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705" r:id="rId3"/>
    <p:sldMasterId id="2147483735" r:id="rId4"/>
    <p:sldMasterId id="2147483759" r:id="rId5"/>
    <p:sldMasterId id="2147483814" r:id="rId6"/>
    <p:sldMasterId id="2147483826" r:id="rId7"/>
  </p:sldMasterIdLst>
  <p:notesMasterIdLst>
    <p:notesMasterId r:id="rId24"/>
  </p:notesMasterIdLst>
  <p:sldIdLst>
    <p:sldId id="345" r:id="rId8"/>
    <p:sldId id="368" r:id="rId9"/>
    <p:sldId id="361" r:id="rId10"/>
    <p:sldId id="315" r:id="rId11"/>
    <p:sldId id="317" r:id="rId12"/>
    <p:sldId id="318" r:id="rId13"/>
    <p:sldId id="332" r:id="rId14"/>
    <p:sldId id="331" r:id="rId15"/>
    <p:sldId id="319" r:id="rId16"/>
    <p:sldId id="334" r:id="rId17"/>
    <p:sldId id="296" r:id="rId18"/>
    <p:sldId id="340" r:id="rId19"/>
    <p:sldId id="257" r:id="rId20"/>
    <p:sldId id="321" r:id="rId21"/>
    <p:sldId id="342" r:id="rId22"/>
    <p:sldId id="363" r:id="rId23"/>
  </p:sldIdLst>
  <p:sldSz cx="12192000" cy="6858000"/>
  <p:notesSz cx="6858000" cy="9144000"/>
  <p:embeddedFontLst>
    <p:embeddedFont>
      <p:font typeface="宋体" pitchFamily="2" charset="-122"/>
      <p:regular r:id="rId25"/>
    </p:embeddedFont>
    <p:embeddedFont>
      <p:font typeface="等线" charset="-122"/>
      <p:regular r:id="rId26"/>
      <p:bold r:id="rId27"/>
    </p:embeddedFont>
    <p:embeddedFont>
      <p:font typeface="Arial-Rounded" charset="0"/>
      <p:regular r:id="rId28"/>
    </p:embeddedFont>
    <p:embeddedFont>
      <p:font typeface="微软雅黑" pitchFamily="34" charset="-122"/>
      <p:regular r:id="rId29"/>
      <p:bold r:id="rId30"/>
    </p:embeddedFont>
    <p:embeddedFont>
      <p:font typeface="Calibri Light" pitchFamily="34" charset="0"/>
      <p:regular r:id="rId31"/>
      <p:italic r:id="rId32"/>
    </p:embeddedFont>
    <p:embeddedFont>
      <p:font typeface="等线 Light" charset="-122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zh-CN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C1A"/>
    <a:srgbClr val="336600"/>
    <a:srgbClr val="2F5620"/>
    <a:srgbClr val="345F23"/>
    <a:srgbClr val="FA0691"/>
    <a:srgbClr val="FF9900"/>
    <a:srgbClr val="243426"/>
    <a:srgbClr val="FDC80A"/>
    <a:srgbClr val="D8FEDE"/>
    <a:srgbClr val="F7D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3636" autoAdjust="0"/>
  </p:normalViewPr>
  <p:slideViewPr>
    <p:cSldViewPr snapToGrid="0">
      <p:cViewPr>
        <p:scale>
          <a:sx n="99" d="100"/>
          <a:sy n="99" d="100"/>
        </p:scale>
        <p:origin x="-72" y="5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786D7-83F8-4CAD-AB6C-C21556F4D3DC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3AD-076E-49B0-8585-5DBCA3F19B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49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3043F06-5292-4EDB-93A7-E14B263F3A43}" type="slidenum">
              <a:rPr lang="vi-VN" altLang="en-US">
                <a:solidFill>
                  <a:prstClr val="black"/>
                </a:solidFill>
              </a:rPr>
              <a:pPr/>
              <a:t>3</a:t>
            </a:fld>
            <a:endParaRPr lang="vi-V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67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3777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67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FD3AD-076E-49B0-8585-5DBCA3F19B7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04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FD3AD-076E-49B0-8585-5DBCA3F19B7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0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5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4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4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" y="-298"/>
            <a:ext cx="12065031" cy="6858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3263" y="103207"/>
            <a:ext cx="11979679" cy="67671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16361" y="6498642"/>
            <a:ext cx="12424725" cy="56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22405" y="5776387"/>
            <a:ext cx="1146147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25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5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87EE7-CD06-4859-B658-51612BE795E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2021/12/27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A5F6B-B56D-48EC-AE3D-A5ECA984BD8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28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87EE7-CD06-4859-B658-51612BE795E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2021/12/27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A5F6B-B56D-48EC-AE3D-A5ECA984BD8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1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87EE7-CD06-4859-B658-51612BE795E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2021/12/27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A5F6B-B56D-48EC-AE3D-A5ECA984BD8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1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87EE7-CD06-4859-B658-51612BE795E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2021/12/27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A5F6B-B56D-48EC-AE3D-A5ECA984BD8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0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87EE7-CD06-4859-B658-51612BE795E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2021/12/27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A5F6B-B56D-48EC-AE3D-A5ECA984BD8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89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" y="-298"/>
            <a:ext cx="12065031" cy="6858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3263" y="103207"/>
            <a:ext cx="11979679" cy="67671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16361" y="6498642"/>
            <a:ext cx="12424725" cy="56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22405" y="5776387"/>
            <a:ext cx="1146147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74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87EE7-CD06-4859-B658-51612BE795E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2021/12/27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A5F6B-B56D-48EC-AE3D-A5ECA984BD8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0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87EE7-CD06-4859-B658-51612BE795E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2021/12/27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A5F6B-B56D-48EC-AE3D-A5ECA984BD8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52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87EE7-CD06-4859-B658-51612BE795E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2021/12/27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A5F6B-B56D-48EC-AE3D-A5ECA984BD8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79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87EE7-CD06-4859-B658-51612BE795E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2021/12/27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A5F6B-B56D-48EC-AE3D-A5ECA984BD8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72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4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4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87EE7-CD06-4859-B658-51612BE795E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2021/12/27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A5F6B-B56D-48EC-AE3D-A5ECA984BD8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0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5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664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83761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9707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0293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0688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4473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9901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02480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4916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3557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4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4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372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" y="-298"/>
            <a:ext cx="12065031" cy="6858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3263" y="103207"/>
            <a:ext cx="11979679" cy="67671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16361" y="6498642"/>
            <a:ext cx="12424725" cy="56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22405" y="5776387"/>
            <a:ext cx="1146147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52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74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1"/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614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8A2C79-78EA-BD44-A974-701BA3E71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D49BE5-ACA2-CB4F-A844-AD1A6818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5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691614-3379-1C4D-9BC8-F345CD8A1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DFAE-4332-3B4B-8503-E2A00823E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E1310F-CE36-6A4D-BD52-571232C4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A8F925-5C73-2340-9269-EED19AC3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843F-7206-FA46-913A-EAD89E5B3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38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58A554-85F2-9F43-81FE-402C2CFE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99DC46-FEA0-B046-8866-DF169E523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83AEF3-F8E1-8F40-AF13-AD335DA58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DFAE-4332-3B4B-8503-E2A00823E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0D9BC5-9B2A-1940-901B-22F235B1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CC84F9-03B9-F848-AD33-DA23CEFF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843F-7206-FA46-913A-EAD89E5B3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9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9EB1F4-9AA3-4344-AE98-821BAD6D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FF796A-D2F0-0246-9CBD-BF03B5396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430BA7-9800-BB47-A00B-08B639EF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DFAE-4332-3B4B-8503-E2A00823E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E22A25-8949-A943-8847-C73C9DEB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B687AB-FBDA-4743-BF4E-A9056D58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843F-7206-FA46-913A-EAD89E5B3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03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98A634-0435-5F40-B762-0ADC436A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5A048B-8F65-B545-8023-0102E64F8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9851A5-8141-EB41-9534-E7E02CCFF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8D9564-3CD1-0E4B-9170-16428331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DFAE-4332-3B4B-8503-E2A00823E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FB4849-8454-344A-B683-C4C13C3E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D56B16-1E2C-554D-BCC6-7687B8CE9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843F-7206-FA46-913A-EAD89E5B3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3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CCBAB-EBF9-A245-B25A-6C9EB46A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EE09A0-1A28-2C45-8F61-74C3D7D9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606762-3F2D-D648-B1F7-3AB410896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682F31B-1EC3-004B-AEB2-8B6DE5771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1011419-00D1-0F4E-8776-F5F26B018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DA3B7B-F204-8940-8C52-5645918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DFAE-4332-3B4B-8503-E2A00823E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9EBB542-6862-2E4F-AD18-A655BAC1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09735E-76DA-8748-BC9C-50A60010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843F-7206-FA46-913A-EAD89E5B3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916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153939-0897-2542-918F-398819408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0DDD26-2E0C-BE4C-8069-77A5662E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DFAE-4332-3B4B-8503-E2A00823E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A0C2E1A-3604-514A-A3C8-5BEBBEC02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B16617-6E88-C549-96B6-F4E3D1CE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843F-7206-FA46-913A-EAD89E5B3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3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959EAA-8653-C140-BBA9-04605FED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DFAE-4332-3B4B-8503-E2A00823E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232A4AD-882B-D64C-A74F-BD47A91F7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E78F6F-1BB4-1E4A-B772-65FCC33F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843F-7206-FA46-913A-EAD89E5B3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38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56911F-B978-6F47-89AB-D4D37625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9313C6-A978-3945-A8B3-78993DDF0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6A442-5354-D54B-BE28-6BB208AFE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11B90E-4DCA-E54B-9E80-A1539F43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DFAE-4332-3B4B-8503-E2A00823E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1A94C7-C409-8240-92B9-9C330A83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238F60-479F-B34F-9969-9EFA0F4D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843F-7206-FA46-913A-EAD89E5B3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3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452E63-6760-724B-9FF8-12B2F4C0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FB7129-DD92-A940-AFD5-1A3A383F1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4DBC64-1330-5F4F-960F-ED23D2E1E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7134F8-4D7B-4B4C-A4D7-A11B9568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DFAE-4332-3B4B-8503-E2A00823E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091334-1152-AD48-9337-99067A60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AB595C-5556-F74C-9778-9939C978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843F-7206-FA46-913A-EAD89E5B3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90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5C9D61-F118-5043-B3B4-BB462786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DDB0C1-299E-2D4B-8AA4-ADD74B538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303AE8-E0EB-8949-93F7-CF4F3387B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DFAE-4332-3B4B-8503-E2A00823E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03611C-3959-B846-880E-AD8A8B76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885271-8D38-CF4A-80AB-F325A44E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843F-7206-FA46-913A-EAD89E5B3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70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CA04D01-AF59-B340-8341-CB908F319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FA4B82-3D54-BD4C-9634-A55515CCC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837D62-44F4-E54A-92C2-E45777D08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DFAE-4332-3B4B-8503-E2A00823E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37BFB-02C0-BF46-9B97-352A3626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D13ADA-BD19-F84B-AD88-C4724B36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843F-7206-FA46-913A-EAD89E5B3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972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1" indent="0" algn="ctr">
              <a:buNone/>
              <a:defRPr/>
            </a:lvl2pPr>
            <a:lvl3pPr marL="914264" indent="0" algn="ctr">
              <a:buNone/>
              <a:defRPr/>
            </a:lvl3pPr>
            <a:lvl4pPr marL="1371396" indent="0" algn="ctr">
              <a:buNone/>
              <a:defRPr/>
            </a:lvl4pPr>
            <a:lvl5pPr marL="1828528" indent="0" algn="ctr">
              <a:buNone/>
              <a:defRPr/>
            </a:lvl5pPr>
            <a:lvl6pPr marL="2285662" indent="0" algn="ctr">
              <a:buNone/>
              <a:defRPr/>
            </a:lvl6pPr>
            <a:lvl7pPr marL="2742790" indent="0" algn="ctr">
              <a:buNone/>
              <a:defRPr/>
            </a:lvl7pPr>
            <a:lvl8pPr marL="3199920" indent="0" algn="ctr">
              <a:buNone/>
              <a:defRPr/>
            </a:lvl8pPr>
            <a:lvl9pPr marL="365705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B29B64-54C2-40FE-84F6-C57CAEA8AF2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4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A1917-FDBC-439C-A87C-2F39501B952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1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1" indent="0">
              <a:buNone/>
              <a:defRPr sz="1900"/>
            </a:lvl2pPr>
            <a:lvl3pPr marL="914264" indent="0">
              <a:buNone/>
              <a:defRPr sz="1600"/>
            </a:lvl3pPr>
            <a:lvl4pPr marL="1371396" indent="0">
              <a:buNone/>
              <a:defRPr sz="1500"/>
            </a:lvl4pPr>
            <a:lvl5pPr marL="1828528" indent="0">
              <a:buNone/>
              <a:defRPr sz="1500"/>
            </a:lvl5pPr>
            <a:lvl6pPr marL="2285662" indent="0">
              <a:buNone/>
              <a:defRPr sz="1500"/>
            </a:lvl6pPr>
            <a:lvl7pPr marL="2742790" indent="0">
              <a:buNone/>
              <a:defRPr sz="1500"/>
            </a:lvl7pPr>
            <a:lvl8pPr marL="3199920" indent="0">
              <a:buNone/>
              <a:defRPr sz="1500"/>
            </a:lvl8pPr>
            <a:lvl9pPr marL="3657051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109772-A811-4B51-BF3E-BFC0FADF81A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751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A4670B-94F5-4AB1-8FC1-F79E40603D8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091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3A1631-7522-4597-A6E9-8DCA240C83D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437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459E8B-B58E-4E84-8356-1EE67508AD5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270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9BF03-6014-4FFB-B8C1-525EF1B35E3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916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3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31" indent="0">
              <a:buNone/>
              <a:defRPr sz="1200"/>
            </a:lvl2pPr>
            <a:lvl3pPr marL="914264" indent="0">
              <a:buNone/>
              <a:defRPr sz="1100"/>
            </a:lvl3pPr>
            <a:lvl4pPr marL="1371396" indent="0">
              <a:buNone/>
              <a:defRPr sz="900"/>
            </a:lvl4pPr>
            <a:lvl5pPr marL="1828528" indent="0">
              <a:buNone/>
              <a:defRPr sz="900"/>
            </a:lvl5pPr>
            <a:lvl6pPr marL="2285662" indent="0">
              <a:buNone/>
              <a:defRPr sz="900"/>
            </a:lvl6pPr>
            <a:lvl7pPr marL="2742790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BBF550-A764-4302-A12A-BAB64CE38D9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13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31" indent="0">
              <a:buNone/>
              <a:defRPr sz="1200"/>
            </a:lvl2pPr>
            <a:lvl3pPr marL="914264" indent="0">
              <a:buNone/>
              <a:defRPr sz="1100"/>
            </a:lvl3pPr>
            <a:lvl4pPr marL="1371396" indent="0">
              <a:buNone/>
              <a:defRPr sz="900"/>
            </a:lvl4pPr>
            <a:lvl5pPr marL="1828528" indent="0">
              <a:buNone/>
              <a:defRPr sz="900"/>
            </a:lvl5pPr>
            <a:lvl6pPr marL="2285662" indent="0">
              <a:buNone/>
              <a:defRPr sz="900"/>
            </a:lvl6pPr>
            <a:lvl7pPr marL="2742790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01977-A1F2-4CFD-A564-F3B41F9228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103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F964D-A546-480E-B92C-1E60528A28A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799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CDB383-98A2-4C94-BDED-984F4A3D3C9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4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A804B4-3167-4214-BC34-5CD036F94AA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248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28F0-1757-4938-B885-BAA83663F3D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32039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4B9E4-6A2C-4098-9942-4EBDFC254AB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45586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6E68-EF3E-4041-9E3D-8D7F1E64A18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18540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BA40-4AB6-4B14-8289-ED2AF4E99EB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09078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7D0C-BB99-4161-8297-0856B8649AD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03180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209F-10A2-46E1-B3CE-906ECBF552C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78109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99321-F36A-4BD0-98D5-4D5A914A2E3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16652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71C1-4D06-4C47-8D36-3D1D3ED6E3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62669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C5032-DFE1-4FEC-82D3-FB54AE44677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65053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7A32C-4F87-438B-AE15-3C31FCF4A91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98315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EAD34-408B-4896-9BC3-809B080585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800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28F0-1757-4938-B885-BAA83663F3D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95602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4B9E4-6A2C-4098-9942-4EBDFC254AB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20946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6E68-EF3E-4041-9E3D-8D7F1E64A18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06081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BA40-4AB6-4B14-8289-ED2AF4E99EB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61965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7D0C-BB99-4161-8297-0856B8649AD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72371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209F-10A2-46E1-B3CE-906ECBF552C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98369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99321-F36A-4BD0-98D5-4D5A914A2E3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82518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71C1-4D06-4C47-8D36-3D1D3ED6E3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18264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C5032-DFE1-4FEC-82D3-FB54AE44677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42155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7A32C-4F87-438B-AE15-3C31FCF4A91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53295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EAD34-408B-4896-9BC3-809B0805853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60354"/>
      </p:ext>
    </p:extLst>
  </p:cSld>
  <p:clrMapOvr>
    <a:masterClrMapping/>
  </p:clrMapOvr>
  <p:transition spd="slow">
    <p:circle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ransition spd="slow">
    <p:push dir="u"/>
  </p:transition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A87EE7-CD06-4859-B658-51612BE795E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2021/12/27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9A5F6B-B56D-48EC-AE3D-A5ECA984BD8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9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ransition spd="slow">
    <p:push dir="u"/>
  </p:transition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6F2AF6E-3760-C348-9757-553B26A9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176280-BDCC-6F45-B9EB-5A2351315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8A241F-FF41-3443-A706-96FB835DB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ADFAE-4332-3B4B-8503-E2A00823E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FD7162-8C9C-2443-92DB-807BE9302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C28966-2F08-D645-989D-77BB7C5C5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7843F-7206-FA46-913A-EAD89E5B3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8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8" rIns="9142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9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9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9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22310-76A0-41CD-8E21-922BC1C95BC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9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50" indent="-3428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39" indent="-28571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30" indent="-2285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960" indent="-22856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091" indent="-22856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24" indent="-2285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56" indent="-2285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88" indent="-2285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22" indent="-2285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BDB86A-5FDD-4731-9F85-FD81CFB8848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8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 spd="slow">
    <p:circle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BDB86A-5FDD-4731-9F85-FD81CFB8848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6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spd="slow">
    <p:circle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8" descr="Picture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64" y="-152400"/>
            <a:ext cx="1468967" cy="93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8" descr="Picture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463" y="-142080"/>
            <a:ext cx="1468967" cy="93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63600" y="55075"/>
            <a:ext cx="1046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8" rIns="91428" bIns="4571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CHÀO MỪNG CÁC EM ĐẾN VỚI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625600" y="785851"/>
            <a:ext cx="9652000" cy="3062287"/>
          </a:xfrm>
          <a:prstGeom prst="rect">
            <a:avLst/>
          </a:prstGeom>
        </p:spPr>
        <p:txBody>
          <a:bodyPr wrap="none" lIns="91428" tIns="45718" rIns="91428" bIns="45718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trực</a:t>
            </a:r>
            <a:r>
              <a:rPr lang="en-US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tuyến</a:t>
            </a:r>
            <a:endParaRPr lang="en-US" sz="2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65600" y="3378204"/>
            <a:ext cx="4241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i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45119" y="4204531"/>
            <a:ext cx="1046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8" rIns="91428" bIns="4571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2021 - 2022</a:t>
            </a:r>
          </a:p>
        </p:txBody>
      </p:sp>
      <p:pic>
        <p:nvPicPr>
          <p:cNvPr id="8" name="Picture 6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4019563"/>
            <a:ext cx="2336800" cy="283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3" y="5067300"/>
            <a:ext cx="3492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436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9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110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59110"/>
            <a:ext cx="7914548" cy="698913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777" y="181962"/>
            <a:ext cx="5739083" cy="1175949"/>
          </a:xfrm>
          <a:prstGeom prst="rect">
            <a:avLst/>
          </a:prstGeom>
        </p:spPr>
      </p:pic>
      <p:pic>
        <p:nvPicPr>
          <p:cNvPr id="15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6823" y="373857"/>
            <a:ext cx="5605180" cy="114851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1850" y="130644"/>
            <a:ext cx="12109825" cy="58477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2001" y="684637"/>
            <a:ext cx="7686914" cy="1523490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 marL="514278" indent="-514278">
              <a:buFontTx/>
              <a:buAutoNum type="alphaLcParenR"/>
            </a:pP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tựa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endParaRPr lang="en-US" altLang="en-US" sz="31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Mau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     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endParaRPr lang="en-US" altLang="en-US" sz="3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2019" y="2161970"/>
            <a:ext cx="4559943" cy="2477597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xoan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ngõ</a:t>
            </a:r>
            <a:endParaRPr lang="en-US" altLang="en-US" sz="31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xuyến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endParaRPr lang="en-US" altLang="en-US" sz="31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chùm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r"/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endParaRPr lang="en-US" altLang="en-US" sz="3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74134" y="2126111"/>
            <a:ext cx="4797449" cy="2477597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ướp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endParaRPr lang="en-US" altLang="en-US" sz="31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endParaRPr lang="en-US" altLang="en-US" sz="31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nung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r"/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Ngân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Sủn</a:t>
            </a:r>
            <a:endParaRPr lang="en-US" altLang="en-US" sz="3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1849" y="5031659"/>
            <a:ext cx="11790511" cy="1523490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r>
              <a:rPr lang="en-US" altLang="en-US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d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trăng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trăng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lung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dát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				</a:t>
            </a:r>
          </a:p>
          <a:p>
            <a:r>
              <a:rPr lang="en-US" alt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		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ngàn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endParaRPr lang="en-US" altLang="en-US" sz="3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57276" y="775328"/>
            <a:ext cx="685061" cy="447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68" y="3647168"/>
            <a:ext cx="93745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550" y="3647167"/>
            <a:ext cx="468731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550" y="2685181"/>
            <a:ext cx="468731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755" y="5103251"/>
            <a:ext cx="462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2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905">
        <p:random/>
      </p:transition>
    </mc:Choice>
    <mc:Fallback xmlns="">
      <p:transition spd="slow" advTm="3290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85 0.00486 L -4.58333E-6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0.32461 0.00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28"/>
          <p:cNvSpPr txBox="1"/>
          <p:nvPr/>
        </p:nvSpPr>
        <p:spPr>
          <a:xfrm>
            <a:off x="4223675" y="4446885"/>
            <a:ext cx="3717631" cy="1546087"/>
          </a:xfrm>
          <a:prstGeom prst="cloud">
            <a:avLst/>
          </a:prstGeom>
          <a:solidFill>
            <a:schemeClr val="accent2"/>
          </a:solidFill>
        </p:spPr>
        <p:txBody>
          <a:bodyPr wrap="square" lIns="91428" tIns="45718" rIns="91428" bIns="45718" rtlCol="0">
            <a:spAutoFit/>
          </a:bodyPr>
          <a:lstStyle/>
          <a:p>
            <a:pPr algn="ctr">
              <a:defRPr/>
            </a:pPr>
            <a:r>
              <a:rPr lang="en-US" altLang="zh-CN" sz="6000" b="1" dirty="0" err="1">
                <a:solidFill>
                  <a:srgbClr val="FFFF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là</a:t>
            </a:r>
            <a:endParaRPr lang="zh-CN" altLang="en-US" sz="6000" b="1" dirty="0">
              <a:solidFill>
                <a:srgbClr val="FFFF00"/>
              </a:solidFill>
              <a:latin typeface="Calibri" panose="020F0502020204030204" pitchFamily="34" charset="0"/>
              <a:ea typeface="inpin heiti" charset="-122"/>
              <a:cs typeface="Calibri" panose="020F0502020204030204" pitchFamily="34" charset="0"/>
            </a:endParaRPr>
          </a:p>
        </p:txBody>
      </p:sp>
      <p:sp>
        <p:nvSpPr>
          <p:cNvPr id="49" name="TextBox 28"/>
          <p:cNvSpPr txBox="1"/>
          <p:nvPr/>
        </p:nvSpPr>
        <p:spPr>
          <a:xfrm>
            <a:off x="8625840" y="1795266"/>
            <a:ext cx="3566160" cy="1171277"/>
          </a:xfrm>
          <a:prstGeom prst="cloud">
            <a:avLst/>
          </a:prstGeom>
          <a:solidFill>
            <a:schemeClr val="accent2"/>
          </a:solidFill>
        </p:spPr>
        <p:txBody>
          <a:bodyPr wrap="square" lIns="91428" tIns="45718" rIns="91428" bIns="45718" rtlCol="0">
            <a:spAutoFit/>
          </a:bodyPr>
          <a:lstStyle/>
          <a:p>
            <a:pPr algn="ctr">
              <a:defRPr/>
            </a:pPr>
            <a:r>
              <a:rPr lang="en-US" altLang="zh-CN" sz="4400" b="1" kern="0" dirty="0" err="1">
                <a:solidFill>
                  <a:srgbClr val="FFFF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như</a:t>
            </a:r>
            <a:endParaRPr lang="zh-CN" altLang="en-US" sz="4400" b="1" kern="0" dirty="0">
              <a:solidFill>
                <a:srgbClr val="FFFF00"/>
              </a:solidFill>
              <a:latin typeface="Calibri" panose="020F0502020204030204" pitchFamily="34" charset="0"/>
              <a:ea typeface="inpin heiti" charset="-122"/>
              <a:cs typeface="Calibri" panose="020F0502020204030204" pitchFamily="34" charset="0"/>
            </a:endParaRPr>
          </a:p>
        </p:txBody>
      </p:sp>
      <p:sp>
        <p:nvSpPr>
          <p:cNvPr id="50" name="TextBox 28"/>
          <p:cNvSpPr txBox="1"/>
          <p:nvPr/>
        </p:nvSpPr>
        <p:spPr>
          <a:xfrm>
            <a:off x="451497" y="2052061"/>
            <a:ext cx="2922167" cy="1171277"/>
          </a:xfrm>
          <a:prstGeom prst="cloud">
            <a:avLst/>
          </a:prstGeom>
          <a:solidFill>
            <a:schemeClr val="accent2"/>
          </a:solidFill>
        </p:spPr>
        <p:txBody>
          <a:bodyPr wrap="square" lIns="91428" tIns="45718" rIns="91428" bIns="45718" rtlCol="0">
            <a:spAutoFit/>
          </a:bodyPr>
          <a:lstStyle/>
          <a:p>
            <a:pPr algn="ctr">
              <a:defRPr/>
            </a:pPr>
            <a:r>
              <a:rPr lang="en-US" altLang="zh-CN" sz="4400" b="1" kern="0" dirty="0" err="1">
                <a:solidFill>
                  <a:srgbClr val="FFFF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tựa</a:t>
            </a:r>
            <a:endParaRPr lang="zh-CN" altLang="en-US" sz="4400" b="1" kern="0" dirty="0">
              <a:solidFill>
                <a:srgbClr val="FFFF00"/>
              </a:solidFill>
              <a:latin typeface="Calibri" panose="020F0502020204030204" pitchFamily="34" charset="0"/>
              <a:ea typeface="inpin heiti" charset="-122"/>
              <a:cs typeface="Calibri" panose="020F0502020204030204" pitchFamily="34" charset="0"/>
            </a:endParaRPr>
          </a:p>
        </p:txBody>
      </p:sp>
      <p:pic>
        <p:nvPicPr>
          <p:cNvPr id="53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24317" y="3757803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955703" y="2055400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3179935" y="2085355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979" y="473031"/>
            <a:ext cx="688080" cy="59718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962403" y="1436938"/>
            <a:ext cx="4119476" cy="23658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 (Headings)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Times New Roman (Headings)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 (Headings)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Times New Roman (Headings)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 (Headings)"/>
              </a:rPr>
              <a:t>thường</a:t>
            </a:r>
            <a:r>
              <a:rPr lang="en-US" sz="3200" b="1" dirty="0">
                <a:solidFill>
                  <a:schemeClr val="bg1"/>
                </a:solidFill>
                <a:latin typeface="Times New Roman (Headings)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 (Headings)"/>
              </a:rPr>
              <a:t>dùng</a:t>
            </a:r>
            <a:r>
              <a:rPr lang="en-US" sz="3200" b="1" dirty="0">
                <a:solidFill>
                  <a:schemeClr val="bg1"/>
                </a:solidFill>
                <a:latin typeface="Times New Roman (Headings)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 (Headings)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 (Headings)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 (Headings)"/>
              </a:rPr>
              <a:t>chỉ</a:t>
            </a:r>
            <a:r>
              <a:rPr lang="en-US" sz="3200" b="1" dirty="0">
                <a:solidFill>
                  <a:schemeClr val="bg1"/>
                </a:solidFill>
                <a:latin typeface="Times New Roman (Headings)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 (Headings)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Times New Roman (Headings)"/>
              </a:rPr>
              <a:t> so </a:t>
            </a:r>
            <a:r>
              <a:rPr lang="en-US" sz="3200" b="1" dirty="0" err="1">
                <a:solidFill>
                  <a:schemeClr val="bg1"/>
                </a:solidFill>
                <a:latin typeface="Times New Roman (Headings)"/>
              </a:rPr>
              <a:t>sánh</a:t>
            </a:r>
            <a:r>
              <a:rPr lang="en-US" sz="3200" b="1" dirty="0">
                <a:solidFill>
                  <a:schemeClr val="bg1"/>
                </a:solidFill>
                <a:latin typeface="Times New Roman (Headings)"/>
              </a:rPr>
              <a:t>:</a:t>
            </a:r>
          </a:p>
        </p:txBody>
      </p:sp>
      <p:sp>
        <p:nvSpPr>
          <p:cNvPr id="4" name="Oval 3"/>
          <p:cNvSpPr/>
          <p:nvPr/>
        </p:nvSpPr>
        <p:spPr>
          <a:xfrm>
            <a:off x="9630891" y="2075815"/>
            <a:ext cx="1413164" cy="6911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03487" y="4838720"/>
            <a:ext cx="1413164" cy="6911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92059" y="2352788"/>
            <a:ext cx="1413164" cy="6911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6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820">
        <p:random/>
      </p:transition>
    </mc:Choice>
    <mc:Fallback xmlns="">
      <p:transition spd="slow" advTm="348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4" grpId="0" animBg="1"/>
      <p:bldP spid="4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o.remove.bg/downloads/b6c56dd6-7e6e-44cb-b447-2f4137c48759/images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3" y="2509647"/>
            <a:ext cx="2273024" cy="289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0711" y="3552943"/>
            <a:ext cx="1880772" cy="120032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 defTabSz="609535"/>
            <a:r>
              <a:rPr lang="en-US" sz="3600" b="1" dirty="0">
                <a:solidFill>
                  <a:srgbClr val="FA069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 LUẬN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991483" y="1413179"/>
            <a:ext cx="8195072" cy="2771195"/>
            <a:chOff x="2991483" y="1223164"/>
            <a:chExt cx="8195072" cy="2771194"/>
          </a:xfrm>
        </p:grpSpPr>
        <p:sp>
          <p:nvSpPr>
            <p:cNvPr id="6" name="Rounded Rectangle 5"/>
            <p:cNvSpPr/>
            <p:nvPr/>
          </p:nvSpPr>
          <p:spPr>
            <a:xfrm>
              <a:off x="4595750" y="1223164"/>
              <a:ext cx="6590805" cy="217318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dáng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…</a:t>
              </a:r>
            </a:p>
          </p:txBody>
        </p:sp>
        <p:cxnSp>
          <p:nvCxnSpPr>
            <p:cNvPr id="8" name="Straight Arrow Connector 7"/>
            <p:cNvCxnSpPr>
              <a:endCxn id="6" idx="1"/>
            </p:cNvCxnSpPr>
            <p:nvPr/>
          </p:nvCxnSpPr>
          <p:spPr>
            <a:xfrm flipV="1">
              <a:off x="2991483" y="2309756"/>
              <a:ext cx="1604267" cy="16846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991483" y="3996218"/>
            <a:ext cx="8132864" cy="2194733"/>
            <a:chOff x="2991483" y="3806199"/>
            <a:chExt cx="8050369" cy="2194733"/>
          </a:xfrm>
        </p:grpSpPr>
        <p:sp>
          <p:nvSpPr>
            <p:cNvPr id="9" name="Rounded Rectangle 8"/>
            <p:cNvSpPr/>
            <p:nvPr/>
          </p:nvSpPr>
          <p:spPr>
            <a:xfrm>
              <a:off x="4641052" y="3806199"/>
              <a:ext cx="6400800" cy="219473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bởi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tựa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”; “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”; “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</a:p>
          </p:txBody>
        </p:sp>
        <p:cxnSp>
          <p:nvCxnSpPr>
            <p:cNvPr id="10" name="Straight Arrow Connector 9"/>
            <p:cNvCxnSpPr>
              <a:stCxn id="5" idx="3"/>
              <a:endCxn id="9" idx="1"/>
            </p:cNvCxnSpPr>
            <p:nvPr/>
          </p:nvCxnSpPr>
          <p:spPr>
            <a:xfrm>
              <a:off x="2991483" y="3963087"/>
              <a:ext cx="1649569" cy="9404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581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934"/>
    </mc:Choice>
    <mc:Fallback xmlns="">
      <p:transition advTm="49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CA8D536-5508-4630-AFDB-B306BFD5B4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836AC37-3F95-4089-B5EC-D077B76E3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096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1AB80371-0386-49DB-938A-34EA258A70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913"/>
            <a:stretch/>
          </p:blipFill>
          <p:spPr>
            <a:xfrm>
              <a:off x="0" y="5334000"/>
              <a:ext cx="12192000" cy="1524000"/>
            </a:xfrm>
            <a:prstGeom prst="rect">
              <a:avLst/>
            </a:prstGeom>
          </p:spPr>
        </p:pic>
      </p:grp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F7C4FA88-0A3B-4BD0-9C15-C33F019B8743}"/>
              </a:ext>
            </a:extLst>
          </p:cNvPr>
          <p:cNvSpPr/>
          <p:nvPr/>
        </p:nvSpPr>
        <p:spPr>
          <a:xfrm>
            <a:off x="239487" y="261259"/>
            <a:ext cx="11713028" cy="6400800"/>
          </a:xfrm>
          <a:prstGeom prst="roundRect">
            <a:avLst>
              <a:gd name="adj" fmla="val 121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 Box 5"/>
          <p:cNvSpPr txBox="1"/>
          <p:nvPr/>
        </p:nvSpPr>
        <p:spPr>
          <a:xfrm>
            <a:off x="812812" y="261266"/>
            <a:ext cx="10751671" cy="1938988"/>
          </a:xfrm>
          <a:prstGeom prst="rect">
            <a:avLst/>
          </a:prstGeom>
          <a:noFill/>
          <a:ln w="9525">
            <a:noFill/>
          </a:ln>
        </p:spPr>
        <p:txBody>
          <a:bodyPr wrap="square" lIns="91428" tIns="45718" rIns="91428" bIns="45718" anchor="t">
            <a:spAutoFit/>
          </a:bodyPr>
          <a:lstStyle/>
          <a:p>
            <a:pPr algn="just"/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i 3: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Chép đoạn văn dưới đây v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 vở sau khi đặt dấu chấm v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 chỗ thích hợp v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viết hoa những chữ  đầu câu: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6"/>
          <p:cNvSpPr txBox="1"/>
          <p:nvPr/>
        </p:nvSpPr>
        <p:spPr>
          <a:xfrm>
            <a:off x="580572" y="2338887"/>
            <a:ext cx="11103429" cy="3785648"/>
          </a:xfrm>
          <a:prstGeom prst="rect">
            <a:avLst/>
          </a:prstGeom>
          <a:noFill/>
          <a:ln w="9525">
            <a:noFill/>
          </a:ln>
        </p:spPr>
        <p:txBody>
          <a:bodyPr wrap="square" lIns="91428" tIns="45718" rIns="91428" bIns="45718" anchor="t">
            <a:spAutoFit/>
          </a:bodyPr>
          <a:lstStyle/>
          <a:p>
            <a:pPr algn="just"/>
            <a:r>
              <a:rPr lang="en-US" altLang="en-US" sz="4000" dirty="0">
                <a:latin typeface="Times New Roman" panose="02020603050405020304" pitchFamily="18" charset="0"/>
              </a:rPr>
              <a:t>	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tôi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vốn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thợ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gò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hàn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giỏi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lần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mắt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tôi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tán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đinh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chiếc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búa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tay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nhát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nghiêng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nhát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nhanh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mức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tôi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cảm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phất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phơ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sợi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tơ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mỏng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niềm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hào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gia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đình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tôi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37455" y="1516922"/>
            <a:ext cx="3163900" cy="6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62565" y="1516903"/>
            <a:ext cx="1609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18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988"/>
    </mc:Choice>
    <mc:Fallback xmlns="">
      <p:transition advTm="23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CA8D536-5508-4630-AFDB-B306BFD5B4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836AC37-3F95-4089-B5EC-D077B76E3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096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1AB80371-0386-49DB-938A-34EA258A70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913"/>
            <a:stretch/>
          </p:blipFill>
          <p:spPr>
            <a:xfrm>
              <a:off x="0" y="5334000"/>
              <a:ext cx="12192000" cy="1524000"/>
            </a:xfrm>
            <a:prstGeom prst="rect">
              <a:avLst/>
            </a:prstGeom>
          </p:spPr>
        </p:pic>
      </p:grp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F7C4FA88-0A3B-4BD0-9C15-C33F019B8743}"/>
              </a:ext>
            </a:extLst>
          </p:cNvPr>
          <p:cNvSpPr/>
          <p:nvPr/>
        </p:nvSpPr>
        <p:spPr>
          <a:xfrm>
            <a:off x="239487" y="261259"/>
            <a:ext cx="11713028" cy="6400800"/>
          </a:xfrm>
          <a:prstGeom prst="roundRect">
            <a:avLst>
              <a:gd name="adj" fmla="val 121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 Box 5"/>
          <p:cNvSpPr txBox="1"/>
          <p:nvPr/>
        </p:nvSpPr>
        <p:spPr>
          <a:xfrm>
            <a:off x="457201" y="420915"/>
            <a:ext cx="1149531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lIns="91428" tIns="45718" rIns="91428" bIns="45718" anchor="t">
            <a:spAutoFit/>
          </a:bodyPr>
          <a:lstStyle/>
          <a:p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i 3: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Chép đoạn văn dưới đây v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 vở sau khi đặt dấu chấm v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 chỗ thích hợp v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viết hoa những chữ  đầu câu: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6"/>
          <p:cNvSpPr txBox="1"/>
          <p:nvPr/>
        </p:nvSpPr>
        <p:spPr>
          <a:xfrm>
            <a:off x="536007" y="2416262"/>
            <a:ext cx="11416508" cy="3785648"/>
          </a:xfrm>
          <a:prstGeom prst="rect">
            <a:avLst/>
          </a:prstGeom>
          <a:noFill/>
          <a:ln w="9525">
            <a:noFill/>
          </a:ln>
        </p:spPr>
        <p:txBody>
          <a:bodyPr wrap="square" lIns="91428" tIns="45718" rIns="91428" bIns="45718" anchor="t">
            <a:spAutoFit/>
          </a:bodyPr>
          <a:lstStyle/>
          <a:p>
            <a:pPr algn="just"/>
            <a:r>
              <a:rPr lang="en-US" altLang="en-US" sz="4000" dirty="0">
                <a:latin typeface="Times New Roman" panose="02020603050405020304" pitchFamily="18" charset="0"/>
              </a:rPr>
              <a:t>     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tôi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vốn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thợ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gò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hàn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giỏi</a:t>
            </a:r>
            <a:r>
              <a:rPr lang="en-US" altLang="en-US" sz="4000" b="1" dirty="0">
                <a:latin typeface="Times New Roman" panose="02020603050405020304" pitchFamily="18" charset="0"/>
              </a:rPr>
              <a:t>     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lần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mắt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tôi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tán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đinh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4000" b="1" dirty="0">
                <a:latin typeface="Times New Roman" panose="02020603050405020304" pitchFamily="18" charset="0"/>
              </a:rPr>
              <a:t>        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búa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tay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nhát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nghiêng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nhát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nhanh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mức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tôi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cảm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phất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phơ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sợi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tơ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mỏng</a:t>
            </a:r>
            <a:r>
              <a:rPr lang="en-US" altLang="en-US" sz="4000" b="1" dirty="0">
                <a:latin typeface="Times New Roman" panose="02020603050405020304" pitchFamily="18" charset="0"/>
              </a:rPr>
              <a:t>        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niềm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hào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gia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đình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tôi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5"/>
          <p:cNvSpPr txBox="1"/>
          <p:nvPr/>
        </p:nvSpPr>
        <p:spPr>
          <a:xfrm>
            <a:off x="9951287" y="2089225"/>
            <a:ext cx="433388" cy="1123383"/>
          </a:xfrm>
          <a:prstGeom prst="rect">
            <a:avLst/>
          </a:prstGeom>
          <a:noFill/>
          <a:ln w="9525">
            <a:noFill/>
          </a:ln>
        </p:spPr>
        <p:txBody>
          <a:bodyPr lIns="91428" tIns="45718" rIns="91428" bIns="45718" anchor="t">
            <a:spAutoFit/>
          </a:bodyPr>
          <a:lstStyle/>
          <a:p>
            <a:r>
              <a:rPr lang="en-US" altLang="en-US" sz="6700" dirty="0">
                <a:solidFill>
                  <a:srgbClr val="CC0000"/>
                </a:solidFill>
                <a:latin typeface="Times New Roman (Headings)"/>
              </a:rPr>
              <a:t>.</a:t>
            </a:r>
            <a:endParaRPr lang="en-US" altLang="en-US" sz="6700" dirty="0">
              <a:solidFill>
                <a:srgbClr val="CC0000"/>
              </a:solidFill>
              <a:latin typeface="Times New Roman (Headings)"/>
              <a:ea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55324" y="1465964"/>
            <a:ext cx="184706" cy="384717"/>
          </a:xfrm>
          <a:prstGeom prst="rect">
            <a:avLst/>
          </a:prstGeom>
          <a:noFill/>
        </p:spPr>
        <p:txBody>
          <a:bodyPr wrap="none" lIns="91428" tIns="45718" rIns="91428" bIns="45718" rtlCol="0">
            <a:spAutoFit/>
          </a:bodyPr>
          <a:lstStyle/>
          <a:p>
            <a:endParaRPr lang="en-US" dirty="0"/>
          </a:p>
        </p:txBody>
      </p:sp>
      <p:sp>
        <p:nvSpPr>
          <p:cNvPr id="14" name="Text Box 13"/>
          <p:cNvSpPr txBox="1"/>
          <p:nvPr/>
        </p:nvSpPr>
        <p:spPr>
          <a:xfrm>
            <a:off x="10135545" y="2411875"/>
            <a:ext cx="1348240" cy="707887"/>
          </a:xfrm>
          <a:prstGeom prst="rect">
            <a:avLst/>
          </a:prstGeom>
          <a:noFill/>
          <a:ln w="9525">
            <a:noFill/>
          </a:ln>
        </p:spPr>
        <p:txBody>
          <a:bodyPr wrap="square" lIns="91428" tIns="45718" rIns="91428" bIns="45718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ó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15"/>
          <p:cNvSpPr txBox="1"/>
          <p:nvPr/>
        </p:nvSpPr>
        <p:spPr>
          <a:xfrm>
            <a:off x="10360963" y="2408451"/>
            <a:ext cx="732672" cy="707882"/>
          </a:xfrm>
          <a:prstGeom prst="rect">
            <a:avLst/>
          </a:prstGeom>
          <a:noFill/>
          <a:ln w="9525">
            <a:noFill/>
          </a:ln>
        </p:spPr>
        <p:txBody>
          <a:bodyPr wrap="square" lIns="91428" tIns="45718" rIns="91428" bIns="45718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có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5"/>
          <p:cNvSpPr txBox="1"/>
          <p:nvPr/>
        </p:nvSpPr>
        <p:spPr>
          <a:xfrm>
            <a:off x="9450679" y="2719743"/>
            <a:ext cx="433388" cy="1123383"/>
          </a:xfrm>
          <a:prstGeom prst="rect">
            <a:avLst/>
          </a:prstGeom>
          <a:noFill/>
          <a:ln w="9525">
            <a:noFill/>
          </a:ln>
        </p:spPr>
        <p:txBody>
          <a:bodyPr lIns="91428" tIns="45718" rIns="91428" bIns="45718" anchor="t">
            <a:spAutoFit/>
          </a:bodyPr>
          <a:lstStyle/>
          <a:p>
            <a:r>
              <a:rPr lang="en-US" altLang="en-US" sz="6700" dirty="0">
                <a:solidFill>
                  <a:srgbClr val="CC0000"/>
                </a:solidFill>
                <a:latin typeface="Times New Roman (Headings)"/>
              </a:rPr>
              <a:t>.</a:t>
            </a:r>
            <a:endParaRPr lang="en-US" altLang="en-US" sz="6700" dirty="0">
              <a:solidFill>
                <a:srgbClr val="CC0000"/>
              </a:solidFill>
              <a:latin typeface="Times New Roman (Headings)"/>
              <a:ea typeface="Arial" panose="020B0604020202020204" pitchFamily="34" charset="0"/>
            </a:endParaRPr>
          </a:p>
        </p:txBody>
      </p:sp>
      <p:sp>
        <p:nvSpPr>
          <p:cNvPr id="18" name="Text Box 15"/>
          <p:cNvSpPr txBox="1"/>
          <p:nvPr/>
        </p:nvSpPr>
        <p:spPr>
          <a:xfrm>
            <a:off x="7012103" y="4560827"/>
            <a:ext cx="433388" cy="1123383"/>
          </a:xfrm>
          <a:prstGeom prst="rect">
            <a:avLst/>
          </a:prstGeom>
          <a:noFill/>
          <a:ln w="9525">
            <a:noFill/>
          </a:ln>
        </p:spPr>
        <p:txBody>
          <a:bodyPr lIns="91428" tIns="45718" rIns="91428" bIns="45718" anchor="t">
            <a:spAutoFit/>
          </a:bodyPr>
          <a:lstStyle/>
          <a:p>
            <a:r>
              <a:rPr lang="en-US" altLang="en-US" sz="6700" dirty="0">
                <a:solidFill>
                  <a:srgbClr val="CC0000"/>
                </a:solidFill>
                <a:latin typeface="Times New Roman (Headings)"/>
              </a:rPr>
              <a:t>.</a:t>
            </a:r>
            <a:endParaRPr lang="en-US" altLang="en-US" sz="6700" dirty="0">
              <a:solidFill>
                <a:srgbClr val="CC0000"/>
              </a:solidFill>
              <a:latin typeface="Times New Roman (Headings)"/>
              <a:ea typeface="Arial" panose="020B0604020202020204" pitchFamily="3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9755777" y="3019885"/>
            <a:ext cx="1850881" cy="707887"/>
          </a:xfrm>
          <a:prstGeom prst="rect">
            <a:avLst/>
          </a:prstGeom>
          <a:noFill/>
          <a:ln w="9525">
            <a:noFill/>
          </a:ln>
        </p:spPr>
        <p:txBody>
          <a:bodyPr wrap="square" lIns="91428" tIns="45718" rIns="91428" bIns="45718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chiếc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15"/>
          <p:cNvSpPr txBox="1"/>
          <p:nvPr/>
        </p:nvSpPr>
        <p:spPr>
          <a:xfrm>
            <a:off x="9660462" y="3027548"/>
            <a:ext cx="1850881" cy="707882"/>
          </a:xfrm>
          <a:prstGeom prst="rect">
            <a:avLst/>
          </a:prstGeom>
          <a:noFill/>
          <a:ln w="9525">
            <a:noFill/>
          </a:ln>
        </p:spPr>
        <p:txBody>
          <a:bodyPr wrap="square" lIns="91428" tIns="45718" rIns="91428" bIns="45718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hiếc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15"/>
          <p:cNvSpPr txBox="1"/>
          <p:nvPr/>
        </p:nvSpPr>
        <p:spPr>
          <a:xfrm>
            <a:off x="7487697" y="4867151"/>
            <a:ext cx="1346819" cy="707887"/>
          </a:xfrm>
          <a:prstGeom prst="rect">
            <a:avLst/>
          </a:prstGeom>
          <a:noFill/>
          <a:ln w="9525">
            <a:noFill/>
          </a:ln>
        </p:spPr>
        <p:txBody>
          <a:bodyPr wrap="square" lIns="91428" tIns="45718" rIns="91428" bIns="45718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ông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15"/>
          <p:cNvSpPr txBox="1"/>
          <p:nvPr/>
        </p:nvSpPr>
        <p:spPr>
          <a:xfrm>
            <a:off x="7374728" y="4860980"/>
            <a:ext cx="1850881" cy="707887"/>
          </a:xfrm>
          <a:prstGeom prst="rect">
            <a:avLst/>
          </a:prstGeom>
          <a:noFill/>
          <a:ln w="9525">
            <a:noFill/>
          </a:ln>
        </p:spPr>
        <p:txBody>
          <a:bodyPr wrap="square" lIns="91428" tIns="45718" rIns="91428" bIns="45718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ng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3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4207"/>
    </mc:Choice>
    <mc:Fallback xmlns="">
      <p:transition advTm="54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  <p:bldP spid="18" grpId="0"/>
      <p:bldP spid="16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2960567" y="959390"/>
            <a:ext cx="8458408" cy="2945567"/>
            <a:chOff x="2960567" y="959369"/>
            <a:chExt cx="8458408" cy="2945566"/>
          </a:xfrm>
        </p:grpSpPr>
        <p:sp>
          <p:nvSpPr>
            <p:cNvPr id="6" name="Rounded Rectangle 5"/>
            <p:cNvSpPr/>
            <p:nvPr/>
          </p:nvSpPr>
          <p:spPr>
            <a:xfrm>
              <a:off x="4024869" y="959369"/>
              <a:ext cx="7394106" cy="173886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cuối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r>
                <a:rPr lang="en-US" sz="4000" b="1" i="1" u="sng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4000" b="1" i="1" u="sng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4000" b="1" i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An </a:t>
              </a:r>
              <a:r>
                <a:rPr lang="en-US" sz="4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4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4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r>
                <a:rPr lang="en-US" sz="4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lang="en-US" sz="4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4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4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4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8" name="Straight Arrow Connector 7"/>
            <p:cNvCxnSpPr>
              <a:endCxn id="6" idx="1"/>
            </p:cNvCxnSpPr>
            <p:nvPr/>
          </p:nvCxnSpPr>
          <p:spPr>
            <a:xfrm flipV="1">
              <a:off x="2960567" y="1828799"/>
              <a:ext cx="1064302" cy="2076136"/>
            </a:xfrm>
            <a:prstGeom prst="straightConnector1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6-Point Star 1"/>
          <p:cNvSpPr/>
          <p:nvPr/>
        </p:nvSpPr>
        <p:spPr>
          <a:xfrm>
            <a:off x="584619" y="2263523"/>
            <a:ext cx="2773180" cy="322288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DẤU CHẤM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908111" y="2908093"/>
            <a:ext cx="8458407" cy="1626203"/>
            <a:chOff x="2908092" y="2908093"/>
            <a:chExt cx="8458407" cy="1626203"/>
          </a:xfrm>
        </p:grpSpPr>
        <p:grpSp>
          <p:nvGrpSpPr>
            <p:cNvPr id="15" name="Group 14"/>
            <p:cNvGrpSpPr/>
            <p:nvPr/>
          </p:nvGrpSpPr>
          <p:grpSpPr>
            <a:xfrm>
              <a:off x="2908092" y="2908093"/>
              <a:ext cx="8458407" cy="1626203"/>
              <a:chOff x="3068947" y="2397124"/>
              <a:chExt cx="8207885" cy="1097367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9" name="Rounded Rectangle 8"/>
              <p:cNvSpPr/>
              <p:nvPr/>
            </p:nvSpPr>
            <p:spPr>
              <a:xfrm>
                <a:off x="4214690" y="2397124"/>
                <a:ext cx="7062142" cy="1097367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V="1">
                <a:off x="3068947" y="2945810"/>
                <a:ext cx="1145744" cy="123988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/>
            <p:nvPr/>
          </p:nvSpPr>
          <p:spPr>
            <a:xfrm>
              <a:off x="4077324" y="3012365"/>
              <a:ext cx="7289175" cy="135421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đạt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trọn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vẹn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908111" y="3869056"/>
            <a:ext cx="8610807" cy="2719436"/>
            <a:chOff x="2908092" y="3904938"/>
            <a:chExt cx="8610807" cy="2719436"/>
          </a:xfrm>
        </p:grpSpPr>
        <p:grpSp>
          <p:nvGrpSpPr>
            <p:cNvPr id="40" name="Group 39"/>
            <p:cNvGrpSpPr/>
            <p:nvPr/>
          </p:nvGrpSpPr>
          <p:grpSpPr>
            <a:xfrm>
              <a:off x="2908092" y="3904938"/>
              <a:ext cx="8458407" cy="2719436"/>
              <a:chOff x="3068947" y="1893587"/>
              <a:chExt cx="8207885" cy="1600904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41" name="Rounded Rectangle 40"/>
              <p:cNvSpPr/>
              <p:nvPr/>
            </p:nvSpPr>
            <p:spPr>
              <a:xfrm>
                <a:off x="4214690" y="2397124"/>
                <a:ext cx="7062142" cy="1097367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>
                <a:off x="3068947" y="1893587"/>
                <a:ext cx="1145744" cy="1052223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/>
            <p:cNvSpPr/>
            <p:nvPr/>
          </p:nvSpPr>
          <p:spPr>
            <a:xfrm>
              <a:off x="4229724" y="5098647"/>
              <a:ext cx="7289175" cy="132343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i="1" u="sng" dirty="0" err="1"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4000" b="1" i="1" u="sng" dirty="0">
                  <a:latin typeface="Times New Roman" pitchFamily="18" charset="0"/>
                  <a:cs typeface="Times New Roman" pitchFamily="18" charset="0"/>
                </a:rPr>
                <a:t> ý</a:t>
              </a:r>
              <a:r>
                <a:rPr lang="en-US" sz="4000" b="1" i="1" dirty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Ngắt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nghỉ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hơi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dirty="0">
                <a:solidFill>
                  <a:srgbClr val="FFFF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17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813"/>
    </mc:Choice>
    <mc:Fallback xmlns="">
      <p:transition advTm="23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625600" y="6019800"/>
            <a:ext cx="23368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vi-VN" altLang="en-US" sz="3100" b="1" smtClean="0">
              <a:solidFill>
                <a:prstClr val="black"/>
              </a:solidFill>
            </a:endParaRP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727200" y="601663"/>
            <a:ext cx="965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vi-VN" altLang="en-US" sz="1800" smtClean="0">
              <a:solidFill>
                <a:prstClr val="black"/>
              </a:solidFill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0" y="533411"/>
            <a:ext cx="995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vi-VN" altLang="en-US" sz="1800" smtClean="0">
              <a:solidFill>
                <a:prstClr val="black"/>
              </a:solidFill>
            </a:endParaRPr>
          </a:p>
        </p:txBody>
      </p:sp>
      <p:pic>
        <p:nvPicPr>
          <p:cNvPr id="3584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1" descr="Hinh dong - Doi canh thien th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3" y="990611"/>
            <a:ext cx="1231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381000"/>
            <a:ext cx="139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3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457211"/>
            <a:ext cx="1397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4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11"/>
            <a:ext cx="1397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6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46300" y="3594100"/>
            <a:ext cx="5410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7" descr="gardg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11887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WordArt 14"/>
          <p:cNvSpPr>
            <a:spLocks noChangeArrowheads="1" noChangeShapeType="1" noTextEdit="1"/>
          </p:cNvSpPr>
          <p:nvPr/>
        </p:nvSpPr>
        <p:spPr bwMode="auto">
          <a:xfrm>
            <a:off x="1727200" y="990600"/>
            <a:ext cx="8432800" cy="434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108620241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3341" y="553250"/>
            <a:ext cx="9205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en-US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altLang="en-US" sz="4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0504" y="1261137"/>
            <a:ext cx="10311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60934" y="2474258"/>
            <a:ext cx="10711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alt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alt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31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35984" y="-685800"/>
            <a:ext cx="1219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6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1401243" y="30083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 altLang="en-US" sz="18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131232" y="2177328"/>
            <a:ext cx="1193270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ts val="0"/>
              </a:spcBef>
              <a:buNone/>
            </a:pP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1:Tìm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        </a:t>
            </a:r>
            <a:r>
              <a:rPr lang="en-US" alt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altLang="en-US" sz="3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alt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3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5" name="Text Box 4"/>
          <p:cNvSpPr txBox="1">
            <a:spLocks noChangeArrowheads="1"/>
          </p:cNvSpPr>
          <p:nvPr/>
        </p:nvSpPr>
        <p:spPr bwMode="auto">
          <a:xfrm>
            <a:off x="-203200" y="3377645"/>
            <a:ext cx="60960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dirty="0" smtClean="0">
              <a:solidFill>
                <a:srgbClr val="FA06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000" b="1" dirty="0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b/ </a:t>
            </a:r>
            <a:r>
              <a:rPr lang="en-US" altLang="en-US" sz="3000" b="1" dirty="0" err="1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000" b="1" dirty="0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b="1" dirty="0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3000" b="1" dirty="0" smtClean="0">
              <a:solidFill>
                <a:srgbClr val="FA06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000" b="1" dirty="0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000" b="1" dirty="0" err="1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b="1" dirty="0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altLang="en-US" sz="3000" b="1" dirty="0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000" b="1" dirty="0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altLang="en-US" sz="3000" b="1" dirty="0" smtClean="0">
              <a:solidFill>
                <a:srgbClr val="FA06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000" b="1" dirty="0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000" b="1" dirty="0" err="1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altLang="en-US" sz="3000" b="1" dirty="0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xuyến</a:t>
            </a:r>
            <a:r>
              <a:rPr lang="en-US" altLang="en-US" sz="3000" b="1" dirty="0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3000" b="1" dirty="0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000" b="1" dirty="0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000" b="1" dirty="0" err="1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b="1" dirty="0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3000" b="1" dirty="0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000" b="1" dirty="0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3000" b="1" dirty="0" smtClean="0">
                <a:solidFill>
                  <a:srgbClr val="FA06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10" name="Text Box 8"/>
          <p:cNvSpPr txBox="1">
            <a:spLocks noChangeArrowheads="1"/>
          </p:cNvSpPr>
          <p:nvPr/>
        </p:nvSpPr>
        <p:spPr bwMode="auto">
          <a:xfrm>
            <a:off x="5875867" y="3351213"/>
            <a:ext cx="660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c/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18" name="Text Box 9"/>
          <p:cNvSpPr txBox="1">
            <a:spLocks noChangeArrowheads="1"/>
          </p:cNvSpPr>
          <p:nvPr/>
        </p:nvSpPr>
        <p:spPr bwMode="auto">
          <a:xfrm>
            <a:off x="131233" y="5430850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d/  </a:t>
            </a:r>
            <a:r>
              <a:rPr lang="en-US" altLang="en-US" sz="32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altLang="en-US" sz="32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dát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200" name="Rectangle 1"/>
          <p:cNvSpPr>
            <a:spLocks noChangeArrowheads="1"/>
          </p:cNvSpPr>
          <p:nvPr/>
        </p:nvSpPr>
        <p:spPr bwMode="auto">
          <a:xfrm>
            <a:off x="1229784" y="-42863"/>
            <a:ext cx="100584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36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Rectangle 2"/>
          <p:cNvSpPr>
            <a:spLocks noChangeArrowheads="1"/>
          </p:cNvSpPr>
          <p:nvPr/>
        </p:nvSpPr>
        <p:spPr bwMode="auto">
          <a:xfrm>
            <a:off x="1117600" y="1320814"/>
            <a:ext cx="9855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alt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10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4" grpId="0"/>
      <p:bldP spid="140297" grpId="0"/>
      <p:bldP spid="12305" grpId="0"/>
      <p:bldP spid="12310" grpId="0"/>
      <p:bldP spid="12318" grpId="0"/>
      <p:bldP spid="8200" grpId="0"/>
      <p:bldP spid="82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3098" y="385786"/>
            <a:ext cx="11316463" cy="3170095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alt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a)    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tựa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Mau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           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1" y="3456644"/>
            <a:ext cx="5444196" cy="3401367"/>
          </a:xfrm>
          <a:prstGeom prst="rect">
            <a:avLst/>
          </a:prstGeom>
        </p:spPr>
      </p:pic>
      <p:sp>
        <p:nvSpPr>
          <p:cNvPr id="14" name="Rectangle 9" descr="vi sao"/>
          <p:cNvSpPr/>
          <p:nvPr/>
        </p:nvSpPr>
        <p:spPr>
          <a:xfrm>
            <a:off x="6091330" y="3456632"/>
            <a:ext cx="5697415" cy="340136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8" tIns="45718" rIns="91428" bIns="45718" anchor="ctr"/>
          <a:lstStyle/>
          <a:p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14773" y="2240110"/>
            <a:ext cx="20069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08980" y="2210301"/>
            <a:ext cx="12234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47038763"/>
      </p:ext>
    </p:extLst>
  </p:cSld>
  <p:clrMapOvr>
    <a:masterClrMapping/>
  </p:clrMapOvr>
  <p:transition spd="slow" advTm="3746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597" y="119427"/>
            <a:ext cx="11736475" cy="4339645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 lvl="0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alt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xoan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ngõ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xuyến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mây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chùm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Tự tình hoa xoan - Cà Phê Thứ Bả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7" y="3888712"/>
            <a:ext cx="5401992" cy="296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gàn năm mây trắng bây giờ còn bay - Báo Công an Nhân dân điện t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61" y="3888712"/>
            <a:ext cx="5074417" cy="296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016876" y="3144524"/>
            <a:ext cx="39470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50349" y="3743106"/>
            <a:ext cx="33406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83071276"/>
      </p:ext>
    </p:extLst>
  </p:cSld>
  <p:clrMapOvr>
    <a:masterClrMapping/>
  </p:clrMapOvr>
  <p:transition spd="slow" advTm="2550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645" y="1008040"/>
            <a:ext cx="11485267" cy="440120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 lvl="0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alt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ướp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nung</a:t>
            </a:r>
            <a:r>
              <a:rPr lang="en-US" alt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Sủn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58013" y="3417664"/>
            <a:ext cx="9678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58009" y="4669466"/>
            <a:ext cx="9678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70953" y="3417664"/>
            <a:ext cx="32925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96757" y="4669466"/>
            <a:ext cx="32667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43998753"/>
      </p:ext>
    </p:extLst>
  </p:cSld>
  <p:clrMapOvr>
    <a:masterClrMapping/>
  </p:clrMapOvr>
  <p:transition spd="slow" advTm="1939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 descr="Tu lanh Toshiba"/>
          <p:cNvSpPr/>
          <p:nvPr/>
        </p:nvSpPr>
        <p:spPr>
          <a:xfrm>
            <a:off x="6187045" y="201722"/>
            <a:ext cx="5723907" cy="622598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8" tIns="45718" rIns="91428" bIns="45718" anchor="ctr"/>
          <a:lstStyle/>
          <a:p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5" y="201722"/>
            <a:ext cx="5513295" cy="622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89539"/>
      </p:ext>
    </p:extLst>
  </p:cSld>
  <p:clrMapOvr>
    <a:masterClrMapping/>
  </p:clrMapOvr>
  <p:transition spd="slow" advTm="730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p 17 bài văn tả cây phượng và hoa phượng hay nhất - Toplist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1" y="147924"/>
            <a:ext cx="5945696" cy="671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32" y="147924"/>
            <a:ext cx="5647765" cy="6710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9711801"/>
      </p:ext>
    </p:extLst>
  </p:cSld>
  <p:clrMapOvr>
    <a:masterClrMapping/>
  </p:clrMapOvr>
  <p:transition spd="slow" advTm="876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9642" y="270233"/>
            <a:ext cx="12007121" cy="1754322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d)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trăng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trăng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lung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dát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	</a:t>
            </a:r>
            <a:r>
              <a:rPr lang="en-US" altLang="en-US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</a:p>
          <a:p>
            <a:r>
              <a:rPr lang="en-US" altLang="en-US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	    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Top 13 bài văn tả một đêm trăng đẹp hay nhất - Toplist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05" y="2077339"/>
            <a:ext cx="9768115" cy="47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924459" y="867287"/>
            <a:ext cx="19476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400416" y="867292"/>
            <a:ext cx="2282725" cy="21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4963224" y="4719784"/>
            <a:ext cx="2035013" cy="2138216"/>
          </a:xfrm>
          <a:custGeom>
            <a:avLst/>
            <a:gdLst>
              <a:gd name="connsiteX0" fmla="*/ 860612 w 2035013"/>
              <a:gd name="connsiteY0" fmla="*/ 67369 h 2138216"/>
              <a:gd name="connsiteX1" fmla="*/ 712694 w 2035013"/>
              <a:gd name="connsiteY1" fmla="*/ 67369 h 2138216"/>
              <a:gd name="connsiteX2" fmla="*/ 632012 w 2035013"/>
              <a:gd name="connsiteY2" fmla="*/ 40475 h 2138216"/>
              <a:gd name="connsiteX3" fmla="*/ 618565 w 2035013"/>
              <a:gd name="connsiteY3" fmla="*/ 80816 h 2138216"/>
              <a:gd name="connsiteX4" fmla="*/ 632012 w 2035013"/>
              <a:gd name="connsiteY4" fmla="*/ 215287 h 2138216"/>
              <a:gd name="connsiteX5" fmla="*/ 672353 w 2035013"/>
              <a:gd name="connsiteY5" fmla="*/ 255628 h 2138216"/>
              <a:gd name="connsiteX6" fmla="*/ 753035 w 2035013"/>
              <a:gd name="connsiteY6" fmla="*/ 295969 h 2138216"/>
              <a:gd name="connsiteX7" fmla="*/ 793376 w 2035013"/>
              <a:gd name="connsiteY7" fmla="*/ 336310 h 2138216"/>
              <a:gd name="connsiteX8" fmla="*/ 699247 w 2035013"/>
              <a:gd name="connsiteY8" fmla="*/ 349757 h 2138216"/>
              <a:gd name="connsiteX9" fmla="*/ 524435 w 2035013"/>
              <a:gd name="connsiteY9" fmla="*/ 363204 h 2138216"/>
              <a:gd name="connsiteX10" fmla="*/ 470647 w 2035013"/>
              <a:gd name="connsiteY10" fmla="*/ 430440 h 2138216"/>
              <a:gd name="connsiteX11" fmla="*/ 484094 w 2035013"/>
              <a:gd name="connsiteY11" fmla="*/ 484228 h 2138216"/>
              <a:gd name="connsiteX12" fmla="*/ 591670 w 2035013"/>
              <a:gd name="connsiteY12" fmla="*/ 578357 h 2138216"/>
              <a:gd name="connsiteX13" fmla="*/ 618565 w 2035013"/>
              <a:gd name="connsiteY13" fmla="*/ 618699 h 2138216"/>
              <a:gd name="connsiteX14" fmla="*/ 658906 w 2035013"/>
              <a:gd name="connsiteY14" fmla="*/ 645593 h 2138216"/>
              <a:gd name="connsiteX15" fmla="*/ 605118 w 2035013"/>
              <a:gd name="connsiteY15" fmla="*/ 659040 h 2138216"/>
              <a:gd name="connsiteX16" fmla="*/ 510988 w 2035013"/>
              <a:gd name="connsiteY16" fmla="*/ 672487 h 2138216"/>
              <a:gd name="connsiteX17" fmla="*/ 578223 w 2035013"/>
              <a:gd name="connsiteY17" fmla="*/ 712828 h 2138216"/>
              <a:gd name="connsiteX18" fmla="*/ 591670 w 2035013"/>
              <a:gd name="connsiteY18" fmla="*/ 753169 h 2138216"/>
              <a:gd name="connsiteX19" fmla="*/ 645459 w 2035013"/>
              <a:gd name="connsiteY19" fmla="*/ 780063 h 2138216"/>
              <a:gd name="connsiteX20" fmla="*/ 685800 w 2035013"/>
              <a:gd name="connsiteY20" fmla="*/ 806957 h 2138216"/>
              <a:gd name="connsiteX21" fmla="*/ 645459 w 2035013"/>
              <a:gd name="connsiteY21" fmla="*/ 874193 h 2138216"/>
              <a:gd name="connsiteX22" fmla="*/ 591670 w 2035013"/>
              <a:gd name="connsiteY22" fmla="*/ 887640 h 2138216"/>
              <a:gd name="connsiteX23" fmla="*/ 551329 w 2035013"/>
              <a:gd name="connsiteY23" fmla="*/ 901087 h 2138216"/>
              <a:gd name="connsiteX24" fmla="*/ 443753 w 2035013"/>
              <a:gd name="connsiteY24" fmla="*/ 968322 h 2138216"/>
              <a:gd name="connsiteX25" fmla="*/ 363070 w 2035013"/>
              <a:gd name="connsiteY25" fmla="*/ 995216 h 2138216"/>
              <a:gd name="connsiteX26" fmla="*/ 457200 w 2035013"/>
              <a:gd name="connsiteY26" fmla="*/ 1062452 h 2138216"/>
              <a:gd name="connsiteX27" fmla="*/ 578223 w 2035013"/>
              <a:gd name="connsiteY27" fmla="*/ 1116240 h 2138216"/>
              <a:gd name="connsiteX28" fmla="*/ 605118 w 2035013"/>
              <a:gd name="connsiteY28" fmla="*/ 1143134 h 2138216"/>
              <a:gd name="connsiteX29" fmla="*/ 645459 w 2035013"/>
              <a:gd name="connsiteY29" fmla="*/ 1156581 h 2138216"/>
              <a:gd name="connsiteX30" fmla="*/ 726141 w 2035013"/>
              <a:gd name="connsiteY30" fmla="*/ 1210369 h 2138216"/>
              <a:gd name="connsiteX31" fmla="*/ 753035 w 2035013"/>
              <a:gd name="connsiteY31" fmla="*/ 1250710 h 2138216"/>
              <a:gd name="connsiteX32" fmla="*/ 685800 w 2035013"/>
              <a:gd name="connsiteY32" fmla="*/ 1291052 h 2138216"/>
              <a:gd name="connsiteX33" fmla="*/ 551329 w 2035013"/>
              <a:gd name="connsiteY33" fmla="*/ 1331393 h 2138216"/>
              <a:gd name="connsiteX34" fmla="*/ 416859 w 2035013"/>
              <a:gd name="connsiteY34" fmla="*/ 1358287 h 2138216"/>
              <a:gd name="connsiteX35" fmla="*/ 282388 w 2035013"/>
              <a:gd name="connsiteY35" fmla="*/ 1385181 h 2138216"/>
              <a:gd name="connsiteX36" fmla="*/ 349623 w 2035013"/>
              <a:gd name="connsiteY36" fmla="*/ 1492757 h 2138216"/>
              <a:gd name="connsiteX37" fmla="*/ 363070 w 2035013"/>
              <a:gd name="connsiteY37" fmla="*/ 1546546 h 2138216"/>
              <a:gd name="connsiteX38" fmla="*/ 349623 w 2035013"/>
              <a:gd name="connsiteY38" fmla="*/ 1640675 h 2138216"/>
              <a:gd name="connsiteX39" fmla="*/ 309282 w 2035013"/>
              <a:gd name="connsiteY39" fmla="*/ 1654122 h 2138216"/>
              <a:gd name="connsiteX40" fmla="*/ 201706 w 2035013"/>
              <a:gd name="connsiteY40" fmla="*/ 1734804 h 2138216"/>
              <a:gd name="connsiteX41" fmla="*/ 161365 w 2035013"/>
              <a:gd name="connsiteY41" fmla="*/ 1775146 h 2138216"/>
              <a:gd name="connsiteX42" fmla="*/ 40341 w 2035013"/>
              <a:gd name="connsiteY42" fmla="*/ 1802040 h 2138216"/>
              <a:gd name="connsiteX43" fmla="*/ 0 w 2035013"/>
              <a:gd name="connsiteY43" fmla="*/ 1815487 h 2138216"/>
              <a:gd name="connsiteX44" fmla="*/ 53788 w 2035013"/>
              <a:gd name="connsiteY44" fmla="*/ 1909616 h 2138216"/>
              <a:gd name="connsiteX45" fmla="*/ 107576 w 2035013"/>
              <a:gd name="connsiteY45" fmla="*/ 1936510 h 2138216"/>
              <a:gd name="connsiteX46" fmla="*/ 147918 w 2035013"/>
              <a:gd name="connsiteY46" fmla="*/ 1963404 h 2138216"/>
              <a:gd name="connsiteX47" fmla="*/ 242047 w 2035013"/>
              <a:gd name="connsiteY47" fmla="*/ 2017193 h 2138216"/>
              <a:gd name="connsiteX48" fmla="*/ 282388 w 2035013"/>
              <a:gd name="connsiteY48" fmla="*/ 2044087 h 2138216"/>
              <a:gd name="connsiteX49" fmla="*/ 363070 w 2035013"/>
              <a:gd name="connsiteY49" fmla="*/ 2070981 h 2138216"/>
              <a:gd name="connsiteX50" fmla="*/ 833718 w 2035013"/>
              <a:gd name="connsiteY50" fmla="*/ 2111322 h 2138216"/>
              <a:gd name="connsiteX51" fmla="*/ 927847 w 2035013"/>
              <a:gd name="connsiteY51" fmla="*/ 2124769 h 2138216"/>
              <a:gd name="connsiteX52" fmla="*/ 981635 w 2035013"/>
              <a:gd name="connsiteY52" fmla="*/ 2138216 h 2138216"/>
              <a:gd name="connsiteX53" fmla="*/ 1169894 w 2035013"/>
              <a:gd name="connsiteY53" fmla="*/ 2124769 h 2138216"/>
              <a:gd name="connsiteX54" fmla="*/ 1210235 w 2035013"/>
              <a:gd name="connsiteY54" fmla="*/ 2111322 h 2138216"/>
              <a:gd name="connsiteX55" fmla="*/ 1438835 w 2035013"/>
              <a:gd name="connsiteY55" fmla="*/ 2084428 h 2138216"/>
              <a:gd name="connsiteX56" fmla="*/ 1532965 w 2035013"/>
              <a:gd name="connsiteY56" fmla="*/ 2057534 h 2138216"/>
              <a:gd name="connsiteX57" fmla="*/ 1586753 w 2035013"/>
              <a:gd name="connsiteY57" fmla="*/ 2030640 h 2138216"/>
              <a:gd name="connsiteX58" fmla="*/ 1667435 w 2035013"/>
              <a:gd name="connsiteY58" fmla="*/ 1976852 h 2138216"/>
              <a:gd name="connsiteX59" fmla="*/ 1748118 w 2035013"/>
              <a:gd name="connsiteY59" fmla="*/ 1936510 h 2138216"/>
              <a:gd name="connsiteX60" fmla="*/ 1828800 w 2035013"/>
              <a:gd name="connsiteY60" fmla="*/ 1869275 h 2138216"/>
              <a:gd name="connsiteX61" fmla="*/ 1869141 w 2035013"/>
              <a:gd name="connsiteY61" fmla="*/ 1882722 h 2138216"/>
              <a:gd name="connsiteX62" fmla="*/ 1896035 w 2035013"/>
              <a:gd name="connsiteY62" fmla="*/ 1923063 h 2138216"/>
              <a:gd name="connsiteX63" fmla="*/ 1922929 w 2035013"/>
              <a:gd name="connsiteY63" fmla="*/ 1976852 h 2138216"/>
              <a:gd name="connsiteX64" fmla="*/ 1936376 w 2035013"/>
              <a:gd name="connsiteY64" fmla="*/ 1936510 h 2138216"/>
              <a:gd name="connsiteX65" fmla="*/ 1922929 w 2035013"/>
              <a:gd name="connsiteY65" fmla="*/ 1802040 h 2138216"/>
              <a:gd name="connsiteX66" fmla="*/ 1896035 w 2035013"/>
              <a:gd name="connsiteY66" fmla="*/ 1748252 h 2138216"/>
              <a:gd name="connsiteX67" fmla="*/ 1869141 w 2035013"/>
              <a:gd name="connsiteY67" fmla="*/ 1559993 h 2138216"/>
              <a:gd name="connsiteX68" fmla="*/ 1990165 w 2035013"/>
              <a:gd name="connsiteY68" fmla="*/ 1586887 h 2138216"/>
              <a:gd name="connsiteX69" fmla="*/ 2030506 w 2035013"/>
              <a:gd name="connsiteY69" fmla="*/ 1627228 h 2138216"/>
              <a:gd name="connsiteX70" fmla="*/ 2003612 w 2035013"/>
              <a:gd name="connsiteY70" fmla="*/ 1586887 h 2138216"/>
              <a:gd name="connsiteX71" fmla="*/ 1949823 w 2035013"/>
              <a:gd name="connsiteY71" fmla="*/ 1546546 h 2138216"/>
              <a:gd name="connsiteX72" fmla="*/ 1909482 w 2035013"/>
              <a:gd name="connsiteY72" fmla="*/ 1506204 h 2138216"/>
              <a:gd name="connsiteX73" fmla="*/ 1842247 w 2035013"/>
              <a:gd name="connsiteY73" fmla="*/ 1452416 h 2138216"/>
              <a:gd name="connsiteX74" fmla="*/ 1761565 w 2035013"/>
              <a:gd name="connsiteY74" fmla="*/ 1385181 h 2138216"/>
              <a:gd name="connsiteX75" fmla="*/ 1748118 w 2035013"/>
              <a:gd name="connsiteY75" fmla="*/ 1331393 h 2138216"/>
              <a:gd name="connsiteX76" fmla="*/ 1721223 w 2035013"/>
              <a:gd name="connsiteY76" fmla="*/ 1304499 h 2138216"/>
              <a:gd name="connsiteX77" fmla="*/ 1680882 w 2035013"/>
              <a:gd name="connsiteY77" fmla="*/ 1223816 h 2138216"/>
              <a:gd name="connsiteX78" fmla="*/ 1694329 w 2035013"/>
              <a:gd name="connsiteY78" fmla="*/ 1170028 h 2138216"/>
              <a:gd name="connsiteX79" fmla="*/ 1815353 w 2035013"/>
              <a:gd name="connsiteY79" fmla="*/ 1210369 h 2138216"/>
              <a:gd name="connsiteX80" fmla="*/ 1855694 w 2035013"/>
              <a:gd name="connsiteY80" fmla="*/ 1223816 h 2138216"/>
              <a:gd name="connsiteX81" fmla="*/ 1815353 w 2035013"/>
              <a:gd name="connsiteY81" fmla="*/ 1129687 h 2138216"/>
              <a:gd name="connsiteX82" fmla="*/ 1788459 w 2035013"/>
              <a:gd name="connsiteY82" fmla="*/ 1049004 h 2138216"/>
              <a:gd name="connsiteX83" fmla="*/ 1761565 w 2035013"/>
              <a:gd name="connsiteY83" fmla="*/ 954875 h 2138216"/>
              <a:gd name="connsiteX84" fmla="*/ 1721223 w 2035013"/>
              <a:gd name="connsiteY84" fmla="*/ 860746 h 2138216"/>
              <a:gd name="connsiteX85" fmla="*/ 1734670 w 2035013"/>
              <a:gd name="connsiteY85" fmla="*/ 806957 h 2138216"/>
              <a:gd name="connsiteX86" fmla="*/ 1842247 w 2035013"/>
              <a:gd name="connsiteY86" fmla="*/ 793510 h 2138216"/>
              <a:gd name="connsiteX87" fmla="*/ 1801906 w 2035013"/>
              <a:gd name="connsiteY87" fmla="*/ 578357 h 2138216"/>
              <a:gd name="connsiteX88" fmla="*/ 1788459 w 2035013"/>
              <a:gd name="connsiteY88" fmla="*/ 538016 h 2138216"/>
              <a:gd name="connsiteX89" fmla="*/ 1801906 w 2035013"/>
              <a:gd name="connsiteY89" fmla="*/ 470781 h 2138216"/>
              <a:gd name="connsiteX90" fmla="*/ 1828800 w 2035013"/>
              <a:gd name="connsiteY90" fmla="*/ 430440 h 2138216"/>
              <a:gd name="connsiteX91" fmla="*/ 1842247 w 2035013"/>
              <a:gd name="connsiteY91" fmla="*/ 390099 h 2138216"/>
              <a:gd name="connsiteX92" fmla="*/ 1828800 w 2035013"/>
              <a:gd name="connsiteY92" fmla="*/ 336310 h 2138216"/>
              <a:gd name="connsiteX93" fmla="*/ 1748118 w 2035013"/>
              <a:gd name="connsiteY93" fmla="*/ 269075 h 2138216"/>
              <a:gd name="connsiteX94" fmla="*/ 1694329 w 2035013"/>
              <a:gd name="connsiteY94" fmla="*/ 228734 h 2138216"/>
              <a:gd name="connsiteX95" fmla="*/ 1653988 w 2035013"/>
              <a:gd name="connsiteY95" fmla="*/ 215287 h 2138216"/>
              <a:gd name="connsiteX96" fmla="*/ 1586753 w 2035013"/>
              <a:gd name="connsiteY96" fmla="*/ 188393 h 2138216"/>
              <a:gd name="connsiteX97" fmla="*/ 1519518 w 2035013"/>
              <a:gd name="connsiteY97" fmla="*/ 134604 h 2138216"/>
              <a:gd name="connsiteX98" fmla="*/ 1600200 w 2035013"/>
              <a:gd name="connsiteY98" fmla="*/ 107710 h 2138216"/>
              <a:gd name="connsiteX99" fmla="*/ 1532965 w 2035013"/>
              <a:gd name="connsiteY99" fmla="*/ 134 h 213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035013" h="2138216">
                <a:moveTo>
                  <a:pt x="860612" y="67369"/>
                </a:moveTo>
                <a:cubicBezTo>
                  <a:pt x="782665" y="82958"/>
                  <a:pt x="796805" y="88397"/>
                  <a:pt x="712694" y="67369"/>
                </a:cubicBezTo>
                <a:cubicBezTo>
                  <a:pt x="685192" y="60493"/>
                  <a:pt x="632012" y="40475"/>
                  <a:pt x="632012" y="40475"/>
                </a:cubicBezTo>
                <a:cubicBezTo>
                  <a:pt x="627530" y="53922"/>
                  <a:pt x="618565" y="66642"/>
                  <a:pt x="618565" y="80816"/>
                </a:cubicBezTo>
                <a:cubicBezTo>
                  <a:pt x="618565" y="125863"/>
                  <a:pt x="618764" y="172232"/>
                  <a:pt x="632012" y="215287"/>
                </a:cubicBezTo>
                <a:cubicBezTo>
                  <a:pt x="637605" y="233463"/>
                  <a:pt x="657744" y="243454"/>
                  <a:pt x="672353" y="255628"/>
                </a:cubicBezTo>
                <a:cubicBezTo>
                  <a:pt x="707110" y="284592"/>
                  <a:pt x="712604" y="282492"/>
                  <a:pt x="753035" y="295969"/>
                </a:cubicBezTo>
                <a:cubicBezTo>
                  <a:pt x="766482" y="309416"/>
                  <a:pt x="806823" y="322863"/>
                  <a:pt x="793376" y="336310"/>
                </a:cubicBezTo>
                <a:cubicBezTo>
                  <a:pt x="770964" y="358722"/>
                  <a:pt x="730785" y="346603"/>
                  <a:pt x="699247" y="349757"/>
                </a:cubicBezTo>
                <a:cubicBezTo>
                  <a:pt x="641094" y="355572"/>
                  <a:pt x="582706" y="358722"/>
                  <a:pt x="524435" y="363204"/>
                </a:cubicBezTo>
                <a:cubicBezTo>
                  <a:pt x="510510" y="377129"/>
                  <a:pt x="473474" y="410651"/>
                  <a:pt x="470647" y="430440"/>
                </a:cubicBezTo>
                <a:cubicBezTo>
                  <a:pt x="468033" y="448735"/>
                  <a:pt x="473843" y="468851"/>
                  <a:pt x="484094" y="484228"/>
                </a:cubicBezTo>
                <a:cubicBezTo>
                  <a:pt x="515559" y="531426"/>
                  <a:pt x="549023" y="549926"/>
                  <a:pt x="591670" y="578357"/>
                </a:cubicBezTo>
                <a:cubicBezTo>
                  <a:pt x="600635" y="591804"/>
                  <a:pt x="607137" y="607271"/>
                  <a:pt x="618565" y="618699"/>
                </a:cubicBezTo>
                <a:cubicBezTo>
                  <a:pt x="629993" y="630127"/>
                  <a:pt x="664017" y="630261"/>
                  <a:pt x="658906" y="645593"/>
                </a:cubicBezTo>
                <a:cubicBezTo>
                  <a:pt x="653062" y="663126"/>
                  <a:pt x="623301" y="655734"/>
                  <a:pt x="605118" y="659040"/>
                </a:cubicBezTo>
                <a:cubicBezTo>
                  <a:pt x="573934" y="664710"/>
                  <a:pt x="542365" y="668005"/>
                  <a:pt x="510988" y="672487"/>
                </a:cubicBezTo>
                <a:cubicBezTo>
                  <a:pt x="533400" y="685934"/>
                  <a:pt x="559742" y="694347"/>
                  <a:pt x="578223" y="712828"/>
                </a:cubicBezTo>
                <a:cubicBezTo>
                  <a:pt x="588246" y="722851"/>
                  <a:pt x="581647" y="743146"/>
                  <a:pt x="591670" y="753169"/>
                </a:cubicBezTo>
                <a:cubicBezTo>
                  <a:pt x="605845" y="767343"/>
                  <a:pt x="628054" y="770118"/>
                  <a:pt x="645459" y="780063"/>
                </a:cubicBezTo>
                <a:cubicBezTo>
                  <a:pt x="659491" y="788081"/>
                  <a:pt x="672353" y="797992"/>
                  <a:pt x="685800" y="806957"/>
                </a:cubicBezTo>
                <a:cubicBezTo>
                  <a:pt x="672353" y="829369"/>
                  <a:pt x="665303" y="857184"/>
                  <a:pt x="645459" y="874193"/>
                </a:cubicBezTo>
                <a:cubicBezTo>
                  <a:pt x="631427" y="886221"/>
                  <a:pt x="609440" y="882563"/>
                  <a:pt x="591670" y="887640"/>
                </a:cubicBezTo>
                <a:cubicBezTo>
                  <a:pt x="578041" y="891534"/>
                  <a:pt x="564776" y="896605"/>
                  <a:pt x="551329" y="901087"/>
                </a:cubicBezTo>
                <a:cubicBezTo>
                  <a:pt x="497742" y="954674"/>
                  <a:pt x="523794" y="939217"/>
                  <a:pt x="443753" y="968322"/>
                </a:cubicBezTo>
                <a:cubicBezTo>
                  <a:pt x="417111" y="978010"/>
                  <a:pt x="363070" y="995216"/>
                  <a:pt x="363070" y="995216"/>
                </a:cubicBezTo>
                <a:cubicBezTo>
                  <a:pt x="375243" y="1004346"/>
                  <a:pt x="437544" y="1052624"/>
                  <a:pt x="457200" y="1062452"/>
                </a:cubicBezTo>
                <a:cubicBezTo>
                  <a:pt x="573894" y="1120800"/>
                  <a:pt x="383406" y="994480"/>
                  <a:pt x="578223" y="1116240"/>
                </a:cubicBezTo>
                <a:cubicBezTo>
                  <a:pt x="588974" y="1122959"/>
                  <a:pt x="594246" y="1136611"/>
                  <a:pt x="605118" y="1143134"/>
                </a:cubicBezTo>
                <a:cubicBezTo>
                  <a:pt x="617272" y="1150427"/>
                  <a:pt x="633068" y="1149697"/>
                  <a:pt x="645459" y="1156581"/>
                </a:cubicBezTo>
                <a:cubicBezTo>
                  <a:pt x="673714" y="1172278"/>
                  <a:pt x="726141" y="1210369"/>
                  <a:pt x="726141" y="1210369"/>
                </a:cubicBezTo>
                <a:cubicBezTo>
                  <a:pt x="735106" y="1223816"/>
                  <a:pt x="760262" y="1236255"/>
                  <a:pt x="753035" y="1250710"/>
                </a:cubicBezTo>
                <a:cubicBezTo>
                  <a:pt x="741347" y="1274087"/>
                  <a:pt x="707964" y="1277200"/>
                  <a:pt x="685800" y="1291052"/>
                </a:cubicBezTo>
                <a:cubicBezTo>
                  <a:pt x="613323" y="1336351"/>
                  <a:pt x="672762" y="1314046"/>
                  <a:pt x="551329" y="1331393"/>
                </a:cubicBezTo>
                <a:cubicBezTo>
                  <a:pt x="477958" y="1355850"/>
                  <a:pt x="531641" y="1340628"/>
                  <a:pt x="416859" y="1358287"/>
                </a:cubicBezTo>
                <a:cubicBezTo>
                  <a:pt x="331133" y="1371475"/>
                  <a:pt x="353689" y="1367356"/>
                  <a:pt x="282388" y="1385181"/>
                </a:cubicBezTo>
                <a:cubicBezTo>
                  <a:pt x="314119" y="1427489"/>
                  <a:pt x="331165" y="1443535"/>
                  <a:pt x="349623" y="1492757"/>
                </a:cubicBezTo>
                <a:cubicBezTo>
                  <a:pt x="356112" y="1510062"/>
                  <a:pt x="358588" y="1528616"/>
                  <a:pt x="363070" y="1546546"/>
                </a:cubicBezTo>
                <a:cubicBezTo>
                  <a:pt x="358588" y="1577922"/>
                  <a:pt x="363797" y="1612326"/>
                  <a:pt x="349623" y="1640675"/>
                </a:cubicBezTo>
                <a:cubicBezTo>
                  <a:pt x="343284" y="1653353"/>
                  <a:pt x="321240" y="1646512"/>
                  <a:pt x="309282" y="1654122"/>
                </a:cubicBezTo>
                <a:cubicBezTo>
                  <a:pt x="271466" y="1678187"/>
                  <a:pt x="233400" y="1703109"/>
                  <a:pt x="201706" y="1734804"/>
                </a:cubicBezTo>
                <a:cubicBezTo>
                  <a:pt x="188259" y="1748251"/>
                  <a:pt x="178919" y="1767832"/>
                  <a:pt x="161365" y="1775146"/>
                </a:cubicBezTo>
                <a:cubicBezTo>
                  <a:pt x="123219" y="1791041"/>
                  <a:pt x="80433" y="1792017"/>
                  <a:pt x="40341" y="1802040"/>
                </a:cubicBezTo>
                <a:cubicBezTo>
                  <a:pt x="26590" y="1805478"/>
                  <a:pt x="13447" y="1811005"/>
                  <a:pt x="0" y="1815487"/>
                </a:cubicBezTo>
                <a:cubicBezTo>
                  <a:pt x="7179" y="1829845"/>
                  <a:pt x="37497" y="1896040"/>
                  <a:pt x="53788" y="1909616"/>
                </a:cubicBezTo>
                <a:cubicBezTo>
                  <a:pt x="69187" y="1922449"/>
                  <a:pt x="90171" y="1926565"/>
                  <a:pt x="107576" y="1936510"/>
                </a:cubicBezTo>
                <a:cubicBezTo>
                  <a:pt x="121608" y="1944528"/>
                  <a:pt x="135502" y="1953058"/>
                  <a:pt x="147918" y="1963404"/>
                </a:cubicBezTo>
                <a:cubicBezTo>
                  <a:pt x="216589" y="2020630"/>
                  <a:pt x="154978" y="1995426"/>
                  <a:pt x="242047" y="2017193"/>
                </a:cubicBezTo>
                <a:cubicBezTo>
                  <a:pt x="255494" y="2026158"/>
                  <a:pt x="267620" y="2037523"/>
                  <a:pt x="282388" y="2044087"/>
                </a:cubicBezTo>
                <a:cubicBezTo>
                  <a:pt x="308293" y="2055601"/>
                  <a:pt x="336176" y="2062016"/>
                  <a:pt x="363070" y="2070981"/>
                </a:cubicBezTo>
                <a:cubicBezTo>
                  <a:pt x="539749" y="2129873"/>
                  <a:pt x="389301" y="2083546"/>
                  <a:pt x="833718" y="2111322"/>
                </a:cubicBezTo>
                <a:cubicBezTo>
                  <a:pt x="865094" y="2115804"/>
                  <a:pt x="896663" y="2119099"/>
                  <a:pt x="927847" y="2124769"/>
                </a:cubicBezTo>
                <a:cubicBezTo>
                  <a:pt x="946030" y="2128075"/>
                  <a:pt x="963154" y="2138216"/>
                  <a:pt x="981635" y="2138216"/>
                </a:cubicBezTo>
                <a:cubicBezTo>
                  <a:pt x="1044548" y="2138216"/>
                  <a:pt x="1107141" y="2129251"/>
                  <a:pt x="1169894" y="2124769"/>
                </a:cubicBezTo>
                <a:cubicBezTo>
                  <a:pt x="1183341" y="2120287"/>
                  <a:pt x="1196203" y="2113327"/>
                  <a:pt x="1210235" y="2111322"/>
                </a:cubicBezTo>
                <a:cubicBezTo>
                  <a:pt x="1407269" y="2083174"/>
                  <a:pt x="1297222" y="2112751"/>
                  <a:pt x="1438835" y="2084428"/>
                </a:cubicBezTo>
                <a:cubicBezTo>
                  <a:pt x="1460157" y="2080164"/>
                  <a:pt x="1510538" y="2067145"/>
                  <a:pt x="1532965" y="2057534"/>
                </a:cubicBezTo>
                <a:cubicBezTo>
                  <a:pt x="1551390" y="2049638"/>
                  <a:pt x="1569564" y="2040953"/>
                  <a:pt x="1586753" y="2030640"/>
                </a:cubicBezTo>
                <a:cubicBezTo>
                  <a:pt x="1614469" y="2014010"/>
                  <a:pt x="1636771" y="1987074"/>
                  <a:pt x="1667435" y="1976852"/>
                </a:cubicBezTo>
                <a:cubicBezTo>
                  <a:pt x="1723108" y="1958293"/>
                  <a:pt x="1695982" y="1971266"/>
                  <a:pt x="1748118" y="1936510"/>
                </a:cubicBezTo>
                <a:cubicBezTo>
                  <a:pt x="1772613" y="1903850"/>
                  <a:pt x="1782598" y="1869275"/>
                  <a:pt x="1828800" y="1869275"/>
                </a:cubicBezTo>
                <a:cubicBezTo>
                  <a:pt x="1842974" y="1869275"/>
                  <a:pt x="1855694" y="1878240"/>
                  <a:pt x="1869141" y="1882722"/>
                </a:cubicBezTo>
                <a:cubicBezTo>
                  <a:pt x="1878106" y="1896169"/>
                  <a:pt x="1888017" y="1909031"/>
                  <a:pt x="1896035" y="1923063"/>
                </a:cubicBezTo>
                <a:cubicBezTo>
                  <a:pt x="1905980" y="1940468"/>
                  <a:pt x="1903912" y="1970513"/>
                  <a:pt x="1922929" y="1976852"/>
                </a:cubicBezTo>
                <a:cubicBezTo>
                  <a:pt x="1936376" y="1981334"/>
                  <a:pt x="1931894" y="1949957"/>
                  <a:pt x="1936376" y="1936510"/>
                </a:cubicBezTo>
                <a:cubicBezTo>
                  <a:pt x="1931894" y="1891687"/>
                  <a:pt x="1932368" y="1846087"/>
                  <a:pt x="1922929" y="1802040"/>
                </a:cubicBezTo>
                <a:cubicBezTo>
                  <a:pt x="1918729" y="1782439"/>
                  <a:pt x="1902374" y="1767269"/>
                  <a:pt x="1896035" y="1748252"/>
                </a:cubicBezTo>
                <a:cubicBezTo>
                  <a:pt x="1881764" y="1705438"/>
                  <a:pt x="1872439" y="1589679"/>
                  <a:pt x="1869141" y="1559993"/>
                </a:cubicBezTo>
                <a:cubicBezTo>
                  <a:pt x="1939473" y="1542410"/>
                  <a:pt x="1919544" y="1533922"/>
                  <a:pt x="1990165" y="1586887"/>
                </a:cubicBezTo>
                <a:cubicBezTo>
                  <a:pt x="2005379" y="1598297"/>
                  <a:pt x="2011489" y="1627228"/>
                  <a:pt x="2030506" y="1627228"/>
                </a:cubicBezTo>
                <a:cubicBezTo>
                  <a:pt x="2046667" y="1627228"/>
                  <a:pt x="2015040" y="1598315"/>
                  <a:pt x="2003612" y="1586887"/>
                </a:cubicBezTo>
                <a:cubicBezTo>
                  <a:pt x="1987764" y="1571039"/>
                  <a:pt x="1966839" y="1561132"/>
                  <a:pt x="1949823" y="1546546"/>
                </a:cubicBezTo>
                <a:cubicBezTo>
                  <a:pt x="1935384" y="1534170"/>
                  <a:pt x="1923794" y="1518727"/>
                  <a:pt x="1909482" y="1506204"/>
                </a:cubicBezTo>
                <a:cubicBezTo>
                  <a:pt x="1887882" y="1487304"/>
                  <a:pt x="1863847" y="1471316"/>
                  <a:pt x="1842247" y="1452416"/>
                </a:cubicBezTo>
                <a:cubicBezTo>
                  <a:pt x="1759417" y="1379940"/>
                  <a:pt x="1844126" y="1440222"/>
                  <a:pt x="1761565" y="1385181"/>
                </a:cubicBezTo>
                <a:cubicBezTo>
                  <a:pt x="1757083" y="1367252"/>
                  <a:pt x="1756383" y="1347923"/>
                  <a:pt x="1748118" y="1331393"/>
                </a:cubicBezTo>
                <a:cubicBezTo>
                  <a:pt x="1742448" y="1320053"/>
                  <a:pt x="1729143" y="1314399"/>
                  <a:pt x="1721223" y="1304499"/>
                </a:cubicBezTo>
                <a:cubicBezTo>
                  <a:pt x="1691433" y="1267261"/>
                  <a:pt x="1695084" y="1266423"/>
                  <a:pt x="1680882" y="1223816"/>
                </a:cubicBezTo>
                <a:cubicBezTo>
                  <a:pt x="1685364" y="1205887"/>
                  <a:pt x="1677342" y="1177308"/>
                  <a:pt x="1694329" y="1170028"/>
                </a:cubicBezTo>
                <a:cubicBezTo>
                  <a:pt x="1748100" y="1146983"/>
                  <a:pt x="1777727" y="1191556"/>
                  <a:pt x="1815353" y="1210369"/>
                </a:cubicBezTo>
                <a:cubicBezTo>
                  <a:pt x="1828031" y="1216708"/>
                  <a:pt x="1842247" y="1219334"/>
                  <a:pt x="1855694" y="1223816"/>
                </a:cubicBezTo>
                <a:cubicBezTo>
                  <a:pt x="1812407" y="1093955"/>
                  <a:pt x="1881821" y="1295859"/>
                  <a:pt x="1815353" y="1129687"/>
                </a:cubicBezTo>
                <a:cubicBezTo>
                  <a:pt x="1804824" y="1103366"/>
                  <a:pt x="1795335" y="1076507"/>
                  <a:pt x="1788459" y="1049004"/>
                </a:cubicBezTo>
                <a:cubicBezTo>
                  <a:pt x="1781636" y="1021711"/>
                  <a:pt x="1773139" y="981881"/>
                  <a:pt x="1761565" y="954875"/>
                </a:cubicBezTo>
                <a:cubicBezTo>
                  <a:pt x="1711714" y="838560"/>
                  <a:pt x="1752759" y="955353"/>
                  <a:pt x="1721223" y="860746"/>
                </a:cubicBezTo>
                <a:cubicBezTo>
                  <a:pt x="1725705" y="842816"/>
                  <a:pt x="1718514" y="815932"/>
                  <a:pt x="1734670" y="806957"/>
                </a:cubicBezTo>
                <a:cubicBezTo>
                  <a:pt x="1766260" y="789407"/>
                  <a:pt x="1822845" y="823998"/>
                  <a:pt x="1842247" y="793510"/>
                </a:cubicBezTo>
                <a:cubicBezTo>
                  <a:pt x="1867157" y="754366"/>
                  <a:pt x="1817131" y="624032"/>
                  <a:pt x="1801906" y="578357"/>
                </a:cubicBezTo>
                <a:lnTo>
                  <a:pt x="1788459" y="538016"/>
                </a:lnTo>
                <a:cubicBezTo>
                  <a:pt x="1792941" y="515604"/>
                  <a:pt x="1793881" y="492181"/>
                  <a:pt x="1801906" y="470781"/>
                </a:cubicBezTo>
                <a:cubicBezTo>
                  <a:pt x="1807581" y="455649"/>
                  <a:pt x="1821572" y="444895"/>
                  <a:pt x="1828800" y="430440"/>
                </a:cubicBezTo>
                <a:cubicBezTo>
                  <a:pt x="1835139" y="417762"/>
                  <a:pt x="1837765" y="403546"/>
                  <a:pt x="1842247" y="390099"/>
                </a:cubicBezTo>
                <a:cubicBezTo>
                  <a:pt x="1837765" y="372169"/>
                  <a:pt x="1837969" y="352356"/>
                  <a:pt x="1828800" y="336310"/>
                </a:cubicBezTo>
                <a:cubicBezTo>
                  <a:pt x="1811481" y="306001"/>
                  <a:pt x="1775005" y="288280"/>
                  <a:pt x="1748118" y="269075"/>
                </a:cubicBezTo>
                <a:cubicBezTo>
                  <a:pt x="1729881" y="256048"/>
                  <a:pt x="1713788" y="239853"/>
                  <a:pt x="1694329" y="228734"/>
                </a:cubicBezTo>
                <a:cubicBezTo>
                  <a:pt x="1682022" y="221702"/>
                  <a:pt x="1667260" y="220264"/>
                  <a:pt x="1653988" y="215287"/>
                </a:cubicBezTo>
                <a:cubicBezTo>
                  <a:pt x="1631387" y="206812"/>
                  <a:pt x="1608343" y="199188"/>
                  <a:pt x="1586753" y="188393"/>
                </a:cubicBezTo>
                <a:cubicBezTo>
                  <a:pt x="1552825" y="171429"/>
                  <a:pt x="1544533" y="159620"/>
                  <a:pt x="1519518" y="134604"/>
                </a:cubicBezTo>
                <a:cubicBezTo>
                  <a:pt x="1546412" y="125639"/>
                  <a:pt x="1610154" y="134254"/>
                  <a:pt x="1600200" y="107710"/>
                </a:cubicBezTo>
                <a:cubicBezTo>
                  <a:pt x="1556711" y="-8260"/>
                  <a:pt x="1598156" y="134"/>
                  <a:pt x="1532965" y="134"/>
                </a:cubicBezTo>
              </a:path>
            </a:pathLst>
          </a:cu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8" rIns="91428" bIns="45718"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389264"/>
      </p:ext>
    </p:extLst>
  </p:cSld>
  <p:clrMapOvr>
    <a:masterClrMapping/>
  </p:clrMapOvr>
  <p:transition spd="slow" advTm="5108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六一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1.5|14.4|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9.7|13.3|18.7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|7.1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.3|2.2|2.5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4|3.4|2.2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9.8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|2.5|2.8|1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.8|1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3|6.3|9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5|13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689</Words>
  <Application>Microsoft Office PowerPoint</Application>
  <PresentationFormat>Custom</PresentationFormat>
  <Paragraphs>97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Arial</vt:lpstr>
      <vt:lpstr>宋体</vt:lpstr>
      <vt:lpstr>等线</vt:lpstr>
      <vt:lpstr>Arial-Rounded</vt:lpstr>
      <vt:lpstr>微软雅黑</vt:lpstr>
      <vt:lpstr>Times New Roman</vt:lpstr>
      <vt:lpstr>Calibri Light</vt:lpstr>
      <vt:lpstr>Times New Roman (Headings)</vt:lpstr>
      <vt:lpstr>等线 Light</vt:lpstr>
      <vt:lpstr>inpin heiti</vt:lpstr>
      <vt:lpstr>Calibri</vt:lpstr>
      <vt:lpstr>Office 主题</vt:lpstr>
      <vt:lpstr>Office 主题​​</vt:lpstr>
      <vt:lpstr>1_Office 主题</vt:lpstr>
      <vt:lpstr>2_Office Theme</vt:lpstr>
      <vt:lpstr>2_Default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六一</dc:title>
  <dc:creator>lenovo</dc:creator>
  <cp:lastModifiedBy>Admin</cp:lastModifiedBy>
  <cp:revision>293</cp:revision>
  <dcterms:created xsi:type="dcterms:W3CDTF">2019-05-27T14:00:41Z</dcterms:created>
  <dcterms:modified xsi:type="dcterms:W3CDTF">2021-12-27T13:14:25Z</dcterms:modified>
</cp:coreProperties>
</file>