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04" r:id="rId3"/>
  </p:sldMasterIdLst>
  <p:notesMasterIdLst>
    <p:notesMasterId r:id="rId12"/>
  </p:notesMasterIdLst>
  <p:sldIdLst>
    <p:sldId id="318" r:id="rId4"/>
    <p:sldId id="256" r:id="rId5"/>
    <p:sldId id="317" r:id="rId6"/>
    <p:sldId id="321" r:id="rId7"/>
    <p:sldId id="320" r:id="rId8"/>
    <p:sldId id="311" r:id="rId9"/>
    <p:sldId id="322" r:id="rId10"/>
    <p:sldId id="302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5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F65FA-429F-4373-9479-4C6A1C931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79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F65FA-429F-4373-9479-4C6A1C931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48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718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303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2134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720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61331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384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489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377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2058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810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042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86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0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96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05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59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08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89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4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8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89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5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409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4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139193" y="4895438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652159" y="637062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华文楷体" panose="0201060004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344FEE-5DAD-43B6-B3FC-97361903FFBF}"/>
              </a:ext>
            </a:extLst>
          </p:cNvPr>
          <p:cNvSpPr/>
          <p:nvPr/>
        </p:nvSpPr>
        <p:spPr>
          <a:xfrm>
            <a:off x="4299909" y="1052823"/>
            <a:ext cx="32496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A139FB-2806-4CAD-9801-86F0E59652AF}"/>
              </a:ext>
            </a:extLst>
          </p:cNvPr>
          <p:cNvSpPr/>
          <p:nvPr/>
        </p:nvSpPr>
        <p:spPr>
          <a:xfrm>
            <a:off x="2960882" y="2967335"/>
            <a:ext cx="6270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31282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585483" y="2212907"/>
            <a:ext cx="4468083" cy="20286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45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(T3)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139193" y="4895438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652159" y="637062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华文楷体" panose="0201060004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344FEE-5DAD-43B6-B3FC-97361903FFBF}"/>
              </a:ext>
            </a:extLst>
          </p:cNvPr>
          <p:cNvSpPr/>
          <p:nvPr/>
        </p:nvSpPr>
        <p:spPr>
          <a:xfrm>
            <a:off x="3945399" y="255382"/>
            <a:ext cx="3704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5265E-4043-45AB-A603-0450CE7830F7}"/>
              </a:ext>
            </a:extLst>
          </p:cNvPr>
          <p:cNvSpPr txBox="1"/>
          <p:nvPr/>
        </p:nvSpPr>
        <p:spPr>
          <a:xfrm>
            <a:off x="1248364" y="1230067"/>
            <a:ext cx="10638835" cy="3714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nhân,phép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chia;giải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2626468"/>
            <a:ext cx="10130106" cy="19608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4277945" y="55609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4277945" y="1086760"/>
            <a:ext cx="694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4277945" y="1580175"/>
            <a:ext cx="694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6436945" y="556098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6436945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6436945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8361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8361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8361943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520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520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520943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6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8361943" y="556098"/>
            <a:ext cx="2808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 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995872" y="21201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433194" y="2120177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856626" y="2647852"/>
            <a:ext cx="4635500" cy="1354354"/>
            <a:chOff x="1313001" y="2225190"/>
            <a:chExt cx="4635500" cy="13543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14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653" r="-165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33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4723509" y="1406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7821369" y="6147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10585609" y="5452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7821369" y="19250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9744805" y="1974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5219059" y="3135379"/>
            <a:ext cx="249003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8077817" y="614763"/>
            <a:ext cx="184731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10713817" y="545221"/>
            <a:ext cx="184730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10001253" y="1974929"/>
            <a:ext cx="184731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4781737" y="934721"/>
            <a:ext cx="437322" cy="58330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5130800" y="1176352"/>
            <a:ext cx="6219377" cy="120032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     </a:t>
            </a:r>
            <a:r>
              <a:rPr lang="vi-VN" sz="24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" y="1518024"/>
            <a:ext cx="4728041" cy="46443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7183121" y="3135379"/>
            <a:ext cx="175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1" u="sng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4643120" y="3636576"/>
            <a:ext cx="728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5527039" y="4137773"/>
                <a:ext cx="45618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39" y="4137773"/>
                <a:ext cx="4561841" cy="461665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5303520" y="4785361"/>
            <a:ext cx="400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rgbClr val="FF0000"/>
                </a:solidFill>
              </a:rPr>
              <a:t>Đáp số: 10 bông hoa.</a:t>
            </a:r>
          </a:p>
        </p:txBody>
      </p:sp>
    </p:spTree>
    <p:extLst>
      <p:ext uri="{BB962C8B-B14F-4D97-AF65-F5344CB8AC3E}">
        <p14:creationId xmlns:p14="http://schemas.microsoft.com/office/powerpoint/2010/main" val="366085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5C78B9-95F4-4481-97EA-DFD95A6A8238}"/>
              </a:ext>
            </a:extLst>
          </p:cNvPr>
          <p:cNvSpPr/>
          <p:nvPr/>
        </p:nvSpPr>
        <p:spPr>
          <a:xfrm>
            <a:off x="3483749" y="2967335"/>
            <a:ext cx="5224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363</Words>
  <Application>Microsoft Office PowerPoint</Application>
  <PresentationFormat>Widescreen</PresentationFormat>
  <Paragraphs>63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等线</vt:lpstr>
      <vt:lpstr>宋体</vt:lpstr>
      <vt:lpstr>华文楷体</vt:lpstr>
      <vt:lpstr>Arial</vt:lpstr>
      <vt:lpstr>Calibri</vt:lpstr>
      <vt:lpstr>Calibri Light</vt:lpstr>
      <vt:lpstr>Cambria Math</vt:lpstr>
      <vt:lpstr>Franklin Gothic Book</vt:lpstr>
      <vt:lpstr>Franklin Gothic Medium</vt:lpstr>
      <vt:lpstr>Times New Roman</vt:lpstr>
      <vt:lpstr>UTM Cookies</vt:lpstr>
      <vt:lpstr>Wingdings 2</vt:lpstr>
      <vt:lpstr>Office Theme</vt:lpstr>
      <vt:lpstr>Trek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215</cp:revision>
  <dcterms:created xsi:type="dcterms:W3CDTF">2021-06-02T01:34:28Z</dcterms:created>
  <dcterms:modified xsi:type="dcterms:W3CDTF">2023-02-15T17:05:32Z</dcterms:modified>
</cp:coreProperties>
</file>