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6" r:id="rId2"/>
    <p:sldId id="328" r:id="rId3"/>
    <p:sldId id="329" r:id="rId4"/>
    <p:sldId id="331" r:id="rId5"/>
    <p:sldId id="322" r:id="rId6"/>
    <p:sldId id="294" r:id="rId7"/>
    <p:sldId id="323" r:id="rId8"/>
    <p:sldId id="332" r:id="rId9"/>
    <p:sldId id="348" r:id="rId10"/>
    <p:sldId id="333" r:id="rId11"/>
    <p:sldId id="296" r:id="rId12"/>
    <p:sldId id="335" r:id="rId13"/>
    <p:sldId id="297" r:id="rId14"/>
    <p:sldId id="298" r:id="rId15"/>
    <p:sldId id="338" r:id="rId16"/>
    <p:sldId id="339" r:id="rId17"/>
    <p:sldId id="342" r:id="rId18"/>
    <p:sldId id="343" r:id="rId19"/>
    <p:sldId id="344" r:id="rId20"/>
    <p:sldId id="345" r:id="rId21"/>
    <p:sldId id="346" r:id="rId22"/>
    <p:sldId id="347" r:id="rId23"/>
    <p:sldId id="337" r:id="rId24"/>
    <p:sldId id="327" r:id="rId25"/>
  </p:sldIdLst>
  <p:sldSz cx="12192000" cy="6858000"/>
  <p:notesSz cx="6858000" cy="9144000"/>
  <p:custDataLst>
    <p:tags r:id="rId2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B0F0"/>
    <a:srgbClr val="DBEEF4"/>
    <a:srgbClr val="A8EBE9"/>
    <a:srgbClr val="DBEAC1"/>
    <a:srgbClr val="E6E6E6"/>
    <a:srgbClr val="95B3D7"/>
    <a:srgbClr val="FFFFFF"/>
    <a:srgbClr val="BFD865"/>
    <a:srgbClr val="9DD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1C916-1F07-4DF4-A8A7-51EA69C556E0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5FD02-52E2-44DF-B007-D68973A7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5ED9633-B0D6-4032-A4F8-CDA9B27E7A40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72BAF0D-B29F-468C-B62B-1EE0601DF7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9038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1.xml"/><Relationship Id="rId3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2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1" Type="http://schemas.openxmlformats.org/officeDocument/2006/relationships/slide" Target="slide22.xml"/><Relationship Id="rId5" Type="http://schemas.openxmlformats.org/officeDocument/2006/relationships/slide" Target="slide18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0.xml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33.gif"/><Relationship Id="rId5" Type="http://schemas.openxmlformats.org/officeDocument/2006/relationships/image" Target="../media/image28.jpeg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32.gif"/><Relationship Id="rId5" Type="http://schemas.openxmlformats.org/officeDocument/2006/relationships/image" Target="../media/image28.jpeg"/><Relationship Id="rId10" Type="http://schemas.openxmlformats.org/officeDocument/2006/relationships/image" Target="../media/image31.gif"/><Relationship Id="rId4" Type="http://schemas.openxmlformats.org/officeDocument/2006/relationships/image" Target="../media/image27.gif"/><Relationship Id="rId9" Type="http://schemas.openxmlformats.org/officeDocument/2006/relationships/slide" Target="slide17.xml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33.gif"/><Relationship Id="rId5" Type="http://schemas.openxmlformats.org/officeDocument/2006/relationships/image" Target="../media/image28.jpeg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33.gif"/><Relationship Id="rId5" Type="http://schemas.openxmlformats.org/officeDocument/2006/relationships/image" Target="../media/image28.jpeg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33.gif"/><Relationship Id="rId5" Type="http://schemas.openxmlformats.org/officeDocument/2006/relationships/image" Target="../media/image28.jpeg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image" Target="../media/image33.gif"/><Relationship Id="rId5" Type="http://schemas.openxmlformats.org/officeDocument/2006/relationships/image" Target="../media/image28.jpeg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7756" y="785795"/>
            <a:ext cx="439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057" y="1442661"/>
            <a:ext cx="112937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lang="en-GB" sz="4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228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0905" y="2105513"/>
            <a:ext cx="7085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HOẠT ĐỘNG</a:t>
            </a:r>
            <a:endParaRPr lang="en-US" sz="88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2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72145440-903C-4400-A61F-982C8D93A263}"/>
              </a:ext>
            </a:extLst>
          </p:cNvPr>
          <p:cNvSpPr/>
          <p:nvPr/>
        </p:nvSpPr>
        <p:spPr>
          <a:xfrm>
            <a:off x="1338663" y="165612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8770792-AA92-4DF7-96D8-7EA56DD56FB4}"/>
              </a:ext>
            </a:extLst>
          </p:cNvPr>
          <p:cNvSpPr txBox="1"/>
          <p:nvPr/>
        </p:nvSpPr>
        <p:spPr>
          <a:xfrm>
            <a:off x="1861883" y="1656127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en-US" sz="28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31EAFD2-6CF1-4EFB-9889-C7ABCC1F7479}"/>
              </a:ext>
            </a:extLst>
          </p:cNvPr>
          <p:cNvSpPr/>
          <p:nvPr/>
        </p:nvSpPr>
        <p:spPr>
          <a:xfrm>
            <a:off x="1840525" y="2742061"/>
            <a:ext cx="8951100" cy="17244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11 – 6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</a:rPr>
              <a:t>			13 – 8 			16 – 7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14 – 7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</a:rPr>
              <a:t>			15 – 6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</a:rPr>
              <a:t>			17 – 9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861883" y="4982308"/>
            <a:ext cx="8489594" cy="1172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91504" y="304801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Thứ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ba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ngày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26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tháng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10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năm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2021</a:t>
            </a:r>
            <a:endParaRPr lang="en-US" sz="3600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9562" y="1060176"/>
            <a:ext cx="832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Toán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endParaRPr lang="en-US" sz="3600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5733" y="1792070"/>
            <a:ext cx="81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Bảng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trừ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(qua 10)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84034" y="1590261"/>
            <a:ext cx="90128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071" y="2548988"/>
            <a:ext cx="81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nhẩm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8188" y="3287538"/>
            <a:ext cx="1077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11 – 6 =           13 – 8 =          16 - 7 =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8189" y="4037811"/>
            <a:ext cx="1077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14 –7 =           15 – 6 =          </a:t>
            </a:r>
            <a:r>
              <a:rPr lang="en-US" sz="28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17 - </a:t>
            </a: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9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=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0432" y="3287538"/>
            <a:ext cx="7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5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0433" y="4039376"/>
            <a:ext cx="7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50803" y="3289095"/>
            <a:ext cx="7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9081" y="4039368"/>
            <a:ext cx="7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9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02895" y="3284019"/>
            <a:ext cx="7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9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26342" y="4022569"/>
            <a:ext cx="70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296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DA074C8-FF0C-4E7B-AE98-D6177DB67EDA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E4D8BF-1304-4D40-9FE2-7DDA6D0B5B66}"/>
              </a:ext>
            </a:extLst>
          </p:cNvPr>
          <p:cNvSpPr txBox="1"/>
          <p:nvPr/>
        </p:nvSpPr>
        <p:spPr>
          <a:xfrm>
            <a:off x="1315992" y="834015"/>
            <a:ext cx="1001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64AE411-77B0-4069-970F-4A0B7975B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2055219" y="2174091"/>
            <a:ext cx="7625810" cy="4194434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5A76CDB3-D791-47A6-9D0D-EA57F96DF01F}"/>
              </a:ext>
            </a:extLst>
          </p:cNvPr>
          <p:cNvSpPr/>
          <p:nvPr/>
        </p:nvSpPr>
        <p:spPr>
          <a:xfrm>
            <a:off x="5840362" y="2467727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A176CC0-5D25-426C-AC6B-7E3BACF9F710}"/>
              </a:ext>
            </a:extLst>
          </p:cNvPr>
          <p:cNvSpPr txBox="1"/>
          <p:nvPr/>
        </p:nvSpPr>
        <p:spPr>
          <a:xfrm>
            <a:off x="3448665" y="209031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250135E-B61A-4B0A-A68D-C26DBD8DACFF}"/>
              </a:ext>
            </a:extLst>
          </p:cNvPr>
          <p:cNvSpPr txBox="1"/>
          <p:nvPr/>
        </p:nvSpPr>
        <p:spPr>
          <a:xfrm>
            <a:off x="4631580" y="1650871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1C2B409-C832-4DC2-A52D-3D3CF0B73F3F}"/>
              </a:ext>
            </a:extLst>
          </p:cNvPr>
          <p:cNvSpPr txBox="1"/>
          <p:nvPr/>
        </p:nvSpPr>
        <p:spPr>
          <a:xfrm>
            <a:off x="6273299" y="201871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EC152E8-5163-4907-80F5-EE5B6CB7BFD3}"/>
              </a:ext>
            </a:extLst>
          </p:cNvPr>
          <p:cNvSpPr txBox="1"/>
          <p:nvPr/>
        </p:nvSpPr>
        <p:spPr>
          <a:xfrm>
            <a:off x="8836089" y="249472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7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9" grpId="0" animBg="1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1C0263ED-1024-4E86-B2BA-36E61C765382}"/>
              </a:ext>
            </a:extLst>
          </p:cNvPr>
          <p:cNvGrpSpPr/>
          <p:nvPr/>
        </p:nvGrpSpPr>
        <p:grpSpPr>
          <a:xfrm>
            <a:off x="1601743" y="1017205"/>
            <a:ext cx="8980290" cy="5184796"/>
            <a:chOff x="1601743" y="1017205"/>
            <a:chExt cx="8980290" cy="5184796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14522498-D211-435E-95C7-564D9425966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0D52C9E8-37A2-4C6D-AE58-3C4141F98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xmlns="" id="{81C17788-C1BC-403B-BF25-21BD29163AFF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FE621BBF-4ECF-42A1-9968-0CCCAD60FE71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11 – </a:t>
                  </a:r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619A59DA-3761-4D5F-87B2-53AAC6092CBC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xmlns="" id="{43BE74D0-8148-4C03-874F-9978FC8F5AAB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FE9CF0A2-83EE-4643-87E0-D36267ABB1D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12 – </a:t>
                  </a: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xmlns="" id="{62C66003-8F73-4FD0-935E-B3EE08FFC4A6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xmlns="" id="{8B40F481-229C-45A9-ABAC-4001E51FD0B9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xmlns="" id="{61DA967A-A6C6-4540-8A67-2087C387FB8F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13 – </a:t>
                  </a:r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356FBD90-EA83-4AB1-B59A-3E833C3AF98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xmlns="" id="{3D04EF5B-A45B-4A56-B1E9-0F900BFD635C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xmlns="" id="{7E9F1335-AC74-4232-84C9-75B3A8CB1010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14 – </a:t>
                  </a:r>
                </a:p>
              </p:txBody>
            </p: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1034D4C6-6524-4493-A49D-BF8C5A6AD6BB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xmlns="" id="{FACF56A0-CF9A-4A3D-ABBE-2BF32B319214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xmlns="" id="{614DB77A-231D-4E81-936C-A8828C4E186B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15 – </a:t>
                  </a:r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xmlns="" id="{F2CEECF4-213C-4225-8F2D-E71360D0251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xmlns="" id="{6E7AFA87-6C9F-45E7-8D12-FC5D2752D0FA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xmlns="" id="{5066F879-D8F4-4EB0-BACB-1AB3040C0FE9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16 – </a:t>
                  </a:r>
                </a:p>
              </p:txBody>
            </p: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702EE96B-FAA5-4453-9780-AB7CC8BCD247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247B5D5C-327F-47FE-8D9E-5217E80FC0C2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92E7A3D9-9795-4E2A-B2D0-0D2F026E70E0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9E25042-480F-4418-B225-1F29095EFCF5}"/>
              </a:ext>
            </a:extLst>
          </p:cNvPr>
          <p:cNvSpPr txBox="1"/>
          <p:nvPr/>
        </p:nvSpPr>
        <p:spPr>
          <a:xfrm>
            <a:off x="1601743" y="643515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6624924-0F04-45F5-A0E7-390F4216BC67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22D85706-A437-4571-82E6-7A86C2B875D7}"/>
              </a:ext>
            </a:extLst>
          </p:cNvPr>
          <p:cNvSpPr/>
          <p:nvPr/>
        </p:nvSpPr>
        <p:spPr>
          <a:xfrm rot="21449151">
            <a:off x="6307863" y="1580672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E26B18CB-05A8-4603-83E5-FC9C3DFC5B0B}"/>
              </a:ext>
            </a:extLst>
          </p:cNvPr>
          <p:cNvSpPr/>
          <p:nvPr/>
        </p:nvSpPr>
        <p:spPr>
          <a:xfrm rot="1003016">
            <a:off x="8086725" y="3071419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C770ED9C-C770-4076-A899-968D590B872B}"/>
              </a:ext>
            </a:extLst>
          </p:cNvPr>
          <p:cNvSpPr/>
          <p:nvPr/>
        </p:nvSpPr>
        <p:spPr>
          <a:xfrm rot="20806883">
            <a:off x="7279274" y="5186450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AADEABC8-B9FC-4FD6-B7BD-B059EA12A878}"/>
              </a:ext>
            </a:extLst>
          </p:cNvPr>
          <p:cNvSpPr/>
          <p:nvPr/>
        </p:nvSpPr>
        <p:spPr>
          <a:xfrm rot="21360005">
            <a:off x="4177832" y="549960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02555882-713F-43A0-9DB4-B169729501B9}"/>
              </a:ext>
            </a:extLst>
          </p:cNvPr>
          <p:cNvSpPr/>
          <p:nvPr/>
        </p:nvSpPr>
        <p:spPr>
          <a:xfrm rot="20630762">
            <a:off x="2782528" y="3512032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" name="Oval 1"/>
          <p:cNvSpPr/>
          <p:nvPr/>
        </p:nvSpPr>
        <p:spPr>
          <a:xfrm>
            <a:off x="9190892" y="410308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90892" y="410308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90892" y="410308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190892" y="414786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.......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190892" y="388276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190892" y="382513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190892" y="388276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190892" y="388276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4" name="Oval 43"/>
          <p:cNvSpPr/>
          <p:nvPr/>
        </p:nvSpPr>
        <p:spPr>
          <a:xfrm>
            <a:off x="9190892" y="388637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190892" y="382513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6" name="Oval 45"/>
          <p:cNvSpPr/>
          <p:nvPr/>
        </p:nvSpPr>
        <p:spPr>
          <a:xfrm>
            <a:off x="9182674" y="388276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190892" y="399255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8" name="Oval 47"/>
          <p:cNvSpPr/>
          <p:nvPr/>
        </p:nvSpPr>
        <p:spPr>
          <a:xfrm>
            <a:off x="9190892" y="404292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9190892" y="399255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182674" y="382513"/>
            <a:ext cx="1957754" cy="21101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dong-ho-tich-tac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4677" y="53269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2" grpId="0" animBg="1"/>
      <p:bldP spid="3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1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owchart: Summing Junction 41">
            <a:hlinkClick r:id="rId2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2" y="1"/>
            <a:ext cx="3179518" cy="297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27" y="2"/>
            <a:ext cx="3287225" cy="297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1" y="1"/>
            <a:ext cx="3505199" cy="297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1" y="3352800"/>
            <a:ext cx="2612048" cy="263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59" y="3247537"/>
            <a:ext cx="3598170" cy="287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67640" y="2321169"/>
            <a:ext cx="644769" cy="5627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74281" y="2321169"/>
            <a:ext cx="644769" cy="5627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318721" y="5425954"/>
            <a:ext cx="644769" cy="5627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244854" y="2411922"/>
            <a:ext cx="644769" cy="5627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22468" y="3918197"/>
            <a:ext cx="644769" cy="5627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32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04" y="3494651"/>
            <a:ext cx="3538051" cy="294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31"/>
          <p:cNvSpPr/>
          <p:nvPr/>
        </p:nvSpPr>
        <p:spPr>
          <a:xfrm>
            <a:off x="6389069" y="5832551"/>
            <a:ext cx="644769" cy="5627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628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60987" y="552164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42071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48" y="589121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63476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649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74251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617" y="392278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66" y="-445476"/>
            <a:ext cx="3179518" cy="297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41788" y="1806174"/>
            <a:ext cx="6507720" cy="1936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13- 9 =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3796" y="2435368"/>
            <a:ext cx="12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60987" y="552164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42071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48" y="589121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63476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649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hlinkClick r:id="rId9" action="ppaction://hlinksldjump"/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74251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617" y="392278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6" y="-50426"/>
            <a:ext cx="3287225" cy="297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612835" y="1806174"/>
            <a:ext cx="6507720" cy="1936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796" y="2435368"/>
            <a:ext cx="12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499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60987" y="552164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42071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48" y="589121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63476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649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74251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617" y="392278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15" y="-50426"/>
            <a:ext cx="2956585" cy="250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612835" y="1806174"/>
            <a:ext cx="6507720" cy="1936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16- 7 =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796" y="2435368"/>
            <a:ext cx="12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499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929511" y="491818"/>
            <a:ext cx="8234397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18451" y="3006461"/>
            <a:ext cx="4796656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60987" y="552164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42071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48" y="589121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63476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649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74251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617" y="392278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952" y="0"/>
            <a:ext cx="2612048" cy="263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612835" y="1806174"/>
            <a:ext cx="6507720" cy="1936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11- 5 =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6904" y="2435368"/>
            <a:ext cx="12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60987" y="552164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42071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48" y="589121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63476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649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74251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617" y="392278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101" y="0"/>
            <a:ext cx="2402463" cy="25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2612835" y="1806174"/>
            <a:ext cx="6507720" cy="1936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6904" y="2435368"/>
            <a:ext cx="12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499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60987" y="552164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42071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48" y="589121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63476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649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74251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9617" y="392278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338" y="0"/>
            <a:ext cx="2977662" cy="287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612835" y="1806174"/>
            <a:ext cx="6507720" cy="1936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15 - 9 =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6904" y="2435368"/>
            <a:ext cx="121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hình nền powerpoint dễ thương, đáng yêu và ngộ ngh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4430" y="1078524"/>
            <a:ext cx="39037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VỤ</a:t>
            </a:r>
            <a:endParaRPr lang="en-US" sz="5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012831" y="2180492"/>
            <a:ext cx="6330461" cy="3833447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58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(qua 10)</a:t>
            </a:r>
            <a:endParaRPr lang="en-US" sz="5800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7756" y="785795"/>
            <a:ext cx="439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Ảnh Nền Powerpoint Đẹp ❤️ Background PP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923" y="1016627"/>
            <a:ext cx="6541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QUÝ THẦY CÔ VÀ CÁC EM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6232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BDE7C4B-621B-4D7B-BEFC-E69A91BEDE4A}"/>
              </a:ext>
            </a:extLst>
          </p:cNvPr>
          <p:cNvGrpSpPr/>
          <p:nvPr/>
        </p:nvGrpSpPr>
        <p:grpSpPr>
          <a:xfrm>
            <a:off x="917002" y="1591115"/>
            <a:ext cx="2782277" cy="1247488"/>
            <a:chOff x="1078522" y="1471388"/>
            <a:chExt cx="2782277" cy="1247488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220395AC-4B0C-4A37-B796-6BB318AA82A9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7" name="Picture 2" descr="Cloud Cartoon Images | Cartoon clouds, Diy creative crafts, Diy clouds">
                <a:extLst>
                  <a:ext uri="{FF2B5EF4-FFF2-40B4-BE49-F238E27FC236}">
                    <a16:creationId xmlns="" xmlns:a16="http://schemas.microsoft.com/office/drawing/2014/main" id="{244B0F13-239A-4869-B824-01D5486AE5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68F4BD2D-9703-4D4F-AB73-9921F1285607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12 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– 7</a:t>
                </a:r>
                <a:r>
                  <a:rPr lang="en-US" sz="2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6" name="Rectangle: Rounded Corners 15">
              <a:extLst>
                <a:ext uri="{FF2B5EF4-FFF2-40B4-BE49-F238E27FC236}">
                  <a16:creationId xmlns="" xmlns:a16="http://schemas.microsoft.com/office/drawing/2014/main" id="{12C5279C-7DE4-47B6-8D35-D668725493C9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7ECB34D-D24F-492E-B3C7-0E2096E4BEE7}"/>
              </a:ext>
            </a:extLst>
          </p:cNvPr>
          <p:cNvGrpSpPr/>
          <p:nvPr/>
        </p:nvGrpSpPr>
        <p:grpSpPr>
          <a:xfrm>
            <a:off x="4592526" y="384360"/>
            <a:ext cx="2782277" cy="1247488"/>
            <a:chOff x="1078522" y="1471388"/>
            <a:chExt cx="2782277" cy="1247488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8B9262BE-CDCF-43F5-A05F-73B998919EA7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32" name="Picture 2" descr="Cloud Cartoon Images | Cartoon clouds, Diy creative crafts, Diy clouds">
                <a:extLst>
                  <a:ext uri="{FF2B5EF4-FFF2-40B4-BE49-F238E27FC236}">
                    <a16:creationId xmlns="" xmlns:a16="http://schemas.microsoft.com/office/drawing/2014/main" id="{4CC1E8D6-F7A1-4647-BE91-7DF2A03D7B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2E91B804-F8BF-4C1E-AE65-F747D181B52C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13 – </a:t>
                </a:r>
                <a:r>
                  <a:rPr lang="en-US" sz="2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 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1" name="Rectangle: Rounded Corners 25">
              <a:extLst>
                <a:ext uri="{FF2B5EF4-FFF2-40B4-BE49-F238E27FC236}">
                  <a16:creationId xmlns="" xmlns:a16="http://schemas.microsoft.com/office/drawing/2014/main" id="{85EF30FB-71F5-46A0-A453-A74DA6B120E8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</a:rPr>
                <a:t>?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C345800-B5EB-42C4-B0A5-E924294B92E5}"/>
              </a:ext>
            </a:extLst>
          </p:cNvPr>
          <p:cNvGrpSpPr/>
          <p:nvPr/>
        </p:nvGrpSpPr>
        <p:grpSpPr>
          <a:xfrm>
            <a:off x="8232463" y="899335"/>
            <a:ext cx="2782277" cy="1247488"/>
            <a:chOff x="1078522" y="1471388"/>
            <a:chExt cx="2782277" cy="1247488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99FA5AB1-0FA7-4209-9643-FEF6B1CF361A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37" name="Picture 2" descr="Cloud Cartoon Images | Cartoon clouds, Diy creative crafts, Diy clouds">
                <a:extLst>
                  <a:ext uri="{FF2B5EF4-FFF2-40B4-BE49-F238E27FC236}">
                    <a16:creationId xmlns="" xmlns:a16="http://schemas.microsoft.com/office/drawing/2014/main" id="{69A10BE4-1A2D-48B4-AE94-52428F7B9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F9D89905-8186-4395-84DF-EA1430F3EE97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15 – 7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CC4C85E9-C8F0-4AE3-B370-45E79A49D615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4D7C473-EAD0-4AE5-AAF6-71B3CF116313}"/>
              </a:ext>
            </a:extLst>
          </p:cNvPr>
          <p:cNvGrpSpPr/>
          <p:nvPr/>
        </p:nvGrpSpPr>
        <p:grpSpPr>
          <a:xfrm>
            <a:off x="7604488" y="3798850"/>
            <a:ext cx="2782277" cy="1247488"/>
            <a:chOff x="1078522" y="1471388"/>
            <a:chExt cx="2782277" cy="1247488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E2181DB-BC1D-4895-B50D-790337C5C237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42" name="Picture 2" descr="Cloud Cartoon Images | Cartoon clouds, Diy creative crafts, Diy clouds">
                <a:extLst>
                  <a:ext uri="{FF2B5EF4-FFF2-40B4-BE49-F238E27FC236}">
                    <a16:creationId xmlns="" xmlns:a16="http://schemas.microsoft.com/office/drawing/2014/main" id="{345560EC-C667-4EB5-B4DA-74A25405B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1650BEE9-9AF2-4926-903D-9EEDEFE782D7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18 – 9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1" name="Rectangle: Rounded Corners 30">
              <a:extLst>
                <a:ext uri="{FF2B5EF4-FFF2-40B4-BE49-F238E27FC236}">
                  <a16:creationId xmlns="" xmlns:a16="http://schemas.microsoft.com/office/drawing/2014/main" id="{26EA6BEE-AC27-4B26-95B8-FA9E5AD0BA74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A10B0E7-5544-4579-A118-6B3A71DEE103}"/>
              </a:ext>
            </a:extLst>
          </p:cNvPr>
          <p:cNvGrpSpPr/>
          <p:nvPr/>
        </p:nvGrpSpPr>
        <p:grpSpPr>
          <a:xfrm>
            <a:off x="1162544" y="3873134"/>
            <a:ext cx="2782277" cy="1247488"/>
            <a:chOff x="1078522" y="1471388"/>
            <a:chExt cx="2782277" cy="124748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CA70DCBC-E621-411B-8187-167155E7E2B9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47" name="Picture 2" descr="Cloud Cartoon Images | Cartoon clouds, Diy creative crafts, Diy clouds">
                <a:extLst>
                  <a:ext uri="{FF2B5EF4-FFF2-40B4-BE49-F238E27FC236}">
                    <a16:creationId xmlns="" xmlns:a16="http://schemas.microsoft.com/office/drawing/2014/main" id="{5E5C5705-3072-4021-9B83-5CFE45A01C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9FED204D-CB11-4ACD-BCFC-C2AD7E935B50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16 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– 9</a:t>
                </a:r>
                <a:r>
                  <a:rPr lang="en-US" sz="2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46" name="Rectangle: Rounded Corners 20">
              <a:extLst>
                <a:ext uri="{FF2B5EF4-FFF2-40B4-BE49-F238E27FC236}">
                  <a16:creationId xmlns="" xmlns:a16="http://schemas.microsoft.com/office/drawing/2014/main" id="{45B124F9-8EEE-4AAE-A98C-F760113C2292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F117782-74B7-4C56-8822-C4D19DC3C194}"/>
              </a:ext>
            </a:extLst>
          </p:cNvPr>
          <p:cNvGrpSpPr/>
          <p:nvPr/>
        </p:nvGrpSpPr>
        <p:grpSpPr>
          <a:xfrm>
            <a:off x="4329455" y="2967519"/>
            <a:ext cx="2782277" cy="1247488"/>
            <a:chOff x="1078522" y="1471388"/>
            <a:chExt cx="2782277" cy="1247488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97DB2CBF-C6B1-4C4C-B30A-1403071CEDB6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52" name="Picture 2" descr="Cloud Cartoon Images | Cartoon clouds, Diy creative crafts, Diy clouds">
                <a:extLst>
                  <a:ext uri="{FF2B5EF4-FFF2-40B4-BE49-F238E27FC236}">
                    <a16:creationId xmlns="" xmlns:a16="http://schemas.microsoft.com/office/drawing/2014/main" id="{5C14186E-AF4C-4B24-8A77-2BB21481D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455B92C6-CF86-4D91-A3CF-3745BB6CD1D9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11 – 6 = </a:t>
                </a:r>
                <a:endParaRPr lang="vi-VN" sz="2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51" name="Rectangle: Rounded Corners 6">
              <a:extLst>
                <a:ext uri="{FF2B5EF4-FFF2-40B4-BE49-F238E27FC236}">
                  <a16:creationId xmlns="" xmlns:a16="http://schemas.microsoft.com/office/drawing/2014/main" id="{2A2ADC6B-29E0-4CC2-81F3-F172521B2491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54" name="Rectangle: Rounded Corners 15">
            <a:extLst>
              <a:ext uri="{FF2B5EF4-FFF2-40B4-BE49-F238E27FC236}">
                <a16:creationId xmlns="" xmlns:a16="http://schemas.microsoft.com/office/drawing/2014/main" id="{12C5279C-7DE4-47B6-8D35-D668725493C9}"/>
              </a:ext>
            </a:extLst>
          </p:cNvPr>
          <p:cNvSpPr/>
          <p:nvPr/>
        </p:nvSpPr>
        <p:spPr>
          <a:xfrm>
            <a:off x="2467234" y="2038976"/>
            <a:ext cx="604071" cy="60407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5" name="Rectangle: Rounded Corners 25">
            <a:extLst>
              <a:ext uri="{FF2B5EF4-FFF2-40B4-BE49-F238E27FC236}">
                <a16:creationId xmlns="" xmlns:a16="http://schemas.microsoft.com/office/drawing/2014/main" id="{85EF30FB-71F5-46A0-A453-A74DA6B120E8}"/>
              </a:ext>
            </a:extLst>
          </p:cNvPr>
          <p:cNvSpPr/>
          <p:nvPr/>
        </p:nvSpPr>
        <p:spPr>
          <a:xfrm>
            <a:off x="6154481" y="820498"/>
            <a:ext cx="604071" cy="60407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6" name="Rectangle: Rounded Corners 35">
            <a:extLst>
              <a:ext uri="{FF2B5EF4-FFF2-40B4-BE49-F238E27FC236}">
                <a16:creationId xmlns="" xmlns:a16="http://schemas.microsoft.com/office/drawing/2014/main" id="{CC4C85E9-C8F0-4AE3-B370-45E79A49D615}"/>
              </a:ext>
            </a:extLst>
          </p:cNvPr>
          <p:cNvSpPr/>
          <p:nvPr/>
        </p:nvSpPr>
        <p:spPr>
          <a:xfrm>
            <a:off x="9794418" y="1347196"/>
            <a:ext cx="604071" cy="60407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7" name="Rectangle: Rounded Corners 6">
            <a:extLst>
              <a:ext uri="{FF2B5EF4-FFF2-40B4-BE49-F238E27FC236}">
                <a16:creationId xmlns="" xmlns:a16="http://schemas.microsoft.com/office/drawing/2014/main" id="{2A2ADC6B-29E0-4CC2-81F3-F172521B2491}"/>
              </a:ext>
            </a:extLst>
          </p:cNvPr>
          <p:cNvSpPr/>
          <p:nvPr/>
        </p:nvSpPr>
        <p:spPr>
          <a:xfrm>
            <a:off x="5879687" y="3415380"/>
            <a:ext cx="604071" cy="60407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8" name="Rectangle: Rounded Corners 30">
            <a:extLst>
              <a:ext uri="{FF2B5EF4-FFF2-40B4-BE49-F238E27FC236}">
                <a16:creationId xmlns="" xmlns:a16="http://schemas.microsoft.com/office/drawing/2014/main" id="{26EA6BEE-AC27-4B26-95B8-FA9E5AD0BA74}"/>
              </a:ext>
            </a:extLst>
          </p:cNvPr>
          <p:cNvSpPr/>
          <p:nvPr/>
        </p:nvSpPr>
        <p:spPr>
          <a:xfrm>
            <a:off x="9166443" y="4234988"/>
            <a:ext cx="604071" cy="60407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9" name="Rectangle: Rounded Corners 20">
            <a:extLst>
              <a:ext uri="{FF2B5EF4-FFF2-40B4-BE49-F238E27FC236}">
                <a16:creationId xmlns="" xmlns:a16="http://schemas.microsoft.com/office/drawing/2014/main" id="{45B124F9-8EEE-4AAE-A98C-F760113C2292}"/>
              </a:ext>
            </a:extLst>
          </p:cNvPr>
          <p:cNvSpPr/>
          <p:nvPr/>
        </p:nvSpPr>
        <p:spPr>
          <a:xfrm>
            <a:off x="2724499" y="4332718"/>
            <a:ext cx="604071" cy="60407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70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91504" y="304801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Thứ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ba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ngày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26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tháng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10 </a:t>
            </a:r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năm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2021</a:t>
            </a:r>
            <a:endParaRPr lang="en-US" sz="3600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9562" y="1060176"/>
            <a:ext cx="832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HP001 4 hàng" pitchFamily="34" charset="0"/>
              </a:rPr>
              <a:t>Toán</a:t>
            </a:r>
            <a:r>
              <a:rPr lang="en-US" sz="3600" b="1" dirty="0" smtClean="0">
                <a:solidFill>
                  <a:srgbClr val="FFC000"/>
                </a:solidFill>
                <a:latin typeface="HP001 4 hàng" pitchFamily="34" charset="0"/>
              </a:rPr>
              <a:t> </a:t>
            </a:r>
            <a:endParaRPr lang="en-US" sz="3600" b="1" dirty="0">
              <a:solidFill>
                <a:srgbClr val="FFC00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5733" y="1792070"/>
            <a:ext cx="81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Bảng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itchFamily="34" charset="0"/>
              </a:rPr>
              <a:t>trừ</a:t>
            </a:r>
            <a:r>
              <a:rPr lang="en-US" sz="3600" b="1" dirty="0" smtClean="0">
                <a:solidFill>
                  <a:schemeClr val="bg1"/>
                </a:solidFill>
                <a:latin typeface="HP001 4 hàng" pitchFamily="34" charset="0"/>
              </a:rPr>
              <a:t> (qua 10)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84034" y="1613707"/>
            <a:ext cx="90128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6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0905" y="2105513"/>
            <a:ext cx="7085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KHÁM PHÁ</a:t>
            </a:r>
            <a:endParaRPr lang="en-US" sz="9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6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6E4C507-98C8-4F46-9545-52D0B327DEBE}"/>
              </a:ext>
            </a:extLst>
          </p:cNvPr>
          <p:cNvGrpSpPr/>
          <p:nvPr/>
        </p:nvGrpSpPr>
        <p:grpSpPr>
          <a:xfrm>
            <a:off x="606401" y="1008400"/>
            <a:ext cx="5857010" cy="3859068"/>
            <a:chOff x="3643745" y="1733550"/>
            <a:chExt cx="5361710" cy="33909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3A2EEAC-178E-4250-9CBB-625B00AFB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62"/>
            <a:stretch/>
          </p:blipFill>
          <p:spPr>
            <a:xfrm>
              <a:off x="3643745" y="1733550"/>
              <a:ext cx="5314517" cy="33909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16C51D3-33EA-46EC-9B57-9359A1F8FA2E}"/>
                </a:ext>
              </a:extLst>
            </p:cNvPr>
            <p:cNvSpPr/>
            <p:nvPr/>
          </p:nvSpPr>
          <p:spPr>
            <a:xfrm>
              <a:off x="4793673" y="3214255"/>
              <a:ext cx="4211782" cy="191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0" name="Table 40">
            <a:extLst>
              <a:ext uri="{FF2B5EF4-FFF2-40B4-BE49-F238E27FC236}">
                <a16:creationId xmlns:a16="http://schemas.microsoft.com/office/drawing/2014/main" xmlns="" id="{A811107D-F916-48E2-A884-D08C59390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17101"/>
              </p:ext>
            </p:extLst>
          </p:nvPr>
        </p:nvGraphicFramePr>
        <p:xfrm>
          <a:off x="2102050" y="2830134"/>
          <a:ext cx="9175550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19212">
                  <a:extLst>
                    <a:ext uri="{9D8B030D-6E8A-4147-A177-3AD203B41FA5}">
                      <a16:colId xmlns:a16="http://schemas.microsoft.com/office/drawing/2014/main" xmlns="" val="3510021742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xmlns="" val="1815400325"/>
                    </a:ext>
                  </a:extLst>
                </a:gridCol>
              </a:tblGrid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975818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099891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7181311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595527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0FB4CC4-40F8-4870-8A64-7A683162601E}"/>
              </a:ext>
            </a:extLst>
          </p:cNvPr>
          <p:cNvGrpSpPr/>
          <p:nvPr/>
        </p:nvGrpSpPr>
        <p:grpSpPr>
          <a:xfrm>
            <a:off x="2190268" y="2957514"/>
            <a:ext cx="5259236" cy="385530"/>
            <a:chOff x="2450594" y="3215420"/>
            <a:chExt cx="5259236" cy="3855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67D91339-5B38-4485-979C-1F41C2CFFCA4}"/>
                </a:ext>
              </a:extLst>
            </p:cNvPr>
            <p:cNvGrpSpPr/>
            <p:nvPr/>
          </p:nvGrpSpPr>
          <p:grpSpPr>
            <a:xfrm>
              <a:off x="2450594" y="3215420"/>
              <a:ext cx="4500914" cy="385530"/>
              <a:chOff x="2450594" y="3215419"/>
              <a:chExt cx="4919666" cy="42139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05DD8164-5CF1-481C-84D4-D00F4136B2C7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E79F901C-22D8-4F3C-9F2F-25CC9BB100B5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24B7C26B-AFEF-4075-81E4-7FB45F3C4A3C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9B185302-F9F3-4279-BF03-2CE4139D916B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0DA70C0E-D95A-475A-85DB-B2996519CCAA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2EBE92FD-1A04-4E2B-801A-77B5D1555943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BB500812-5CD4-41D4-9BA6-85419FFF4DA8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69C50CBC-3718-4622-935D-E6C27199D0BE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67DD7451-FEAF-4107-B644-B04414689C71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C4FC55C4-A32F-464E-BBC0-E644CBB6CE4D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982303DB-DC31-44E8-8AB3-76EC0E4BD831}"/>
                </a:ext>
              </a:extLst>
            </p:cNvPr>
            <p:cNvSpPr/>
            <p:nvPr/>
          </p:nvSpPr>
          <p:spPr>
            <a:xfrm>
              <a:off x="7329571" y="3215420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BF56348E-4D51-4DA6-96D9-C11C719D5B8C}"/>
              </a:ext>
            </a:extLst>
          </p:cNvPr>
          <p:cNvGrpSpPr/>
          <p:nvPr/>
        </p:nvGrpSpPr>
        <p:grpSpPr>
          <a:xfrm>
            <a:off x="2201991" y="3518750"/>
            <a:ext cx="6169936" cy="393248"/>
            <a:chOff x="2450594" y="3788379"/>
            <a:chExt cx="6169936" cy="39324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7E9D0349-15EA-4816-8546-F79570CABDBA}"/>
                </a:ext>
              </a:extLst>
            </p:cNvPr>
            <p:cNvGrpSpPr/>
            <p:nvPr/>
          </p:nvGrpSpPr>
          <p:grpSpPr>
            <a:xfrm>
              <a:off x="2450594" y="3796097"/>
              <a:ext cx="4500914" cy="385530"/>
              <a:chOff x="2450594" y="3215419"/>
              <a:chExt cx="4919666" cy="421399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447526FC-5E78-4E08-BA70-A9E14EF67DE3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7C6FF3BD-75F6-47AC-81EC-DF847157D277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E9E9475-D19E-4B97-93B7-F2F7784FF7FD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896D4FF8-AD88-4891-AE6C-69AFEA93E1F7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D8E4F576-15D6-43C9-91C5-C4E7236FAA79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306A1A81-BB89-4AB3-9D6D-AEA9F1E57639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36C24342-9798-4FDF-9A4C-53CDF4465129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5835427F-9976-4843-9C04-3DDF5B9FB3EC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DA510B64-618A-44C1-B8D4-D1C9790E1321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8E8A27AE-3E91-4A0C-927D-D2F3DF421994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09570317-D327-456B-BDCC-CA3006726546}"/>
                </a:ext>
              </a:extLst>
            </p:cNvPr>
            <p:cNvSpPr/>
            <p:nvPr/>
          </p:nvSpPr>
          <p:spPr>
            <a:xfrm>
              <a:off x="7329571" y="379609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35C0921A-1D37-4F14-B994-68DDF9DFFDA9}"/>
                </a:ext>
              </a:extLst>
            </p:cNvPr>
            <p:cNvSpPr/>
            <p:nvPr/>
          </p:nvSpPr>
          <p:spPr>
            <a:xfrm>
              <a:off x="778492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FDADB45D-60A5-454E-BBAB-2A4FF71A7D80}"/>
                </a:ext>
              </a:extLst>
            </p:cNvPr>
            <p:cNvSpPr/>
            <p:nvPr/>
          </p:nvSpPr>
          <p:spPr>
            <a:xfrm>
              <a:off x="824027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5E1E8E8D-0070-40B7-BA34-8790175F058B}"/>
              </a:ext>
            </a:extLst>
          </p:cNvPr>
          <p:cNvGrpSpPr/>
          <p:nvPr/>
        </p:nvGrpSpPr>
        <p:grpSpPr>
          <a:xfrm>
            <a:off x="2201991" y="4060253"/>
            <a:ext cx="5719428" cy="392531"/>
            <a:chOff x="2450594" y="4376774"/>
            <a:chExt cx="5719428" cy="39253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46A0C99B-320A-42B0-B6C8-D29DBC0E9006}"/>
                </a:ext>
              </a:extLst>
            </p:cNvPr>
            <p:cNvGrpSpPr/>
            <p:nvPr/>
          </p:nvGrpSpPr>
          <p:grpSpPr>
            <a:xfrm>
              <a:off x="2450594" y="4376774"/>
              <a:ext cx="4500914" cy="385530"/>
              <a:chOff x="2450594" y="3215419"/>
              <a:chExt cx="4919666" cy="42139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3092866D-67CE-4747-A449-0B4866396377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42F7E95E-3B0D-46C8-BD8B-B725BB9E166B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CB91713E-FD32-4A67-A9A9-AB910879CA0D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6F9D39D4-9999-4D56-804C-09BBBBA5914B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C24BA420-31F5-4208-9E11-C9000CBCC446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709DE231-EC3D-497C-B902-8C0A148F93C2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9D2B3276-9CFA-4AFA-A49E-BDF615A428C5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B6B4523D-8E41-4785-BA94-A21495051B79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3BFE4BF4-AA2E-4547-B75B-DD5C41BB8E60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F46DF968-A872-42BC-A1A7-409043C300D6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163BCB1D-AEC5-457F-8356-B7B0AEF23E9E}"/>
                </a:ext>
              </a:extLst>
            </p:cNvPr>
            <p:cNvSpPr/>
            <p:nvPr/>
          </p:nvSpPr>
          <p:spPr>
            <a:xfrm>
              <a:off x="7329571" y="4376774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488A12D9-6B3E-45BE-A170-B6A814683330}"/>
                </a:ext>
              </a:extLst>
            </p:cNvPr>
            <p:cNvSpPr/>
            <p:nvPr/>
          </p:nvSpPr>
          <p:spPr>
            <a:xfrm>
              <a:off x="7789763" y="438904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DC783DFE-9471-48CF-B89E-C4B692A38B65}"/>
              </a:ext>
            </a:extLst>
          </p:cNvPr>
          <p:cNvGrpSpPr/>
          <p:nvPr/>
        </p:nvGrpSpPr>
        <p:grpSpPr>
          <a:xfrm>
            <a:off x="2201991" y="4619093"/>
            <a:ext cx="6619143" cy="396748"/>
            <a:chOff x="2450594" y="4900445"/>
            <a:chExt cx="6619143" cy="39674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2DDAC62D-E513-49AD-B629-BAEF0379B71C}"/>
                </a:ext>
              </a:extLst>
            </p:cNvPr>
            <p:cNvGrpSpPr/>
            <p:nvPr/>
          </p:nvGrpSpPr>
          <p:grpSpPr>
            <a:xfrm>
              <a:off x="2450594" y="4900445"/>
              <a:ext cx="4500914" cy="385530"/>
              <a:chOff x="2450594" y="3215419"/>
              <a:chExt cx="4919666" cy="42139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4D40CD7B-8E56-480C-BC4D-7D1287E82DD4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09B43C47-C4D3-48EE-A917-3131A0485CB7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60308DB1-965A-4864-A402-AB2AB8F025F7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3D0306E2-A531-4C46-85F9-C7A98A77D3DA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C221A634-093F-4466-A2CD-598C858BFEF7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2005D5B5-2FA2-4731-8D90-CCF169FE42C1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49A16680-B322-4380-B0CD-35E9C4F97F09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C9A55C77-34CF-4DA7-B5CB-56BF298A8C01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99C2BB2F-A0CB-495D-B176-5D2D4061C48A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xmlns="" id="{5C49BA10-5085-4454-A8C0-6274F6FA47BF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B9B9181C-C434-4E5D-8089-CE6E54EFD860}"/>
                </a:ext>
              </a:extLst>
            </p:cNvPr>
            <p:cNvSpPr/>
            <p:nvPr/>
          </p:nvSpPr>
          <p:spPr>
            <a:xfrm>
              <a:off x="7329571" y="490044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5D72A42B-599B-4544-93F7-2C0CFE12E8C9}"/>
                </a:ext>
              </a:extLst>
            </p:cNvPr>
            <p:cNvSpPr/>
            <p:nvPr/>
          </p:nvSpPr>
          <p:spPr>
            <a:xfrm>
              <a:off x="7778778" y="491693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665EEBDD-F2CE-4F6A-85C8-9AF6EB92CD2A}"/>
                </a:ext>
              </a:extLst>
            </p:cNvPr>
            <p:cNvSpPr/>
            <p:nvPr/>
          </p:nvSpPr>
          <p:spPr>
            <a:xfrm>
              <a:off x="823412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FEE8DDDD-4FDD-4174-B526-B5CCD91643C2}"/>
                </a:ext>
              </a:extLst>
            </p:cNvPr>
            <p:cNvSpPr/>
            <p:nvPr/>
          </p:nvSpPr>
          <p:spPr>
            <a:xfrm>
              <a:off x="868947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1C16B684-1F15-49B1-A551-218818212417}"/>
              </a:ext>
            </a:extLst>
          </p:cNvPr>
          <p:cNvCxnSpPr>
            <a:cxnSpLocks/>
          </p:cNvCxnSpPr>
          <p:nvPr/>
        </p:nvCxnSpPr>
        <p:spPr>
          <a:xfrm>
            <a:off x="2156537" y="3153099"/>
            <a:ext cx="18150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58A23F9B-1B3B-4373-8CF4-C7B95EECDD23}"/>
              </a:ext>
            </a:extLst>
          </p:cNvPr>
          <p:cNvSpPr/>
          <p:nvPr/>
        </p:nvSpPr>
        <p:spPr>
          <a:xfrm>
            <a:off x="8956432" y="2826429"/>
            <a:ext cx="2156462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11 – 4 = 7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AEAFDBC0-66DC-4675-A975-D008EA275574}"/>
              </a:ext>
            </a:extLst>
          </p:cNvPr>
          <p:cNvCxnSpPr>
            <a:cxnSpLocks/>
          </p:cNvCxnSpPr>
          <p:nvPr/>
        </p:nvCxnSpPr>
        <p:spPr>
          <a:xfrm>
            <a:off x="2142682" y="3688221"/>
            <a:ext cx="23257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xmlns="" id="{3D84E9C4-5D77-487C-AA2C-76F6F477CA9B}"/>
              </a:ext>
            </a:extLst>
          </p:cNvPr>
          <p:cNvSpPr/>
          <p:nvPr/>
        </p:nvSpPr>
        <p:spPr>
          <a:xfrm>
            <a:off x="8956433" y="3430514"/>
            <a:ext cx="2145730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13 – 5 = 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62C0DB86-CCE4-4725-B765-4516323595D2}"/>
              </a:ext>
            </a:extLst>
          </p:cNvPr>
          <p:cNvCxnSpPr>
            <a:cxnSpLocks/>
          </p:cNvCxnSpPr>
          <p:nvPr/>
        </p:nvCxnSpPr>
        <p:spPr>
          <a:xfrm>
            <a:off x="2168260" y="4262105"/>
            <a:ext cx="13325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B698198F-20A5-4745-9659-20B10B8AA72A}"/>
              </a:ext>
            </a:extLst>
          </p:cNvPr>
          <p:cNvSpPr/>
          <p:nvPr/>
        </p:nvSpPr>
        <p:spPr>
          <a:xfrm>
            <a:off x="8944711" y="4020435"/>
            <a:ext cx="2156460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12 – 3 = 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CB661E0E-41A8-43C2-B6FF-D18FFE3E435D}"/>
              </a:ext>
            </a:extLst>
          </p:cNvPr>
          <p:cNvCxnSpPr>
            <a:cxnSpLocks/>
          </p:cNvCxnSpPr>
          <p:nvPr/>
        </p:nvCxnSpPr>
        <p:spPr>
          <a:xfrm>
            <a:off x="2180620" y="4823077"/>
            <a:ext cx="3612203" cy="263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xmlns="" id="{3EF9925E-2ABA-4F72-8BD7-15473FC8BBA8}"/>
              </a:ext>
            </a:extLst>
          </p:cNvPr>
          <p:cNvSpPr/>
          <p:nvPr/>
        </p:nvSpPr>
        <p:spPr>
          <a:xfrm>
            <a:off x="8956434" y="4580871"/>
            <a:ext cx="2156459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14 – 8 </a:t>
            </a:r>
            <a:r>
              <a:rPr lang="en-US" sz="2800" dirty="0" smtClean="0">
                <a:solidFill>
                  <a:sysClr val="windowText" lastClr="000000"/>
                </a:solidFill>
              </a:rPr>
              <a:t>= 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445262" y="3397663"/>
            <a:ext cx="781382" cy="52202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8" name="Oval 107"/>
          <p:cNvSpPr/>
          <p:nvPr/>
        </p:nvSpPr>
        <p:spPr>
          <a:xfrm>
            <a:off x="10468709" y="3972348"/>
            <a:ext cx="781382" cy="52202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1" name="Oval 110"/>
          <p:cNvSpPr/>
          <p:nvPr/>
        </p:nvSpPr>
        <p:spPr>
          <a:xfrm>
            <a:off x="10468710" y="4535053"/>
            <a:ext cx="781382" cy="52202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3" name="Oval 112"/>
          <p:cNvSpPr/>
          <p:nvPr/>
        </p:nvSpPr>
        <p:spPr>
          <a:xfrm>
            <a:off x="10468709" y="3397664"/>
            <a:ext cx="781382" cy="52202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468709" y="3960368"/>
            <a:ext cx="781382" cy="52202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480434" y="4511608"/>
            <a:ext cx="781382" cy="52202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88829" y="5093489"/>
            <a:ext cx="4379026" cy="13424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6266154" y="5093489"/>
            <a:ext cx="4379026" cy="13424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1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6" grpId="0"/>
      <p:bldP spid="109" grpId="0"/>
      <p:bldP spid="112" grpId="0"/>
      <p:bldP spid="105" grpId="0" animBg="1"/>
      <p:bldP spid="108" grpId="0" animBg="1"/>
      <p:bldP spid="111" grpId="0" animBg="1"/>
      <p:bldP spid="113" grpId="0" animBg="1"/>
      <p:bldP spid="114" grpId="0" animBg="1"/>
      <p:bldP spid="115" grpId="0" animBg="1"/>
      <p:bldP spid="4" grpId="0" animBg="1"/>
      <p:bldP spid="1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994643-8D3A-4389-B450-358C3AEEF1F7}"/>
              </a:ext>
            </a:extLst>
          </p:cNvPr>
          <p:cNvGrpSpPr/>
          <p:nvPr/>
        </p:nvGrpSpPr>
        <p:grpSpPr>
          <a:xfrm>
            <a:off x="483855" y="2101578"/>
            <a:ext cx="11224290" cy="4216153"/>
            <a:chOff x="442246" y="1802641"/>
            <a:chExt cx="11611344" cy="43615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79F0648-FE03-4ED3-AFE7-07E7A2ABE791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A6F8FDB-70B2-4549-B6C5-B261965B413F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50" dirty="0">
                    <a:solidFill>
                      <a:schemeClr val="tx1"/>
                    </a:solidFill>
                  </a:rPr>
                  <a:t>11 – 9 = 2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2B564035-EB5B-4A81-B8C7-69C05FD29402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B32AE9A6-0F42-43DE-9831-C7C5D41A0898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8 = 3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2F4A9849-7B00-44F7-93EF-615EAB9CCF29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7 = 4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425E7F42-5C3E-4EF3-A324-A7428CE26FB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6 = 5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B62F25BC-D7B8-49B2-930F-E1FB99853F68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5 = 6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A4916829-A4E0-4116-99F0-D5F25388C69A}"/>
                    </a:ext>
                  </a:extLst>
                </p:cNvPr>
                <p:cNvSpPr/>
                <p:nvPr/>
              </p:nvSpPr>
              <p:spPr>
                <a:xfrm>
                  <a:off x="748145" y="2273105"/>
                  <a:ext cx="1787236" cy="660151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4 = 7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24983545-D83A-40AE-9E9A-AA661B3BE803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3 = 8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5B6E8982-EDC2-4150-B900-8C5AEF0AF852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2 = 9</a:t>
                  </a: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BCA6D76-9E29-470C-AE84-BE3C8FD094F3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A2876AD5-6DE5-45BF-8628-C91101A730F7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12 – 9 = 3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D8ED9D8C-E3E2-40EA-AF7A-247B3945426E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5DB1FE80-EF8B-44DA-AE01-88F998EDA028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8 = 4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6F3B8421-D7E5-4D20-BA6B-70A7BB327D08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7 = 5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DEF2E2F6-E1FE-47B7-8F3D-51CE7A709D31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6 = 6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F3C30671-87CF-483E-81C3-0B6839FB13C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12 – 5 = ?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ADA69C6D-12B8-407C-BEB2-CA854D58395D}"/>
                    </a:ext>
                  </a:extLst>
                </p:cNvPr>
                <p:cNvSpPr/>
                <p:nvPr/>
              </p:nvSpPr>
              <p:spPr>
                <a:xfrm>
                  <a:off x="748145" y="2288171"/>
                  <a:ext cx="1787236" cy="59570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4 = 8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AF8763D2-E63B-427F-A572-9FD768D05BB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3 = 9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C753272-6B84-446E-BE73-BE8AC17A631A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E5D5D712-4C32-4910-A99E-D2A524B2C58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13 – 9 = 4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A45F06F-0996-40B9-BA66-99942BEDBDD0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5AF2CB76-51D8-4772-8993-0DFE2A305D3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8 = 5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23A32669-872E-4557-BC04-CB7C40FB645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7 = 6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0AA59188-1471-443C-94EF-2C75E2B5D862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6 = 7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86F7D1E4-4AF7-403F-9CA6-80EC5159F532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5 = 8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88653608-4CA2-4524-AA47-627AABD34D80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4 = 9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55FA7D6-8042-4128-A009-45A69C0D2453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79F58ECB-DF69-4016-BEFA-321445066912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14 – 9 = 5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69648B05-12E6-4DF6-A1D7-2BB68349CFE3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6C222148-A37E-4916-9AE0-6E3FF255F5FD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8 = 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09A95746-65EF-4722-A6C8-5FDBFC742DCC}"/>
                    </a:ext>
                  </a:extLst>
                </p:cNvPr>
                <p:cNvSpPr/>
                <p:nvPr/>
              </p:nvSpPr>
              <p:spPr>
                <a:xfrm>
                  <a:off x="748145" y="4317758"/>
                  <a:ext cx="1787236" cy="63282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7 = 7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2166652E-DBF5-4E19-B9A9-0A6240EA60D5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14 – 6 = ?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5B4057DA-D944-4BF3-8C45-3FEA7D56618F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5 = 9</a:t>
                  </a: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C99E913-220F-4468-896A-F65798BF712C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FB23A82-CC3A-465D-8320-67BAA9358847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15 – 9 = 6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E280D959-AB74-47EE-A44A-82AE1A8C260E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F0C4048C-4CD5-47F9-AE32-66824BA23F72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8 = 7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7FE965F9-0F14-4C11-A154-0F312323550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7 = 8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0AAA4A9-4D45-40BC-92C6-6341ADA1B321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6 = 9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25F2BAC-1396-4F81-9872-21EF5846C4D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BDA6C926-525A-4A1F-862A-293121D314B2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16 – 9 = 7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19248779-25E2-4EE0-B849-FAC742BD074C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52FFEAED-C35A-4D9E-8FC9-C00D82637272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16 – 8 = ?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FF1B3F7F-E2E2-406C-A97F-FD84F3601F91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16 – 7 = 9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ECE4150-3CCC-432C-881C-6272A7CDD58A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CE2660C-81AD-4C87-AE60-B67836D8B226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17 – 9 = 8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45591577-5F55-42F8-B812-326DFC4D035E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17 – 8 = 9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492E85-8C9A-40F5-8C49-4734FED0AC81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</a:rPr>
                <a:t>18 – 9 = 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154650B-A0B0-478C-BD7B-3FB4F58DF48B}"/>
              </a:ext>
            </a:extLst>
          </p:cNvPr>
          <p:cNvGrpSpPr/>
          <p:nvPr/>
        </p:nvGrpSpPr>
        <p:grpSpPr>
          <a:xfrm>
            <a:off x="4858218" y="741330"/>
            <a:ext cx="7052427" cy="2945816"/>
            <a:chOff x="5107266" y="455668"/>
            <a:chExt cx="6154546" cy="2507607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4" name="Thought Bubble: Cloud 184">
              <a:extLst>
                <a:ext uri="{FF2B5EF4-FFF2-40B4-BE49-F238E27FC236}">
                  <a16:creationId xmlns:a16="http://schemas.microsoft.com/office/drawing/2014/main" xmlns="" id="{1500D817-9C50-4936-94FA-F4F4D33DF95A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F82E6B88-B0AB-41BE-975A-DBD2C9D861AD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À, </a:t>
              </a:r>
              <a:r>
                <a:rPr lang="en-US" sz="2000" dirty="0" err="1"/>
                <a:t>đó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phép</a:t>
              </a:r>
              <a:r>
                <a:rPr lang="en-US" sz="2000" dirty="0"/>
                <a:t> </a:t>
              </a:r>
              <a:r>
                <a:rPr lang="en-US" sz="2000" dirty="0" err="1"/>
                <a:t>trừ</a:t>
              </a:r>
              <a:r>
                <a:rPr lang="en-US" sz="2000" dirty="0"/>
                <a:t> qua 10. </a:t>
              </a:r>
            </a:p>
            <a:p>
              <a:pPr algn="ctr"/>
              <a:r>
                <a:rPr lang="en-US" sz="2000" dirty="0" err="1"/>
                <a:t>Chúng</a:t>
              </a:r>
              <a:r>
                <a:rPr lang="en-US" sz="2000" dirty="0"/>
                <a:t> ta </a:t>
              </a:r>
              <a:r>
                <a:rPr lang="en-US" sz="2000" dirty="0" err="1"/>
                <a:t>hoàn</a:t>
              </a:r>
              <a:r>
                <a:rPr lang="en-US" sz="2000" dirty="0"/>
                <a:t> </a:t>
              </a:r>
              <a:r>
                <a:rPr lang="en-US" sz="2000" dirty="0" err="1"/>
                <a:t>thành</a:t>
              </a:r>
              <a:r>
                <a:rPr lang="en-US" sz="2000" dirty="0"/>
                <a:t> </a:t>
              </a:r>
              <a:r>
                <a:rPr lang="en-US" sz="2000" dirty="0" err="1"/>
                <a:t>luôn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/>
                <a:t>bảng</a:t>
              </a:r>
              <a:r>
                <a:rPr lang="en-US" sz="2000" dirty="0"/>
                <a:t> </a:t>
              </a:r>
              <a:r>
                <a:rPr lang="en-US" sz="2000" dirty="0" err="1"/>
                <a:t>trừ</a:t>
              </a:r>
              <a:r>
                <a:rPr lang="en-US" sz="2000" dirty="0"/>
                <a:t> (qua 10) </a:t>
              </a:r>
              <a:r>
                <a:rPr lang="en-US" sz="2000" dirty="0" err="1"/>
                <a:t>nào</a:t>
              </a:r>
              <a:r>
                <a:rPr lang="en-US" sz="2000" dirty="0"/>
                <a:t>!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6049FD8-5314-41E4-8344-8A003CD76214}"/>
              </a:ext>
            </a:extLst>
          </p:cNvPr>
          <p:cNvSpPr/>
          <p:nvPr/>
        </p:nvSpPr>
        <p:spPr>
          <a:xfrm>
            <a:off x="1886891" y="366085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12 – 5 = 7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319D45F-50E1-4709-A5B4-12EF38B7A4AD}"/>
              </a:ext>
            </a:extLst>
          </p:cNvPr>
          <p:cNvSpPr/>
          <p:nvPr/>
        </p:nvSpPr>
        <p:spPr>
          <a:xfrm>
            <a:off x="4689762" y="4211632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14 – 6 = 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9FE700EB-BE29-4738-B35B-181215048094}"/>
              </a:ext>
            </a:extLst>
          </p:cNvPr>
          <p:cNvSpPr/>
          <p:nvPr/>
        </p:nvSpPr>
        <p:spPr>
          <a:xfrm>
            <a:off x="7500143" y="5263908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16 – 8 = 8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012F071-F493-4898-BF03-D900554D01F6}"/>
              </a:ext>
            </a:extLst>
          </p:cNvPr>
          <p:cNvSpPr/>
          <p:nvPr/>
        </p:nvSpPr>
        <p:spPr>
          <a:xfrm>
            <a:off x="10326726" y="5774890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18 – 9 = 9</a:t>
            </a:r>
          </a:p>
        </p:txBody>
      </p:sp>
    </p:spTree>
    <p:extLst>
      <p:ext uri="{BB962C8B-B14F-4D97-AF65-F5344CB8AC3E}">
        <p14:creationId xmlns:p14="http://schemas.microsoft.com/office/powerpoint/2010/main" val="36114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994643-8D3A-4389-B450-358C3AEEF1F7}"/>
              </a:ext>
            </a:extLst>
          </p:cNvPr>
          <p:cNvGrpSpPr/>
          <p:nvPr/>
        </p:nvGrpSpPr>
        <p:grpSpPr>
          <a:xfrm>
            <a:off x="483855" y="237621"/>
            <a:ext cx="11224290" cy="4216153"/>
            <a:chOff x="442246" y="1802641"/>
            <a:chExt cx="11611344" cy="43615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79F0648-FE03-4ED3-AFE7-07E7A2ABE791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A6F8FDB-70B2-4549-B6C5-B261965B413F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50" dirty="0">
                    <a:solidFill>
                      <a:srgbClr val="FF0000"/>
                    </a:solidFill>
                  </a:rPr>
                  <a:t>11 – 9 = 2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2B564035-EB5B-4A81-B8C7-69C05FD29402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B32AE9A6-0F42-43DE-9831-C7C5D41A0898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8 = 3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2F4A9849-7B00-44F7-93EF-615EAB9CCF29}"/>
                    </a:ext>
                  </a:extLst>
                </p:cNvPr>
                <p:cNvSpPr/>
                <p:nvPr/>
              </p:nvSpPr>
              <p:spPr>
                <a:xfrm>
                  <a:off x="748145" y="430767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rgbClr val="FF0000"/>
                      </a:solidFill>
                    </a:rPr>
                    <a:t>11 – 7 = 4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425E7F42-5C3E-4EF3-A324-A7428CE26FB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6 = 5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B62F25BC-D7B8-49B2-930F-E1FB99853F68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rgbClr val="FF0000"/>
                      </a:solidFill>
                    </a:rPr>
                    <a:t>11 – 5 = 6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A4916829-A4E0-4116-99F0-D5F25388C69A}"/>
                    </a:ext>
                  </a:extLst>
                </p:cNvPr>
                <p:cNvSpPr/>
                <p:nvPr/>
              </p:nvSpPr>
              <p:spPr>
                <a:xfrm>
                  <a:off x="748145" y="2273105"/>
                  <a:ext cx="1787236" cy="660151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4 = 7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24983545-D83A-40AE-9E9A-AA661B3BE803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rgbClr val="FF0000"/>
                      </a:solidFill>
                    </a:rPr>
                    <a:t>11 – 3 = 8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5B6E8982-EDC2-4150-B900-8C5AEF0AF852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50" dirty="0">
                      <a:solidFill>
                        <a:schemeClr val="tx1"/>
                      </a:solidFill>
                    </a:rPr>
                    <a:t>11 – 2 = 9</a:t>
                  </a: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BCA6D76-9E29-470C-AE84-BE3C8FD094F3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A2876AD5-6DE5-45BF-8628-C91101A730F7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12 – 9 = 3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D8ED9D8C-E3E2-40EA-AF7A-247B3945426E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5DB1FE80-EF8B-44DA-AE01-88F998EDA028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8 = 4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6F3B8421-D7E5-4D20-BA6B-70A7BB327D08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12 – 7 = 5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DEF2E2F6-E1FE-47B7-8F3D-51CE7A709D31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6 = 6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F3C30671-87CF-483E-81C3-0B6839FB13C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12 – 5 = </a:t>
                  </a:r>
                  <a:r>
                    <a:rPr lang="en-US" sz="2100" dirty="0" smtClean="0">
                      <a:solidFill>
                        <a:srgbClr val="FF0000"/>
                      </a:solidFill>
                    </a:rPr>
                    <a:t>7</a:t>
                  </a:r>
                  <a:endParaRPr lang="en-US" sz="21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ADA69C6D-12B8-407C-BEB2-CA854D58395D}"/>
                    </a:ext>
                  </a:extLst>
                </p:cNvPr>
                <p:cNvSpPr/>
                <p:nvPr/>
              </p:nvSpPr>
              <p:spPr>
                <a:xfrm>
                  <a:off x="748145" y="2288170"/>
                  <a:ext cx="1787236" cy="64508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12 – 4 = 8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AF8763D2-E63B-427F-A572-9FD768D05BB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12 – 3 = 9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C753272-6B84-446E-BE73-BE8AC17A631A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E5D5D712-4C32-4910-A99E-D2A524B2C58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13 – 9 = 4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A45F06F-0996-40B9-BA66-99942BEDBDD0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5AF2CB76-51D8-4772-8993-0DFE2A305D3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8 = 5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23A32669-872E-4557-BC04-CB7C40FB645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13 – 7 = 6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0AA59188-1471-443C-94EF-2C75E2B5D862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6 = 7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86F7D1E4-4AF7-403F-9CA6-80EC5159F532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13 – 5 = 8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88653608-4CA2-4524-AA47-627AABD34D80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13 – 4 = 9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55FA7D6-8042-4128-A009-45A69C0D2453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79F58ECB-DF69-4016-BEFA-321445066912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14 – 9 = 5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69648B05-12E6-4DF6-A1D7-2BB68349CFE3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6C222148-A37E-4916-9AE0-6E3FF255F5FD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8 = 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09A95746-65EF-4722-A6C8-5FDBFC742DCC}"/>
                    </a:ext>
                  </a:extLst>
                </p:cNvPr>
                <p:cNvSpPr/>
                <p:nvPr/>
              </p:nvSpPr>
              <p:spPr>
                <a:xfrm>
                  <a:off x="748145" y="4302693"/>
                  <a:ext cx="1787236" cy="65746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14 – 7 = 7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2166652E-DBF5-4E19-B9A9-0A6240EA60D5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14 – 6 = </a:t>
                  </a:r>
                  <a:r>
                    <a:rPr lang="en-US" sz="2100" dirty="0" smtClean="0">
                      <a:solidFill>
                        <a:schemeClr val="tx1"/>
                      </a:solidFill>
                    </a:rPr>
                    <a:t>8</a:t>
                  </a:r>
                  <a:endParaRPr lang="en-US" sz="2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5B4057DA-D944-4BF3-8C45-3FEA7D56618F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14 – 5 = 9</a:t>
                  </a: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C99E913-220F-4468-896A-F65798BF712C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5FB23A82-CC3A-465D-8320-67BAA9358847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15 – 9 = 6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E280D959-AB74-47EE-A44A-82AE1A8C260E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F0C4048C-4CD5-47F9-AE32-66824BA23F72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8 = 7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7FE965F9-0F14-4C11-A154-0F312323550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15 – 7 = 8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0AAA4A9-4D45-40BC-92C6-6341ADA1B321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15 – 6 = 9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25F2BAC-1396-4F81-9872-21EF5846C4D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BDA6C926-525A-4A1F-862A-293121D314B2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16 – 9 = 7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19248779-25E2-4EE0-B849-FAC742BD074C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52FFEAED-C35A-4D9E-8FC9-C00D82637272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chemeClr val="tx1"/>
                      </a:solidFill>
                    </a:rPr>
                    <a:t>16 – 8 = </a:t>
                  </a:r>
                  <a:r>
                    <a:rPr lang="en-US" sz="2100" dirty="0" smtClean="0">
                      <a:solidFill>
                        <a:schemeClr val="tx1"/>
                      </a:solidFill>
                    </a:rPr>
                    <a:t>8</a:t>
                  </a:r>
                  <a:endParaRPr lang="en-US" sz="2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FF1B3F7F-E2E2-406C-A97F-FD84F3601F91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100" dirty="0">
                      <a:solidFill>
                        <a:srgbClr val="FF0000"/>
                      </a:solidFill>
                    </a:rPr>
                    <a:t>16 – 7 = 9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ECE4150-3CCC-432C-881C-6272A7CDD58A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CE2660C-81AD-4C87-AE60-B67836D8B226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</a:rPr>
                  <a:t>17 – 9 = 8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45591577-5F55-42F8-B812-326DFC4D035E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tx1"/>
                    </a:solidFill>
                  </a:rPr>
                  <a:t>17 – 8 = 9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492E85-8C9A-40F5-8C49-4734FED0AC81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</a:rPr>
                <a:t>18 – 9 = </a:t>
              </a:r>
              <a:r>
                <a:rPr lang="en-US" sz="2100" dirty="0" smtClean="0">
                  <a:solidFill>
                    <a:srgbClr val="FF0000"/>
                  </a:solidFill>
                </a:rPr>
                <a:t>9</a:t>
              </a:r>
              <a:endParaRPr lang="en-US" sz="2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331455" y="4876800"/>
            <a:ext cx="5401130" cy="785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424246" y="4876800"/>
            <a:ext cx="5401130" cy="785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smtClean="0"/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" name="Straight Arrow Connector 62"/>
          <p:cNvCxnSpPr>
            <a:stCxn id="56" idx="3"/>
            <a:endCxn id="61" idx="1"/>
          </p:cNvCxnSpPr>
          <p:nvPr/>
        </p:nvCxnSpPr>
        <p:spPr>
          <a:xfrm>
            <a:off x="5732585" y="5269523"/>
            <a:ext cx="69166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354902" y="5931877"/>
            <a:ext cx="5401130" cy="7854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459415" y="5908431"/>
            <a:ext cx="5401130" cy="7854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smtClean="0"/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Straight Arrow Connector 65"/>
          <p:cNvCxnSpPr>
            <a:stCxn id="64" idx="3"/>
          </p:cNvCxnSpPr>
          <p:nvPr/>
        </p:nvCxnSpPr>
        <p:spPr>
          <a:xfrm>
            <a:off x="5756032" y="6324600"/>
            <a:ext cx="738553" cy="234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4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 animBg="1"/>
      <p:bldP spid="64" grpId="0" animBg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929510" y="557996"/>
            <a:ext cx="8234397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9049" y="3006461"/>
            <a:ext cx="10995469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Đọc</a:t>
            </a:r>
            <a:r>
              <a:rPr lang="en-US" sz="6000" b="1" noProof="0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6000" b="1" noProof="0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1 </a:t>
            </a:r>
            <a:r>
              <a:rPr lang="en-US" sz="6000" b="1" noProof="0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6000" b="1" noProof="0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trừ</a:t>
            </a:r>
            <a:r>
              <a:rPr lang="en-US" sz="6000" b="1" noProof="0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6000" b="1" noProof="0" dirty="0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000" b="1" noProof="0" dirty="0" err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chọn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2.Bangtru(qua10)[20210607102918426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828</Words>
  <Application>Microsoft Office PowerPoint</Application>
  <PresentationFormat>Custom</PresentationFormat>
  <Paragraphs>223</Paragraphs>
  <Slides>24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HUU CHINH</cp:lastModifiedBy>
  <cp:revision>297</cp:revision>
  <dcterms:created xsi:type="dcterms:W3CDTF">2021-06-02T01:34:28Z</dcterms:created>
  <dcterms:modified xsi:type="dcterms:W3CDTF">2023-05-16T14:31:04Z</dcterms:modified>
</cp:coreProperties>
</file>