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327" r:id="rId3"/>
    <p:sldId id="418" r:id="rId4"/>
    <p:sldId id="409" r:id="rId5"/>
    <p:sldId id="416" r:id="rId6"/>
    <p:sldId id="417" r:id="rId7"/>
    <p:sldId id="419" r:id="rId8"/>
    <p:sldId id="420" r:id="rId9"/>
    <p:sldId id="421" r:id="rId10"/>
    <p:sldId id="422" r:id="rId11"/>
    <p:sldId id="423" r:id="rId12"/>
    <p:sldId id="424" r:id="rId13"/>
    <p:sldId id="425" r:id="rId14"/>
    <p:sldId id="340" r:id="rId15"/>
  </p:sldIdLst>
  <p:sldSz cx="12161520" cy="6858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542925" indent="-1968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086485" indent="-39497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29410" indent="-59182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172970" indent="-78994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729105" algn="l" defTabSz="691515" rtl="0" eaLnBrk="1" latinLnBrk="0" hangingPunct="1">
      <a:defRPr kern="1200">
        <a:solidFill>
          <a:schemeClr val="tx1"/>
        </a:solidFill>
        <a:latin typeface="Arial" panose="020B0604020202020204" pitchFamily="34" charset="0"/>
        <a:ea typeface="+mn-ea"/>
        <a:cs typeface="+mn-cs"/>
      </a:defRPr>
    </a:lvl6pPr>
    <a:lvl7pPr marL="2074545" algn="l" defTabSz="691515" rtl="0" eaLnBrk="1" latinLnBrk="0" hangingPunct="1">
      <a:defRPr kern="1200">
        <a:solidFill>
          <a:schemeClr val="tx1"/>
        </a:solidFill>
        <a:latin typeface="Arial" panose="020B0604020202020204" pitchFamily="34" charset="0"/>
        <a:ea typeface="+mn-ea"/>
        <a:cs typeface="+mn-cs"/>
      </a:defRPr>
    </a:lvl7pPr>
    <a:lvl8pPr marL="2420620" algn="l" defTabSz="691515" rtl="0" eaLnBrk="1" latinLnBrk="0" hangingPunct="1">
      <a:defRPr kern="1200">
        <a:solidFill>
          <a:schemeClr val="tx1"/>
        </a:solidFill>
        <a:latin typeface="Arial" panose="020B0604020202020204" pitchFamily="34" charset="0"/>
        <a:ea typeface="+mn-ea"/>
        <a:cs typeface="+mn-cs"/>
      </a:defRPr>
    </a:lvl8pPr>
    <a:lvl9pPr marL="2766060" algn="l" defTabSz="691515"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A6E7F4"/>
    <a:srgbClr val="FF0066"/>
    <a:srgbClr val="FF6600"/>
    <a:srgbClr val="FF7C8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p:scale>
          <a:sx n="75" d="100"/>
          <a:sy n="75" d="100"/>
        </p:scale>
        <p:origin x="-1764" y="-894"/>
      </p:cViewPr>
      <p:guideLst>
        <p:guide orient="horz" pos="2160"/>
        <p:guide pos="383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88938" y="685800"/>
            <a:ext cx="6080125"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1pPr>
    <a:lvl2pPr marL="542925"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2pPr>
    <a:lvl3pPr marL="1086485"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3pPr>
    <a:lvl4pPr marL="1629410"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4pPr>
    <a:lvl5pPr marL="2172970" algn="l" rtl="0" eaLnBrk="0" fontAlgn="base" hangingPunct="0">
      <a:spcBef>
        <a:spcPct val="30000"/>
      </a:spcBef>
      <a:spcAft>
        <a:spcPct val="0"/>
      </a:spcAft>
      <a:defRPr sz="1400" kern="1200">
        <a:solidFill>
          <a:schemeClr val="tx1"/>
        </a:solidFill>
        <a:latin typeface="Arial" panose="020B0604020202020204" pitchFamily="34" charset="0"/>
        <a:ea typeface="+mn-ea"/>
        <a:cs typeface="+mn-cs"/>
      </a:defRPr>
    </a:lvl5pPr>
    <a:lvl6pPr marL="2716530" algn="l" defTabSz="1086485" rtl="0" eaLnBrk="1" latinLnBrk="0" hangingPunct="1">
      <a:defRPr sz="1400" kern="1200">
        <a:solidFill>
          <a:schemeClr val="tx1"/>
        </a:solidFill>
        <a:latin typeface="+mn-lt"/>
        <a:ea typeface="+mn-ea"/>
        <a:cs typeface="+mn-cs"/>
      </a:defRPr>
    </a:lvl6pPr>
    <a:lvl7pPr marL="3260090" algn="l" defTabSz="1086485" rtl="0" eaLnBrk="1" latinLnBrk="0" hangingPunct="1">
      <a:defRPr sz="1400" kern="1200">
        <a:solidFill>
          <a:schemeClr val="tx1"/>
        </a:solidFill>
        <a:latin typeface="+mn-lt"/>
        <a:ea typeface="+mn-ea"/>
        <a:cs typeface="+mn-cs"/>
      </a:defRPr>
    </a:lvl7pPr>
    <a:lvl8pPr marL="3803650" algn="l" defTabSz="1086485" rtl="0" eaLnBrk="1" latinLnBrk="0" hangingPunct="1">
      <a:defRPr sz="1400" kern="1200">
        <a:solidFill>
          <a:schemeClr val="tx1"/>
        </a:solidFill>
        <a:latin typeface="+mn-lt"/>
        <a:ea typeface="+mn-ea"/>
        <a:cs typeface="+mn-cs"/>
      </a:defRPr>
    </a:lvl8pPr>
    <a:lvl9pPr marL="4346575" algn="l" defTabSz="108648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88938" y="685800"/>
            <a:ext cx="6080125" cy="3429000"/>
          </a:xfrm>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543560" indent="0" algn="ctr">
              <a:buNone/>
              <a:defRPr/>
            </a:lvl2pPr>
            <a:lvl3pPr marL="1086485" indent="0" algn="ctr">
              <a:buNone/>
              <a:defRPr/>
            </a:lvl3pPr>
            <a:lvl4pPr marL="1630045" indent="0" algn="ctr">
              <a:buNone/>
              <a:defRPr/>
            </a:lvl4pPr>
            <a:lvl5pPr marL="2173605" indent="0" algn="ctr">
              <a:buNone/>
              <a:defRPr/>
            </a:lvl5pPr>
            <a:lvl6pPr marL="2716530" indent="0" algn="ctr">
              <a:buNone/>
              <a:defRPr/>
            </a:lvl6pPr>
            <a:lvl7pPr marL="3260090" indent="0" algn="ctr">
              <a:buNone/>
              <a:defRPr/>
            </a:lvl7pPr>
            <a:lvl8pPr marL="3803650" indent="0" algn="ctr">
              <a:buNone/>
              <a:defRPr/>
            </a:lvl8pPr>
            <a:lvl9pPr marL="43465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0"/>
            <a:ext cx="10337562" cy="1362075"/>
          </a:xfrm>
        </p:spPr>
        <p:txBody>
          <a:bodyPr anchor="t"/>
          <a:lstStyle>
            <a:lvl1pPr algn="l">
              <a:defRPr sz="4800" b="1" cap="all"/>
            </a:lvl1pPr>
          </a:lstStyle>
          <a:p>
            <a:r>
              <a:rPr lang="en-US" smtClean="0"/>
              <a:t>Click to edit Master title style</a:t>
            </a:r>
            <a:endParaRPr lang="vi-VN"/>
          </a:p>
        </p:txBody>
      </p:sp>
      <p:sp>
        <p:nvSpPr>
          <p:cNvPr id="3" name="Text Placeholder 2"/>
          <p:cNvSpPr>
            <a:spLocks noGrp="1"/>
          </p:cNvSpPr>
          <p:nvPr>
            <p:ph type="body" idx="1"/>
          </p:nvPr>
        </p:nvSpPr>
        <p:spPr>
          <a:xfrm>
            <a:off x="960702" y="2906714"/>
            <a:ext cx="10337562" cy="1500187"/>
          </a:xfrm>
        </p:spPr>
        <p:txBody>
          <a:bodyPr anchor="b"/>
          <a:lstStyle>
            <a:lvl1pPr marL="0" indent="0">
              <a:buNone/>
              <a:defRPr sz="2300"/>
            </a:lvl1pPr>
            <a:lvl2pPr marL="543560" indent="0">
              <a:buNone/>
              <a:defRPr sz="2100"/>
            </a:lvl2pPr>
            <a:lvl3pPr marL="1086485" indent="0">
              <a:buNone/>
              <a:defRPr sz="1900"/>
            </a:lvl3pPr>
            <a:lvl4pPr marL="1630045" indent="0">
              <a:buNone/>
              <a:defRPr sz="1700"/>
            </a:lvl4pPr>
            <a:lvl5pPr marL="2173605" indent="0">
              <a:buNone/>
              <a:defRPr sz="1700"/>
            </a:lvl5pPr>
            <a:lvl6pPr marL="2716530" indent="0">
              <a:buNone/>
              <a:defRPr sz="1700"/>
            </a:lvl6pPr>
            <a:lvl7pPr marL="3260090" indent="0">
              <a:buNone/>
              <a:defRPr sz="1700"/>
            </a:lvl7pPr>
            <a:lvl8pPr marL="3803650" indent="0">
              <a:buNone/>
              <a:defRPr sz="1700"/>
            </a:lvl8pPr>
            <a:lvl9pPr marL="4346575" indent="0">
              <a:buNone/>
              <a:defRPr sz="17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8092" y="1600201"/>
            <a:ext cx="5371478" cy="4525963"/>
          </a:xfrm>
        </p:spPr>
        <p:txBody>
          <a:bodyPr/>
          <a:lstStyle>
            <a:lvl1pPr>
              <a:defRPr sz="3300"/>
            </a:lvl1pPr>
            <a:lvl2pPr>
              <a:defRPr sz="29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6182268" y="1600201"/>
            <a:ext cx="5371478" cy="4525963"/>
          </a:xfrm>
        </p:spPr>
        <p:txBody>
          <a:bodyPr/>
          <a:lstStyle>
            <a:lvl1pPr>
              <a:defRPr sz="3300"/>
            </a:lvl1pPr>
            <a:lvl2pPr>
              <a:defRPr sz="29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900" b="1"/>
            </a:lvl1pPr>
            <a:lvl2pPr marL="543560" indent="0">
              <a:buNone/>
              <a:defRPr sz="2300" b="1"/>
            </a:lvl2pPr>
            <a:lvl3pPr marL="1086485" indent="0">
              <a:buNone/>
              <a:defRPr sz="2100" b="1"/>
            </a:lvl3pPr>
            <a:lvl4pPr marL="1630045" indent="0">
              <a:buNone/>
              <a:defRPr sz="1900" b="1"/>
            </a:lvl4pPr>
            <a:lvl5pPr marL="2173605" indent="0">
              <a:buNone/>
              <a:defRPr sz="1900" b="1"/>
            </a:lvl5pPr>
            <a:lvl6pPr marL="2716530" indent="0">
              <a:buNone/>
              <a:defRPr sz="1900" b="1"/>
            </a:lvl6pPr>
            <a:lvl7pPr marL="3260090" indent="0">
              <a:buNone/>
              <a:defRPr sz="1900" b="1"/>
            </a:lvl7pPr>
            <a:lvl8pPr marL="3803650" indent="0">
              <a:buNone/>
              <a:defRPr sz="1900" b="1"/>
            </a:lvl8pPr>
            <a:lvl9pPr marL="4346575" indent="0">
              <a:buNone/>
              <a:defRPr sz="1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8092" y="2174875"/>
            <a:ext cx="5373591" cy="3951288"/>
          </a:xfrm>
        </p:spPr>
        <p:txBody>
          <a:bodyPr/>
          <a:lstStyle>
            <a:lvl1pPr>
              <a:defRPr sz="29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900" b="1"/>
            </a:lvl1pPr>
            <a:lvl2pPr marL="543560" indent="0">
              <a:buNone/>
              <a:defRPr sz="2300" b="1"/>
            </a:lvl2pPr>
            <a:lvl3pPr marL="1086485" indent="0">
              <a:buNone/>
              <a:defRPr sz="2100" b="1"/>
            </a:lvl3pPr>
            <a:lvl4pPr marL="1630045" indent="0">
              <a:buNone/>
              <a:defRPr sz="1900" b="1"/>
            </a:lvl4pPr>
            <a:lvl5pPr marL="2173605" indent="0">
              <a:buNone/>
              <a:defRPr sz="1900" b="1"/>
            </a:lvl5pPr>
            <a:lvl6pPr marL="2716530" indent="0">
              <a:buNone/>
              <a:defRPr sz="1900" b="1"/>
            </a:lvl6pPr>
            <a:lvl7pPr marL="3260090" indent="0">
              <a:buNone/>
              <a:defRPr sz="1900" b="1"/>
            </a:lvl7pPr>
            <a:lvl8pPr marL="3803650" indent="0">
              <a:buNone/>
              <a:defRPr sz="1900" b="1"/>
            </a:lvl8pPr>
            <a:lvl9pPr marL="4346575" indent="0">
              <a:buNone/>
              <a:defRPr sz="1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8046" y="2174875"/>
            <a:ext cx="5375701" cy="3951288"/>
          </a:xfrm>
        </p:spPr>
        <p:txBody>
          <a:bodyPr/>
          <a:lstStyle>
            <a:lvl1pPr>
              <a:defRPr sz="29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300" b="1"/>
            </a:lvl1pPr>
          </a:lstStyle>
          <a:p>
            <a:r>
              <a:rPr lang="en-US" smtClean="0"/>
              <a:t>Click to edit Master title style</a:t>
            </a:r>
            <a:endParaRPr lang="vi-VN"/>
          </a:p>
        </p:txBody>
      </p:sp>
      <p:sp>
        <p:nvSpPr>
          <p:cNvPr id="3" name="Content Placeholder 2"/>
          <p:cNvSpPr>
            <a:spLocks noGrp="1"/>
          </p:cNvSpPr>
          <p:nvPr>
            <p:ph idx="1"/>
          </p:nvPr>
        </p:nvSpPr>
        <p:spPr>
          <a:xfrm>
            <a:off x="4754941" y="273051"/>
            <a:ext cx="6798806" cy="5853113"/>
          </a:xfrm>
        </p:spPr>
        <p:txBody>
          <a:bodyPr/>
          <a:lstStyle>
            <a:lvl1pPr>
              <a:defRPr sz="3800"/>
            </a:lvl1pPr>
            <a:lvl2pPr>
              <a:defRPr sz="33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700"/>
            </a:lvl1pPr>
            <a:lvl2pPr marL="543560" indent="0">
              <a:buNone/>
              <a:defRPr sz="1400"/>
            </a:lvl2pPr>
            <a:lvl3pPr marL="1086485" indent="0">
              <a:buNone/>
              <a:defRPr sz="1200"/>
            </a:lvl3pPr>
            <a:lvl4pPr marL="1630045" indent="0">
              <a:buNone/>
              <a:defRPr sz="1100"/>
            </a:lvl4pPr>
            <a:lvl5pPr marL="2173605" indent="0">
              <a:buNone/>
              <a:defRPr sz="1100"/>
            </a:lvl5pPr>
            <a:lvl6pPr marL="2716530" indent="0">
              <a:buNone/>
              <a:defRPr sz="1100"/>
            </a:lvl6pPr>
            <a:lvl7pPr marL="3260090" indent="0">
              <a:buNone/>
              <a:defRPr sz="1100"/>
            </a:lvl7pPr>
            <a:lvl8pPr marL="3803650" indent="0">
              <a:buNone/>
              <a:defRPr sz="1100"/>
            </a:lvl8pPr>
            <a:lvl9pPr marL="4346575" indent="0">
              <a:buNone/>
              <a:defRPr sz="11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1"/>
            <a:ext cx="7297103" cy="566738"/>
          </a:xfrm>
        </p:spPr>
        <p:txBody>
          <a:bodyPr anchor="b"/>
          <a:lstStyle>
            <a:lvl1pPr algn="l">
              <a:defRPr sz="2300" b="1"/>
            </a:lvl1pPr>
          </a:lstStyle>
          <a:p>
            <a:r>
              <a:rPr lang="en-US" smtClean="0"/>
              <a:t>Click to edit Master title style</a:t>
            </a:r>
            <a:endParaRPr lang="vi-VN"/>
          </a:p>
        </p:txBody>
      </p:sp>
      <p:sp>
        <p:nvSpPr>
          <p:cNvPr id="3" name="Picture Placeholder 2"/>
          <p:cNvSpPr>
            <a:spLocks noGrp="1"/>
          </p:cNvSpPr>
          <p:nvPr>
            <p:ph type="pic" idx="1"/>
          </p:nvPr>
        </p:nvSpPr>
        <p:spPr>
          <a:xfrm>
            <a:off x="2383805" y="612775"/>
            <a:ext cx="7297103" cy="4114800"/>
          </a:xfrm>
        </p:spPr>
        <p:txBody>
          <a:bodyPr/>
          <a:lstStyle>
            <a:lvl1pPr marL="0" indent="0">
              <a:buNone/>
              <a:defRPr sz="3800"/>
            </a:lvl1pPr>
            <a:lvl2pPr marL="543560" indent="0">
              <a:buNone/>
              <a:defRPr sz="3300"/>
            </a:lvl2pPr>
            <a:lvl3pPr marL="1086485" indent="0">
              <a:buNone/>
              <a:defRPr sz="2900"/>
            </a:lvl3pPr>
            <a:lvl4pPr marL="1630045" indent="0">
              <a:buNone/>
              <a:defRPr sz="2300"/>
            </a:lvl4pPr>
            <a:lvl5pPr marL="2173605" indent="0">
              <a:buNone/>
              <a:defRPr sz="2300"/>
            </a:lvl5pPr>
            <a:lvl6pPr marL="2716530" indent="0">
              <a:buNone/>
              <a:defRPr sz="2300"/>
            </a:lvl6pPr>
            <a:lvl7pPr marL="3260090" indent="0">
              <a:buNone/>
              <a:defRPr sz="2300"/>
            </a:lvl7pPr>
            <a:lvl8pPr marL="3803650" indent="0">
              <a:buNone/>
              <a:defRPr sz="2300"/>
            </a:lvl8pPr>
            <a:lvl9pPr marL="4346575" indent="0">
              <a:buNone/>
              <a:defRPr sz="2300"/>
            </a:lvl9pPr>
          </a:lstStyle>
          <a:p>
            <a:pPr lvl="0"/>
            <a:endParaRPr lang="vi-VN" noProof="0" smtClean="0"/>
          </a:p>
        </p:txBody>
      </p:sp>
      <p:sp>
        <p:nvSpPr>
          <p:cNvPr id="4" name="Text Placeholder 3"/>
          <p:cNvSpPr>
            <a:spLocks noGrp="1"/>
          </p:cNvSpPr>
          <p:nvPr>
            <p:ph type="body" sz="half" idx="2"/>
          </p:nvPr>
        </p:nvSpPr>
        <p:spPr>
          <a:xfrm>
            <a:off x="2383805" y="5367339"/>
            <a:ext cx="7297103" cy="804862"/>
          </a:xfrm>
        </p:spPr>
        <p:txBody>
          <a:bodyPr/>
          <a:lstStyle>
            <a:lvl1pPr marL="0" indent="0">
              <a:buNone/>
              <a:defRPr sz="1700"/>
            </a:lvl1pPr>
            <a:lvl2pPr marL="543560" indent="0">
              <a:buNone/>
              <a:defRPr sz="1400"/>
            </a:lvl2pPr>
            <a:lvl3pPr marL="1086485" indent="0">
              <a:buNone/>
              <a:defRPr sz="1200"/>
            </a:lvl3pPr>
            <a:lvl4pPr marL="1630045" indent="0">
              <a:buNone/>
              <a:defRPr sz="1100"/>
            </a:lvl4pPr>
            <a:lvl5pPr marL="2173605" indent="0">
              <a:buNone/>
              <a:defRPr sz="1100"/>
            </a:lvl5pPr>
            <a:lvl6pPr marL="2716530" indent="0">
              <a:buNone/>
              <a:defRPr sz="1100"/>
            </a:lvl6pPr>
            <a:lvl7pPr marL="3260090" indent="0">
              <a:buNone/>
              <a:defRPr sz="1100"/>
            </a:lvl7pPr>
            <a:lvl8pPr marL="3803650" indent="0">
              <a:buNone/>
              <a:defRPr sz="1100"/>
            </a:lvl8pPr>
            <a:lvl9pPr marL="4346575" indent="0">
              <a:buNone/>
              <a:defRPr sz="11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5035"/>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2" tIns="54336" rIns="108672" bIns="54336"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608092" y="1600200"/>
            <a:ext cx="10945654"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2" tIns="54336" rIns="108672" bIns="54336"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8092"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2" tIns="54336" rIns="108672" bIns="54336" numCol="1" anchor="t" anchorCtr="0" compatLnSpc="1"/>
          <a:lstStyle>
            <a:lvl1pPr eaLnBrk="1" hangingPunct="1">
              <a:defRPr sz="17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55295" y="6244829"/>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2" tIns="54336" rIns="108672" bIns="54336" numCol="1" anchor="t" anchorCtr="0" compatLnSpc="1"/>
          <a:lstStyle>
            <a:lvl1pPr algn="ctr" eaLnBrk="1" hangingPunct="1">
              <a:defRPr sz="17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15984"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72" tIns="54336" rIns="108672" bIns="54336" numCol="1" anchor="t" anchorCtr="0" compatLnSpc="1"/>
          <a:lstStyle>
            <a:lvl1pPr algn="r" eaLnBrk="1" hangingPunct="1">
              <a:defRPr sz="17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3560" algn="ctr" rtl="0" fontAlgn="base">
        <a:spcBef>
          <a:spcPct val="0"/>
        </a:spcBef>
        <a:spcAft>
          <a:spcPct val="0"/>
        </a:spcAft>
        <a:defRPr sz="5200">
          <a:solidFill>
            <a:schemeClr val="tx2"/>
          </a:solidFill>
          <a:latin typeface="Arial" panose="020B0604020202020204" pitchFamily="34" charset="0"/>
        </a:defRPr>
      </a:lvl6pPr>
      <a:lvl7pPr marL="1086485" algn="ctr" rtl="0" fontAlgn="base">
        <a:spcBef>
          <a:spcPct val="0"/>
        </a:spcBef>
        <a:spcAft>
          <a:spcPct val="0"/>
        </a:spcAft>
        <a:defRPr sz="5200">
          <a:solidFill>
            <a:schemeClr val="tx2"/>
          </a:solidFill>
          <a:latin typeface="Arial" panose="020B0604020202020204" pitchFamily="34" charset="0"/>
        </a:defRPr>
      </a:lvl7pPr>
      <a:lvl8pPr marL="1630045" algn="ctr" rtl="0" fontAlgn="base">
        <a:spcBef>
          <a:spcPct val="0"/>
        </a:spcBef>
        <a:spcAft>
          <a:spcPct val="0"/>
        </a:spcAft>
        <a:defRPr sz="5200">
          <a:solidFill>
            <a:schemeClr val="tx2"/>
          </a:solidFill>
          <a:latin typeface="Arial" panose="020B0604020202020204" pitchFamily="34" charset="0"/>
        </a:defRPr>
      </a:lvl8pPr>
      <a:lvl9pPr marL="2173605" algn="ctr" rtl="0" fontAlgn="base">
        <a:spcBef>
          <a:spcPct val="0"/>
        </a:spcBef>
        <a:spcAft>
          <a:spcPct val="0"/>
        </a:spcAft>
        <a:defRPr sz="5200">
          <a:solidFill>
            <a:schemeClr val="tx2"/>
          </a:solidFill>
          <a:latin typeface="Arial" panose="020B0604020202020204" pitchFamily="34" charset="0"/>
        </a:defRPr>
      </a:lvl9pPr>
    </p:titleStyle>
    <p:bodyStyle>
      <a:lvl1pPr marL="407035" indent="-407035" algn="l" rtl="0" eaLnBrk="0" fontAlgn="base" hangingPunct="0">
        <a:spcBef>
          <a:spcPct val="20000"/>
        </a:spcBef>
        <a:spcAft>
          <a:spcPct val="0"/>
        </a:spcAft>
        <a:buChar char="•"/>
        <a:defRPr sz="3800">
          <a:solidFill>
            <a:schemeClr val="tx1"/>
          </a:solidFill>
          <a:latin typeface="+mn-lt"/>
          <a:ea typeface="+mn-ea"/>
          <a:cs typeface="+mn-cs"/>
        </a:defRPr>
      </a:lvl1pPr>
      <a:lvl2pPr marL="882650" indent="-338455" algn="l" rtl="0" eaLnBrk="0" fontAlgn="base" hangingPunct="0">
        <a:spcBef>
          <a:spcPct val="20000"/>
        </a:spcBef>
        <a:spcAft>
          <a:spcPct val="0"/>
        </a:spcAft>
        <a:buChar char="–"/>
        <a:defRPr sz="3300">
          <a:solidFill>
            <a:schemeClr val="tx1"/>
          </a:solidFill>
          <a:latin typeface="+mn-lt"/>
        </a:defRPr>
      </a:lvl2pPr>
      <a:lvl3pPr marL="1357630" indent="-271145" algn="l" rtl="0" eaLnBrk="0" fontAlgn="base" hangingPunct="0">
        <a:spcBef>
          <a:spcPct val="20000"/>
        </a:spcBef>
        <a:spcAft>
          <a:spcPct val="0"/>
        </a:spcAft>
        <a:buChar char="•"/>
        <a:defRPr sz="2900">
          <a:solidFill>
            <a:schemeClr val="tx1"/>
          </a:solidFill>
          <a:latin typeface="+mn-lt"/>
        </a:defRPr>
      </a:lvl3pPr>
      <a:lvl4pPr marL="1900555" indent="-271145" algn="l" rtl="0" eaLnBrk="0" fontAlgn="base" hangingPunct="0">
        <a:spcBef>
          <a:spcPct val="20000"/>
        </a:spcBef>
        <a:spcAft>
          <a:spcPct val="0"/>
        </a:spcAft>
        <a:buChar char="–"/>
        <a:defRPr sz="2300">
          <a:solidFill>
            <a:schemeClr val="tx1"/>
          </a:solidFill>
          <a:latin typeface="+mn-lt"/>
        </a:defRPr>
      </a:lvl4pPr>
      <a:lvl5pPr marL="2444750" indent="-271145" algn="l" rtl="0" eaLnBrk="0" fontAlgn="base" hangingPunct="0">
        <a:spcBef>
          <a:spcPct val="20000"/>
        </a:spcBef>
        <a:spcAft>
          <a:spcPct val="0"/>
        </a:spcAft>
        <a:buChar char="»"/>
        <a:defRPr sz="2300">
          <a:solidFill>
            <a:schemeClr val="tx1"/>
          </a:solidFill>
          <a:latin typeface="+mn-lt"/>
        </a:defRPr>
      </a:lvl5pPr>
      <a:lvl6pPr marL="2988310" indent="-271780" algn="l" rtl="0" fontAlgn="base">
        <a:spcBef>
          <a:spcPct val="20000"/>
        </a:spcBef>
        <a:spcAft>
          <a:spcPct val="0"/>
        </a:spcAft>
        <a:buChar char="»"/>
        <a:defRPr sz="2300">
          <a:solidFill>
            <a:schemeClr val="tx1"/>
          </a:solidFill>
          <a:latin typeface="+mn-lt"/>
        </a:defRPr>
      </a:lvl6pPr>
      <a:lvl7pPr marL="3531870" indent="-271780" algn="l" rtl="0" fontAlgn="base">
        <a:spcBef>
          <a:spcPct val="20000"/>
        </a:spcBef>
        <a:spcAft>
          <a:spcPct val="0"/>
        </a:spcAft>
        <a:buChar char="»"/>
        <a:defRPr sz="2300">
          <a:solidFill>
            <a:schemeClr val="tx1"/>
          </a:solidFill>
          <a:latin typeface="+mn-lt"/>
        </a:defRPr>
      </a:lvl7pPr>
      <a:lvl8pPr marL="4075430" indent="-271780" algn="l" rtl="0" fontAlgn="base">
        <a:spcBef>
          <a:spcPct val="20000"/>
        </a:spcBef>
        <a:spcAft>
          <a:spcPct val="0"/>
        </a:spcAft>
        <a:buChar char="»"/>
        <a:defRPr sz="2300">
          <a:solidFill>
            <a:schemeClr val="tx1"/>
          </a:solidFill>
          <a:latin typeface="+mn-lt"/>
        </a:defRPr>
      </a:lvl8pPr>
      <a:lvl9pPr marL="4618355" indent="-271780" algn="l" rtl="0" fontAlgn="base">
        <a:spcBef>
          <a:spcPct val="20000"/>
        </a:spcBef>
        <a:spcAft>
          <a:spcPct val="0"/>
        </a:spcAft>
        <a:buChar char="»"/>
        <a:defRPr sz="2300">
          <a:solidFill>
            <a:schemeClr val="tx1"/>
          </a:solidFill>
          <a:latin typeface="+mn-lt"/>
        </a:defRPr>
      </a:lvl9pPr>
    </p:bodyStyle>
    <p:otherStyle>
      <a:defPPr>
        <a:defRPr lang="vi-VN"/>
      </a:defPPr>
      <a:lvl1pPr marL="0" algn="l" defTabSz="1086485" rtl="0" eaLnBrk="1" latinLnBrk="0" hangingPunct="1">
        <a:defRPr sz="2100" kern="1200">
          <a:solidFill>
            <a:schemeClr val="tx1"/>
          </a:solidFill>
          <a:latin typeface="+mn-lt"/>
          <a:ea typeface="+mn-ea"/>
          <a:cs typeface="+mn-cs"/>
        </a:defRPr>
      </a:lvl1pPr>
      <a:lvl2pPr marL="543560" algn="l" defTabSz="1086485" rtl="0" eaLnBrk="1" latinLnBrk="0" hangingPunct="1">
        <a:defRPr sz="2100" kern="1200">
          <a:solidFill>
            <a:schemeClr val="tx1"/>
          </a:solidFill>
          <a:latin typeface="+mn-lt"/>
          <a:ea typeface="+mn-ea"/>
          <a:cs typeface="+mn-cs"/>
        </a:defRPr>
      </a:lvl2pPr>
      <a:lvl3pPr marL="1086485" algn="l" defTabSz="1086485" rtl="0" eaLnBrk="1" latinLnBrk="0" hangingPunct="1">
        <a:defRPr sz="2100" kern="1200">
          <a:solidFill>
            <a:schemeClr val="tx1"/>
          </a:solidFill>
          <a:latin typeface="+mn-lt"/>
          <a:ea typeface="+mn-ea"/>
          <a:cs typeface="+mn-cs"/>
        </a:defRPr>
      </a:lvl3pPr>
      <a:lvl4pPr marL="1630045" algn="l" defTabSz="1086485" rtl="0" eaLnBrk="1" latinLnBrk="0" hangingPunct="1">
        <a:defRPr sz="2100" kern="1200">
          <a:solidFill>
            <a:schemeClr val="tx1"/>
          </a:solidFill>
          <a:latin typeface="+mn-lt"/>
          <a:ea typeface="+mn-ea"/>
          <a:cs typeface="+mn-cs"/>
        </a:defRPr>
      </a:lvl4pPr>
      <a:lvl5pPr marL="2173605" algn="l" defTabSz="1086485" rtl="0" eaLnBrk="1" latinLnBrk="0" hangingPunct="1">
        <a:defRPr sz="2100" kern="1200">
          <a:solidFill>
            <a:schemeClr val="tx1"/>
          </a:solidFill>
          <a:latin typeface="+mn-lt"/>
          <a:ea typeface="+mn-ea"/>
          <a:cs typeface="+mn-cs"/>
        </a:defRPr>
      </a:lvl5pPr>
      <a:lvl6pPr marL="2716530" algn="l" defTabSz="1086485" rtl="0" eaLnBrk="1" latinLnBrk="0" hangingPunct="1">
        <a:defRPr sz="2100" kern="1200">
          <a:solidFill>
            <a:schemeClr val="tx1"/>
          </a:solidFill>
          <a:latin typeface="+mn-lt"/>
          <a:ea typeface="+mn-ea"/>
          <a:cs typeface="+mn-cs"/>
        </a:defRPr>
      </a:lvl6pPr>
      <a:lvl7pPr marL="3260090" algn="l" defTabSz="1086485" rtl="0" eaLnBrk="1" latinLnBrk="0" hangingPunct="1">
        <a:defRPr sz="2100" kern="1200">
          <a:solidFill>
            <a:schemeClr val="tx1"/>
          </a:solidFill>
          <a:latin typeface="+mn-lt"/>
          <a:ea typeface="+mn-ea"/>
          <a:cs typeface="+mn-cs"/>
        </a:defRPr>
      </a:lvl7pPr>
      <a:lvl8pPr marL="3803650" algn="l" defTabSz="1086485" rtl="0" eaLnBrk="1" latinLnBrk="0" hangingPunct="1">
        <a:defRPr sz="2100" kern="1200">
          <a:solidFill>
            <a:schemeClr val="tx1"/>
          </a:solidFill>
          <a:latin typeface="+mn-lt"/>
          <a:ea typeface="+mn-ea"/>
          <a:cs typeface="+mn-cs"/>
        </a:defRPr>
      </a:lvl8pPr>
      <a:lvl9pPr marL="4346575" algn="l" defTabSz="108648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microsoft.com/office/2007/relationships/media" Target="../media/media3.mp4"/><Relationship Id="rId1" Type="http://schemas.openxmlformats.org/officeDocument/2006/relationships/video" Target="../media/media3.mp4"/></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1.xml"/><Relationship Id="rId3" Type="http://schemas.openxmlformats.org/officeDocument/2006/relationships/image" Target="../media/image15.wmf"/><Relationship Id="rId2" Type="http://schemas.openxmlformats.org/officeDocument/2006/relationships/image" Target="../media/image5.wmf"/><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2.mp4"/><Relationship Id="rId1"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042470" y="309582"/>
            <a:ext cx="7499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2" tIns="54336" rIns="108672" bIns="5433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a:solidFill>
                  <a:srgbClr val="FF0066"/>
                </a:solidFill>
                <a:latin typeface="Times New Roman" panose="02020603050405020304" pitchFamily="18" charset="0"/>
              </a:rPr>
              <a:t>TRƯỜNG TIỂU HỌC </a:t>
            </a:r>
            <a:r>
              <a:rPr lang="en-GB" altLang="en-US" sz="2600" b="1">
                <a:solidFill>
                  <a:srgbClr val="FF0066"/>
                </a:solidFill>
                <a:latin typeface="Times New Roman" panose="02020603050405020304" pitchFamily="18" charset="0"/>
              </a:rPr>
              <a:t>CHU VĂN AN</a:t>
            </a:r>
            <a:endParaRPr lang="en-GB" altLang="en-US" sz="260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25290" y="4827731"/>
            <a:ext cx="150575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27920" y="3090045"/>
            <a:ext cx="10104288" cy="144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672" tIns="54336" rIns="108672" bIns="5433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60"/>
              </a:spcBef>
              <a:defRPr/>
            </a:pPr>
            <a:r>
              <a:rPr lang="en-US" sz="3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endParaRPr lang="en-US" sz="3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60"/>
              </a:spcBef>
              <a:defRPr/>
            </a:pPr>
            <a:r>
              <a:rPr lang="en-US" sz="45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 TÔI LÀ HỌC SINH LỚP </a:t>
            </a:r>
            <a:r>
              <a:rPr lang="en-US" sz="45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(T1)</a:t>
            </a:r>
            <a:endParaRPr lang="en-US" sz="33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853233" y="1543050"/>
            <a:ext cx="8571200"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72" tIns="54336" rIns="108672" bIns="5433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45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45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450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45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3788891" y="5525661"/>
            <a:ext cx="6345974" cy="5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672" tIns="54336" rIns="108672" bIns="5433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i="1">
                <a:solidFill>
                  <a:srgbClr val="FFFF00"/>
                </a:solidFill>
                <a:latin typeface="Times New Roman" panose="02020603050405020304" pitchFamily="18" charset="0"/>
              </a:rPr>
              <a:t>Giáo viên</a:t>
            </a:r>
            <a:r>
              <a:rPr lang="en-US" altLang="en-US" sz="2700" i="1">
                <a:solidFill>
                  <a:srgbClr val="FFFF00"/>
                </a:solidFill>
                <a:latin typeface="Times New Roman" panose="02020603050405020304" pitchFamily="18" charset="0"/>
              </a:rPr>
              <a:t>:</a:t>
            </a:r>
            <a:r>
              <a:rPr lang="en-GB" altLang="en-US" sz="2700" i="1">
                <a:solidFill>
                  <a:srgbClr val="FFFF00"/>
                </a:solidFill>
                <a:latin typeface="Times New Roman" panose="02020603050405020304" pitchFamily="18" charset="0"/>
              </a:rPr>
              <a:t>	Trần Thị Hải Lý</a:t>
            </a:r>
            <a:endParaRPr lang="en-GB" altLang="en-US" sz="2700" i="1">
              <a:solidFill>
                <a:srgbClr val="FFFF00"/>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768" y="4529521"/>
            <a:ext cx="4196317"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88759" y="-58631"/>
            <a:ext cx="1245394" cy="159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602727" y="-6080"/>
            <a:ext cx="1258960" cy="149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155295" y="822742"/>
            <a:ext cx="4053946"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605518">
            <a:off x="10606751" y="553861"/>
            <a:ext cx="930446" cy="121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388981" y="476237"/>
            <a:ext cx="741650" cy="54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4531732" y="888356"/>
            <a:ext cx="328659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242719" y="1600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5" name="Group 14"/>
          <p:cNvGrpSpPr/>
          <p:nvPr/>
        </p:nvGrpSpPr>
        <p:grpSpPr>
          <a:xfrm>
            <a:off x="1546704" y="1442589"/>
            <a:ext cx="1745873" cy="500719"/>
            <a:chOff x="1546704" y="1442589"/>
            <a:chExt cx="1745873" cy="500719"/>
          </a:xfrm>
        </p:grpSpPr>
        <p:sp>
          <p:nvSpPr>
            <p:cNvPr id="11" name="Rectangle 10"/>
            <p:cNvSpPr/>
            <p:nvPr/>
          </p:nvSpPr>
          <p:spPr>
            <a:xfrm>
              <a:off x="1546704" y="1442589"/>
              <a:ext cx="1745873"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Luyện đọc</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231548" y="1579733"/>
            <a:ext cx="2095327" cy="500719"/>
            <a:chOff x="1371979" y="1442589"/>
            <a:chExt cx="2095327" cy="500719"/>
          </a:xfrm>
        </p:grpSpPr>
        <p:sp>
          <p:nvSpPr>
            <p:cNvPr id="17" name="Rectangle 16"/>
            <p:cNvSpPr/>
            <p:nvPr/>
          </p:nvSpPr>
          <p:spPr>
            <a:xfrm>
              <a:off x="1371979" y="1442589"/>
              <a:ext cx="2095327"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517594" y="1928052"/>
              <a:ext cx="19202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365919" y="2080452"/>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0" name="Rectangle 19"/>
          <p:cNvSpPr/>
          <p:nvPr/>
        </p:nvSpPr>
        <p:spPr>
          <a:xfrm>
            <a:off x="1381919" y="2095527"/>
            <a:ext cx="970137" cy="461665"/>
          </a:xfrm>
          <a:prstGeom prst="rect">
            <a:avLst/>
          </a:prstGeom>
        </p:spPr>
        <p:txBody>
          <a:bodyPr wrap="none">
            <a:spAutoFit/>
          </a:bodyPr>
          <a:lstStyle/>
          <a:p>
            <a:r>
              <a:rPr lang="en-US" sz="2400" smtClean="0">
                <a:solidFill>
                  <a:srgbClr val="0000FF"/>
                </a:solidFill>
              </a:rPr>
              <a:t>rối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1" name="Rectangle 20"/>
          <p:cNvSpPr/>
          <p:nvPr/>
        </p:nvSpPr>
        <p:spPr>
          <a:xfrm>
            <a:off x="2225044" y="2101921"/>
            <a:ext cx="986167" cy="461665"/>
          </a:xfrm>
          <a:prstGeom prst="rect">
            <a:avLst/>
          </a:prstGeom>
        </p:spPr>
        <p:txBody>
          <a:bodyPr wrap="none">
            <a:spAutoFit/>
          </a:bodyPr>
          <a:lstStyle/>
          <a:p>
            <a:r>
              <a:rPr lang="en-US" sz="2400" smtClean="0">
                <a:solidFill>
                  <a:srgbClr val="0000FF"/>
                </a:solidFill>
              </a:rPr>
              <a:t>ríu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2" name="Rectangle 21"/>
          <p:cNvSpPr/>
          <p:nvPr/>
        </p:nvSpPr>
        <p:spPr>
          <a:xfrm>
            <a:off x="3079131" y="2101921"/>
            <a:ext cx="987771" cy="461665"/>
          </a:xfrm>
          <a:prstGeom prst="rect">
            <a:avLst/>
          </a:prstGeom>
        </p:spPr>
        <p:txBody>
          <a:bodyPr wrap="none">
            <a:spAutoFit/>
          </a:bodyPr>
          <a:lstStyle/>
          <a:p>
            <a:r>
              <a:rPr lang="en-US" sz="2400" smtClean="0">
                <a:solidFill>
                  <a:srgbClr val="0000FF"/>
                </a:solidFill>
              </a:rPr>
              <a:t>rụt </a:t>
            </a:r>
            <a:r>
              <a:rPr lang="en-US" sz="2400">
                <a:solidFill>
                  <a:srgbClr val="0000FF"/>
                </a:solidFill>
              </a:rPr>
              <a:t>rè</a:t>
            </a:r>
            <a:r>
              <a:rPr lang="en-US" sz="2400" smtClean="0">
                <a:solidFill>
                  <a:srgbClr val="0000FF"/>
                </a:solidFill>
              </a:rPr>
              <a:t>,</a:t>
            </a:r>
            <a:endParaRPr lang="en-US" sz="2400">
              <a:solidFill>
                <a:srgbClr val="0000FF"/>
              </a:solidFill>
            </a:endParaRPr>
          </a:p>
        </p:txBody>
      </p:sp>
      <p:sp>
        <p:nvSpPr>
          <p:cNvPr id="23" name="Rectangle 22"/>
          <p:cNvSpPr/>
          <p:nvPr/>
        </p:nvSpPr>
        <p:spPr>
          <a:xfrm>
            <a:off x="3960207" y="2111466"/>
            <a:ext cx="1279517" cy="461665"/>
          </a:xfrm>
          <a:prstGeom prst="rect">
            <a:avLst/>
          </a:prstGeom>
        </p:spPr>
        <p:txBody>
          <a:bodyPr wrap="none">
            <a:spAutoFit/>
          </a:bodyPr>
          <a:lstStyle/>
          <a:p>
            <a:r>
              <a:rPr lang="en-US" sz="2400" smtClean="0">
                <a:solidFill>
                  <a:srgbClr val="0000FF"/>
                </a:solidFill>
              </a:rPr>
              <a:t>níu chặt</a:t>
            </a:r>
            <a:endParaRPr lang="en-US" sz="2400">
              <a:solidFill>
                <a:srgbClr val="0000FF"/>
              </a:solidFill>
            </a:endParaRPr>
          </a:p>
        </p:txBody>
      </p:sp>
      <p:sp>
        <p:nvSpPr>
          <p:cNvPr id="25" name="Rectangle 24"/>
          <p:cNvSpPr/>
          <p:nvPr/>
        </p:nvSpPr>
        <p:spPr>
          <a:xfrm>
            <a:off x="361592" y="3429000"/>
            <a:ext cx="4796852" cy="2385268"/>
          </a:xfrm>
          <a:prstGeom prst="rect">
            <a:avLst/>
          </a:prstGeom>
        </p:spPr>
        <p:txBody>
          <a:bodyPr wrap="square">
            <a:spAutoFit/>
          </a:bodyPr>
          <a:lstStyle/>
          <a:p>
            <a:pPr algn="just">
              <a:spcBef>
                <a:spcPts val="600"/>
              </a:spcBef>
            </a:pPr>
            <a:r>
              <a:rPr lang="en-US" sz="2400">
                <a:solidFill>
                  <a:srgbClr val="0000FF"/>
                </a:solidFill>
              </a:rPr>
              <a:t>Nhưng vừa đến cổng trường,</a:t>
            </a:r>
            <a:r>
              <a:rPr lang="en-US" sz="2400">
                <a:solidFill>
                  <a:srgbClr val="FF0000"/>
                </a:solidFill>
              </a:rPr>
              <a:t>/</a:t>
            </a:r>
            <a:r>
              <a:rPr lang="en-US" sz="2400">
                <a:solidFill>
                  <a:srgbClr val="0000FF"/>
                </a:solidFill>
              </a:rPr>
              <a:t> tôi đã thấy mấy bạn cùng lớp</a:t>
            </a:r>
            <a:r>
              <a:rPr lang="en-US" sz="2400">
                <a:solidFill>
                  <a:srgbClr val="FF0000"/>
                </a:solidFill>
              </a:rPr>
              <a:t>/</a:t>
            </a:r>
            <a:r>
              <a:rPr lang="en-US" sz="2400">
                <a:solidFill>
                  <a:srgbClr val="0000FF"/>
                </a:solidFill>
              </a:rPr>
              <a:t> đang ríu rít nói cười</a:t>
            </a:r>
            <a:r>
              <a:rPr lang="en-US" sz="2400">
                <a:solidFill>
                  <a:srgbClr val="FF0000"/>
                </a:solidFill>
              </a:rPr>
              <a:t>/</a:t>
            </a:r>
            <a:r>
              <a:rPr lang="en-US" sz="2400">
                <a:solidFill>
                  <a:srgbClr val="0000FF"/>
                </a:solidFill>
              </a:rPr>
              <a:t> ở trong sân; </a:t>
            </a:r>
            <a:endParaRPr lang="en-US" sz="2400" smtClean="0">
              <a:solidFill>
                <a:srgbClr val="0000FF"/>
              </a:solidFill>
            </a:endParaRPr>
          </a:p>
          <a:p>
            <a:pPr algn="just">
              <a:spcBef>
                <a:spcPts val="600"/>
              </a:spcBef>
            </a:pPr>
            <a:r>
              <a:rPr lang="en-US" sz="2400" smtClean="0">
                <a:solidFill>
                  <a:srgbClr val="0000FF"/>
                </a:solidFill>
              </a:rPr>
              <a:t>Ngay </a:t>
            </a:r>
            <a:r>
              <a:rPr lang="en-US" sz="2400">
                <a:solidFill>
                  <a:srgbClr val="0000FF"/>
                </a:solidFill>
              </a:rPr>
              <a:t>cạnh chúng tôi</a:t>
            </a:r>
            <a:r>
              <a:rPr lang="en-US" sz="2400" smtClean="0">
                <a:solidFill>
                  <a:srgbClr val="0000FF"/>
                </a:solidFill>
              </a:rPr>
              <a:t>,</a:t>
            </a:r>
            <a:r>
              <a:rPr lang="en-US" sz="2400" smtClean="0">
                <a:solidFill>
                  <a:srgbClr val="FF0000"/>
                </a:solidFill>
              </a:rPr>
              <a:t>/</a:t>
            </a:r>
            <a:r>
              <a:rPr lang="en-US" sz="2400">
                <a:solidFill>
                  <a:srgbClr val="0000FF"/>
                </a:solidFill>
              </a:rPr>
              <a:t> </a:t>
            </a:r>
            <a:r>
              <a:rPr lang="en-US" sz="2400" smtClean="0">
                <a:solidFill>
                  <a:srgbClr val="0000FF"/>
                </a:solidFill>
              </a:rPr>
              <a:t>mấy </a:t>
            </a:r>
            <a:r>
              <a:rPr lang="en-US" sz="2400">
                <a:solidFill>
                  <a:srgbClr val="0000FF"/>
                </a:solidFill>
              </a:rPr>
              <a:t>em lớp 1</a:t>
            </a:r>
            <a:r>
              <a:rPr lang="en-US" sz="2400">
                <a:solidFill>
                  <a:srgbClr val="FF0000"/>
                </a:solidFill>
              </a:rPr>
              <a:t>/ </a:t>
            </a:r>
            <a:r>
              <a:rPr lang="en-US" sz="2400">
                <a:solidFill>
                  <a:srgbClr val="0000FF"/>
                </a:solidFill>
              </a:rPr>
              <a:t>đang rụt rè</a:t>
            </a:r>
            <a:r>
              <a:rPr lang="en-US" sz="2400">
                <a:solidFill>
                  <a:srgbClr val="FF0000"/>
                </a:solidFill>
              </a:rPr>
              <a:t>/</a:t>
            </a:r>
            <a:r>
              <a:rPr lang="en-US" sz="2400">
                <a:solidFill>
                  <a:srgbClr val="0000FF"/>
                </a:solidFill>
              </a:rPr>
              <a:t> níu chặt tay bố mẹ,</a:t>
            </a:r>
            <a:r>
              <a:rPr lang="en-US" sz="2400">
                <a:solidFill>
                  <a:srgbClr val="FF0000"/>
                </a:solidFill>
              </a:rPr>
              <a:t>/</a:t>
            </a:r>
            <a:r>
              <a:rPr lang="en-US" sz="2400">
                <a:solidFill>
                  <a:srgbClr val="0000FF"/>
                </a:solidFill>
              </a:rPr>
              <a:t> thật giống tôi năm ngoái</a:t>
            </a:r>
            <a:r>
              <a:rPr lang="en-US" sz="2400" smtClean="0">
                <a:solidFill>
                  <a:srgbClr val="0000FF"/>
                </a:solidFill>
              </a:rPr>
              <a:t>.</a:t>
            </a:r>
            <a:r>
              <a:rPr lang="en-US" sz="2400" smtClean="0">
                <a:solidFill>
                  <a:srgbClr val="FF0000"/>
                </a:solidFill>
              </a:rPr>
              <a:t>//</a:t>
            </a:r>
            <a:endParaRPr lang="en-US" sz="2400">
              <a:solidFill>
                <a:srgbClr val="FF0000"/>
              </a:solidFill>
            </a:endParaRPr>
          </a:p>
        </p:txBody>
      </p:sp>
      <p:sp>
        <p:nvSpPr>
          <p:cNvPr id="24" name="Rectangle 23"/>
          <p:cNvSpPr/>
          <p:nvPr/>
        </p:nvSpPr>
        <p:spPr>
          <a:xfrm>
            <a:off x="5369055" y="2114117"/>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6" name="Rectangle 25"/>
          <p:cNvSpPr/>
          <p:nvPr/>
        </p:nvSpPr>
        <p:spPr>
          <a:xfrm>
            <a:off x="6496287" y="2114117"/>
            <a:ext cx="697627" cy="461665"/>
          </a:xfrm>
          <a:prstGeom prst="rect">
            <a:avLst/>
          </a:prstGeom>
        </p:spPr>
        <p:txBody>
          <a:bodyPr wrap="none">
            <a:spAutoFit/>
          </a:bodyPr>
          <a:lstStyle/>
          <a:p>
            <a:r>
              <a:rPr lang="en-US" sz="2400" smtClean="0">
                <a:solidFill>
                  <a:srgbClr val="0000FF"/>
                </a:solidFill>
              </a:rPr>
              <a:t>níu,</a:t>
            </a:r>
            <a:endParaRPr lang="en-US" sz="2400">
              <a:solidFill>
                <a:srgbClr val="0000FF"/>
              </a:solidFill>
            </a:endParaRPr>
          </a:p>
        </p:txBody>
      </p:sp>
      <p:sp>
        <p:nvSpPr>
          <p:cNvPr id="27" name="Rectangle 26"/>
          <p:cNvSpPr/>
          <p:nvPr/>
        </p:nvSpPr>
        <p:spPr>
          <a:xfrm>
            <a:off x="7193914" y="2116234"/>
            <a:ext cx="1483098" cy="461665"/>
          </a:xfrm>
          <a:prstGeom prst="rect">
            <a:avLst/>
          </a:prstGeom>
        </p:spPr>
        <p:txBody>
          <a:bodyPr wrap="none">
            <a:spAutoFit/>
          </a:bodyPr>
          <a:lstStyle/>
          <a:p>
            <a:r>
              <a:rPr lang="en-US" sz="2400" smtClean="0">
                <a:solidFill>
                  <a:srgbClr val="0000FF"/>
                </a:solidFill>
              </a:rPr>
              <a:t>lớn bổng,</a:t>
            </a:r>
            <a:endParaRPr lang="en-US" sz="2400">
              <a:solidFill>
                <a:srgbClr val="0000FF"/>
              </a:solidFill>
            </a:endParaRPr>
          </a:p>
        </p:txBody>
      </p:sp>
      <p:sp>
        <p:nvSpPr>
          <p:cNvPr id="3" name="Rectangle 2"/>
          <p:cNvSpPr/>
          <p:nvPr/>
        </p:nvSpPr>
        <p:spPr>
          <a:xfrm>
            <a:off x="5377401" y="2646680"/>
            <a:ext cx="4589718" cy="461665"/>
          </a:xfrm>
          <a:prstGeom prst="rect">
            <a:avLst/>
          </a:prstGeom>
          <a:noFill/>
        </p:spPr>
        <p:txBody>
          <a:bodyPr wrap="none" lIns="91440" tIns="45720" rIns="91440" bIns="45720">
            <a:spAutoFit/>
          </a:bodyPr>
          <a:lstStyle/>
          <a:p>
            <a:pPr algn="ctr"/>
            <a:r>
              <a:rPr lang="en-US" sz="2400" b="1" smtClean="0">
                <a:ln w="1905"/>
                <a:solidFill>
                  <a:srgbClr val="FF0000"/>
                </a:solidFill>
                <a:effectLst>
                  <a:innerShdw blurRad="69850" dist="43180" dir="5400000">
                    <a:srgbClr val="000000">
                      <a:alpha val="65000"/>
                    </a:srgbClr>
                  </a:innerShdw>
                </a:effectLst>
              </a:rPr>
              <a:t>II. Luyện tập theo văn bản đọc</a:t>
            </a:r>
            <a:endParaRPr lang="en-US" sz="2400" b="1">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5424300" y="3173026"/>
            <a:ext cx="6447819" cy="830997"/>
          </a:xfrm>
          <a:prstGeom prst="rect">
            <a:avLst/>
          </a:prstGeom>
        </p:spPr>
        <p:txBody>
          <a:bodyPr wrap="square">
            <a:spAutoFit/>
          </a:bodyPr>
          <a:lstStyle/>
          <a:p>
            <a:pPr algn="just"/>
            <a:r>
              <a:rPr lang="en-US" sz="2400" smtClean="0">
                <a:solidFill>
                  <a:srgbClr val="FF0000"/>
                </a:solidFill>
                <a:latin typeface="+mj-lt"/>
                <a:ea typeface="Tahoma" panose="020B0604030504040204" pitchFamily="34" charset="0"/>
                <a:cs typeface="Tahoma" panose="020B0604030504040204" pitchFamily="34" charset="0"/>
              </a:rPr>
              <a:t>1. </a:t>
            </a:r>
            <a:r>
              <a:rPr lang="vi-VN" sz="2400">
                <a:solidFill>
                  <a:srgbClr val="FF0000"/>
                </a:solidFill>
                <a:latin typeface="+mj-lt"/>
              </a:rPr>
              <a:t>Từ nào dưới đây nói về các em lớp 1 trong ngày khai trường?</a:t>
            </a:r>
            <a:endParaRPr lang="en-US" sz="2400">
              <a:solidFill>
                <a:srgbClr val="FF0000"/>
              </a:solidFill>
              <a:latin typeface="+mj-lt"/>
              <a:ea typeface="Tahoma" panose="020B0604030504040204" pitchFamily="34" charset="0"/>
              <a:cs typeface="Tahoma" panose="020B0604030504040204" pitchFamily="34" charset="0"/>
            </a:endParaRPr>
          </a:p>
        </p:txBody>
      </p:sp>
      <p:sp>
        <p:nvSpPr>
          <p:cNvPr id="7" name="Rectangle 6"/>
          <p:cNvSpPr/>
          <p:nvPr/>
        </p:nvSpPr>
        <p:spPr>
          <a:xfrm>
            <a:off x="5471319" y="4004023"/>
            <a:ext cx="6080125" cy="461665"/>
          </a:xfrm>
          <a:prstGeom prst="rect">
            <a:avLst/>
          </a:prstGeom>
        </p:spPr>
        <p:txBody>
          <a:bodyPr>
            <a:spAutoFit/>
          </a:bodyPr>
          <a:lstStyle/>
          <a:p>
            <a:r>
              <a:rPr lang="en-US" sz="2400">
                <a:solidFill>
                  <a:srgbClr val="0000FF"/>
                </a:solidFill>
              </a:rPr>
              <a:t>a. ngạc </a:t>
            </a:r>
            <a:r>
              <a:rPr lang="en-US" sz="2400" smtClean="0">
                <a:solidFill>
                  <a:srgbClr val="0000FF"/>
                </a:solidFill>
              </a:rPr>
              <a:t>nhiên 	b</a:t>
            </a:r>
            <a:r>
              <a:rPr lang="en-US" sz="2400">
                <a:solidFill>
                  <a:srgbClr val="0000FF"/>
                </a:solidFill>
              </a:rPr>
              <a:t>. háo </a:t>
            </a:r>
            <a:r>
              <a:rPr lang="en-US" sz="2400" smtClean="0">
                <a:solidFill>
                  <a:srgbClr val="0000FF"/>
                </a:solidFill>
              </a:rPr>
              <a:t>hức 	c</a:t>
            </a:r>
            <a:r>
              <a:rPr lang="en-US" sz="2400">
                <a:solidFill>
                  <a:srgbClr val="0000FF"/>
                </a:solidFill>
              </a:rPr>
              <a:t>. rụt rè</a:t>
            </a:r>
            <a:endParaRPr lang="en-US" sz="2400">
              <a:solidFill>
                <a:srgbClr val="0000FF"/>
              </a:solidFill>
            </a:endParaRPr>
          </a:p>
        </p:txBody>
      </p:sp>
      <p:sp>
        <p:nvSpPr>
          <p:cNvPr id="31" name="Oval 30"/>
          <p:cNvSpPr/>
          <p:nvPr/>
        </p:nvSpPr>
        <p:spPr>
          <a:xfrm>
            <a:off x="9987439" y="4034503"/>
            <a:ext cx="461665"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405141" y="4496168"/>
            <a:ext cx="6447819" cy="461665"/>
          </a:xfrm>
          <a:prstGeom prst="rect">
            <a:avLst/>
          </a:prstGeom>
        </p:spPr>
        <p:txBody>
          <a:bodyPr wrap="square">
            <a:spAutoFit/>
          </a:bodyPr>
          <a:lstStyle/>
          <a:p>
            <a:pPr algn="just"/>
            <a:r>
              <a:rPr lang="en-US" sz="2400" smtClean="0">
                <a:solidFill>
                  <a:srgbClr val="FF0000"/>
                </a:solidFill>
                <a:latin typeface="+mj-lt"/>
                <a:ea typeface="Tahoma" panose="020B0604030504040204" pitchFamily="34" charset="0"/>
                <a:cs typeface="Tahoma" panose="020B0604030504040204" pitchFamily="34" charset="0"/>
              </a:rPr>
              <a:t>2. </a:t>
            </a:r>
            <a:r>
              <a:rPr lang="en-US" sz="2400" smtClean="0">
                <a:solidFill>
                  <a:srgbClr val="FF0000"/>
                </a:solidFill>
                <a:latin typeface="+mj-lt"/>
              </a:rPr>
              <a:t>Thực hiện các yêu cầu sau:</a:t>
            </a:r>
            <a:endParaRPr lang="en-US" sz="2400">
              <a:solidFill>
                <a:srgbClr val="FF0000"/>
              </a:solidFill>
              <a:latin typeface="+mj-lt"/>
              <a:ea typeface="Tahoma" panose="020B0604030504040204" pitchFamily="34" charset="0"/>
              <a:cs typeface="Tahoma" panose="020B0604030504040204" pitchFamily="34" charset="0"/>
            </a:endParaRPr>
          </a:p>
        </p:txBody>
      </p:sp>
      <p:sp>
        <p:nvSpPr>
          <p:cNvPr id="34" name="Rectangle 33"/>
          <p:cNvSpPr/>
          <p:nvPr/>
        </p:nvSpPr>
        <p:spPr>
          <a:xfrm>
            <a:off x="5405141" y="5105400"/>
            <a:ext cx="6619378" cy="1600438"/>
          </a:xfrm>
          <a:prstGeom prst="rect">
            <a:avLst/>
          </a:prstGeom>
        </p:spPr>
        <p:txBody>
          <a:bodyPr wrap="square">
            <a:spAutoFit/>
          </a:bodyPr>
          <a:lstStyle/>
          <a:p>
            <a:pPr>
              <a:spcBef>
                <a:spcPts val="600"/>
              </a:spcBef>
            </a:pPr>
            <a:r>
              <a:rPr lang="vi-VN" sz="2200">
                <a:solidFill>
                  <a:srgbClr val="0000FF"/>
                </a:solidFill>
              </a:rPr>
              <a:t>a. Nói lời chào tạm biệt mẹ trước khi đến trường.</a:t>
            </a:r>
            <a:endParaRPr lang="vi-VN" sz="2200">
              <a:solidFill>
                <a:srgbClr val="0000FF"/>
              </a:solidFill>
            </a:endParaRPr>
          </a:p>
          <a:p>
            <a:pPr>
              <a:spcBef>
                <a:spcPts val="600"/>
              </a:spcBef>
            </a:pPr>
            <a:r>
              <a:rPr lang="vi-VN" sz="2200">
                <a:solidFill>
                  <a:srgbClr val="0000FF"/>
                </a:solidFill>
              </a:rPr>
              <a:t>b. Nói lời chào thầy, chào cô giáo khi đến lớp.</a:t>
            </a:r>
            <a:endParaRPr lang="vi-VN" sz="2200">
              <a:solidFill>
                <a:srgbClr val="0000FF"/>
              </a:solidFill>
            </a:endParaRPr>
          </a:p>
          <a:p>
            <a:pPr>
              <a:spcBef>
                <a:spcPts val="600"/>
              </a:spcBef>
            </a:pPr>
            <a:r>
              <a:rPr lang="vi-VN" sz="2200">
                <a:solidFill>
                  <a:srgbClr val="0000FF"/>
                </a:solidFill>
              </a:rPr>
              <a:t>c. Cùng bạn nói và đáp lời chào khi gặp nhau ở trường.</a:t>
            </a:r>
            <a:endParaRPr lang="vi-VN" sz="2200">
              <a:solidFill>
                <a:srgbClr val="0000FF"/>
              </a:solidFill>
            </a:endParaRPr>
          </a:p>
        </p:txBody>
      </p:sp>
      <p:grpSp>
        <p:nvGrpSpPr>
          <p:cNvPr id="30" name="Group 29"/>
          <p:cNvGrpSpPr/>
          <p:nvPr/>
        </p:nvGrpSpPr>
        <p:grpSpPr>
          <a:xfrm>
            <a:off x="2992448" y="112180"/>
            <a:ext cx="4286885" cy="863835"/>
            <a:chOff x="3937328" y="210532"/>
            <a:chExt cx="5640491" cy="936344"/>
          </a:xfrm>
        </p:grpSpPr>
        <p:grpSp>
          <p:nvGrpSpPr>
            <p:cNvPr id="32" name="Group 31"/>
            <p:cNvGrpSpPr/>
            <p:nvPr/>
          </p:nvGrpSpPr>
          <p:grpSpPr>
            <a:xfrm>
              <a:off x="3937328" y="210532"/>
              <a:ext cx="5640491" cy="936344"/>
              <a:chOff x="3937328" y="210532"/>
              <a:chExt cx="5640491" cy="936344"/>
            </a:xfrm>
          </p:grpSpPr>
          <p:sp>
            <p:nvSpPr>
              <p:cNvPr id="36" name="TextBox 35"/>
              <p:cNvSpPr txBox="1"/>
              <p:nvPr/>
            </p:nvSpPr>
            <p:spPr>
              <a:xfrm>
                <a:off x="3937328" y="210532"/>
                <a:ext cx="564049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5" name="Straight Connector 34"/>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xEl>
                                              <p:pRg st="1" end="1"/>
                                            </p:txEl>
                                          </p:spTgt>
                                        </p:tgtEl>
                                        <p:attrNameLst>
                                          <p:attrName>style.visibility</p:attrName>
                                        </p:attrNameLst>
                                      </p:cBhvr>
                                      <p:to>
                                        <p:strVal val="visible"/>
                                      </p:to>
                                    </p:set>
                                    <p:animEffect transition="in" filter="fade">
                                      <p:cBhvr>
                                        <p:cTn id="32" dur="500"/>
                                        <p:tgtEl>
                                          <p:spTgt spid="3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xEl>
                                              <p:pRg st="2" end="2"/>
                                            </p:txEl>
                                          </p:spTgt>
                                        </p:tgtEl>
                                        <p:attrNameLst>
                                          <p:attrName>style.visibility</p:attrName>
                                        </p:attrNameLst>
                                      </p:cBhvr>
                                      <p:to>
                                        <p:strVal val="visible"/>
                                      </p:to>
                                    </p:set>
                                    <p:animEffect transition="in" filter="fade">
                                      <p:cBhvr>
                                        <p:cTn id="3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1"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92448" y="112180"/>
            <a:ext cx="4286885" cy="863835"/>
            <a:chOff x="3937328" y="210532"/>
            <a:chExt cx="5640491" cy="936344"/>
          </a:xfrm>
        </p:grpSpPr>
        <p:grpSp>
          <p:nvGrpSpPr>
            <p:cNvPr id="9" name="Group 8"/>
            <p:cNvGrpSpPr/>
            <p:nvPr/>
          </p:nvGrpSpPr>
          <p:grpSpPr>
            <a:xfrm>
              <a:off x="3937328" y="210532"/>
              <a:ext cx="5640491" cy="936344"/>
              <a:chOff x="3937328" y="210532"/>
              <a:chExt cx="5640491" cy="936344"/>
            </a:xfrm>
          </p:grpSpPr>
          <p:sp>
            <p:nvSpPr>
              <p:cNvPr id="12" name="TextBox 11"/>
              <p:cNvSpPr txBox="1"/>
              <p:nvPr/>
            </p:nvSpPr>
            <p:spPr>
              <a:xfrm>
                <a:off x="3937328" y="210532"/>
                <a:ext cx="564049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202</a:t>
                </a:r>
                <a:r>
                  <a:rPr lang="en-GB" altLang="en-US" sz="2400" b="1">
                    <a:solidFill>
                      <a:srgbClr val="0000CC"/>
                    </a:solidFill>
                    <a:latin typeface="Times New Roman" panose="02020603050405020304" pitchFamily="18" charset="0"/>
                    <a:cs typeface="Times New Roman" panose="02020603050405020304" pitchFamily="18" charset="0"/>
                  </a:rPr>
                  <a:t>5</a:t>
                </a:r>
                <a:endParaRPr lang="en-GB" altLang="en-US" sz="24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518319" y="1570535"/>
            <a:ext cx="1798130" cy="500719"/>
            <a:chOff x="1520577" y="1442589"/>
            <a:chExt cx="1798130" cy="500719"/>
          </a:xfrm>
        </p:grpSpPr>
        <p:sp>
          <p:nvSpPr>
            <p:cNvPr id="11" name="Rectangle 10"/>
            <p:cNvSpPr/>
            <p:nvPr/>
          </p:nvSpPr>
          <p:spPr>
            <a:xfrm>
              <a:off x="1520577" y="1442589"/>
              <a:ext cx="1798130"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TẬP VIẾT</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0" name="chu A">
            <a:hlinkClick r:id="" action="ppaction://media"/>
          </p:cNvPr>
          <p:cNvPicPr>
            <a:picLocks noGrp="1" noChangeAspect="1"/>
          </p:cNvPicPr>
          <p:nvPr>
            <p:ph sz="half" idx="4294967295"/>
            <a:videoFile r:link="rId1"/>
            <p:extLst>
              <p:ext uri="{DAA4B4D4-6D71-4841-9C94-3DE7FCFB9230}">
                <p14:media xmlns:p14="http://schemas.microsoft.com/office/powerpoint/2010/main" r:embed="rId2"/>
              </p:ext>
            </p:extLst>
          </p:nvPr>
        </p:nvPicPr>
        <p:blipFill>
          <a:blip r:embed="rId3"/>
          <a:stretch>
            <a:fillRect/>
          </a:stretch>
        </p:blipFill>
        <p:spPr>
          <a:xfrm>
            <a:off x="6233319" y="1795494"/>
            <a:ext cx="5347566" cy="469217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939" t="22266" r="6451" b="21745"/>
          <a:stretch>
            <a:fillRect/>
          </a:stretch>
        </p:blipFill>
        <p:spPr>
          <a:xfrm>
            <a:off x="1508919" y="2106813"/>
            <a:ext cx="3733800" cy="353641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0"/>
                                        </p:tgtEl>
                                      </p:cBhvr>
                                    </p:cmd>
                                  </p:childTnLst>
                                </p:cTn>
                              </p:par>
                            </p:childTnLst>
                          </p:cTn>
                        </p:par>
                      </p:childTnLst>
                    </p:cTn>
                  </p:par>
                </p:childTnLst>
              </p:cTn>
              <p:nextCondLst>
                <p:cond evt="onClick" delay="0">
                  <p:tgtEl>
                    <p:spTgt spid="30"/>
                  </p:tgtEl>
                </p:cond>
              </p:nextCondLst>
            </p:seq>
            <p:video>
              <p:cMediaNode>
                <p:cTn id="7" fill="hold" display="1">
                  <p:stCondLst>
                    <p:cond delay="indefinite"/>
                  </p:stCondLst>
                  <p:endCondLst>
                    <p:cond evt="onNext" delay="0">
                      <p:tgtEl>
                        <p:sldTgt/>
                      </p:tgtEl>
                    </p:cond>
                    <p:cond evt="onPrev" delay="0">
                      <p:tgtEl>
                        <p:sldTgt/>
                      </p:tgtEl>
                    </p:cond>
                  </p:endCondLst>
                </p:cTn>
                <p:tgtEl>
                  <p:spTgt spid="3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92448" y="112180"/>
            <a:ext cx="4286885" cy="863835"/>
            <a:chOff x="3937328" y="210532"/>
            <a:chExt cx="5640491" cy="936344"/>
          </a:xfrm>
        </p:grpSpPr>
        <p:grpSp>
          <p:nvGrpSpPr>
            <p:cNvPr id="9" name="Group 8"/>
            <p:cNvGrpSpPr/>
            <p:nvPr/>
          </p:nvGrpSpPr>
          <p:grpSpPr>
            <a:xfrm>
              <a:off x="3937328" y="210532"/>
              <a:ext cx="5640491" cy="936344"/>
              <a:chOff x="3937328" y="210532"/>
              <a:chExt cx="5640491" cy="936344"/>
            </a:xfrm>
          </p:grpSpPr>
          <p:sp>
            <p:nvSpPr>
              <p:cNvPr id="12" name="TextBox 11"/>
              <p:cNvSpPr txBox="1"/>
              <p:nvPr/>
            </p:nvSpPr>
            <p:spPr>
              <a:xfrm>
                <a:off x="3937328" y="210532"/>
                <a:ext cx="564049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518319" y="1570535"/>
            <a:ext cx="1798130" cy="500719"/>
            <a:chOff x="1520577" y="1442589"/>
            <a:chExt cx="1798130" cy="500719"/>
          </a:xfrm>
        </p:grpSpPr>
        <p:sp>
          <p:nvSpPr>
            <p:cNvPr id="11" name="Rectangle 10"/>
            <p:cNvSpPr/>
            <p:nvPr/>
          </p:nvSpPr>
          <p:spPr>
            <a:xfrm>
              <a:off x="1520577" y="1442589"/>
              <a:ext cx="1798130"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TẬP VIẾT</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17" name="Picture 16"/>
          <p:cNvPicPr>
            <a:picLocks noChangeAspect="1" noChangeArrowheads="1"/>
          </p:cNvPicPr>
          <p:nvPr/>
        </p:nvPicPr>
        <p:blipFill rotWithShape="1">
          <a:blip r:embed="rId1">
            <a:duotone>
              <a:schemeClr val="accent1">
                <a:shade val="45000"/>
                <a:satMod val="135000"/>
              </a:schemeClr>
              <a:prstClr val="white"/>
            </a:duotone>
          </a:blip>
          <a:srcRect b="9759"/>
          <a:stretch>
            <a:fillRect/>
          </a:stretch>
        </p:blipFill>
        <p:spPr bwMode="auto">
          <a:xfrm>
            <a:off x="289719" y="2769018"/>
            <a:ext cx="11593172" cy="3207944"/>
          </a:xfrm>
          <a:prstGeom prst="rect">
            <a:avLst/>
          </a:prstGeom>
          <a:noFill/>
          <a:ln>
            <a:noFill/>
          </a:ln>
        </p:spPr>
      </p:pic>
      <p:sp>
        <p:nvSpPr>
          <p:cNvPr id="19" name="Rounded Rectangle 18"/>
          <p:cNvSpPr/>
          <p:nvPr/>
        </p:nvSpPr>
        <p:spPr>
          <a:xfrm>
            <a:off x="4017262" y="1647391"/>
            <a:ext cx="3742299"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mj-lt"/>
                <a:ea typeface="+mn-ea"/>
                <a:cs typeface="Verdana" panose="020B0604030504040204" charset="0"/>
              </a:rPr>
              <a:t>Viết từ ứng dụng</a:t>
            </a:r>
            <a:endParaRPr kumimoji="0" lang="en-US" sz="3200" b="1" i="0" u="none" strike="noStrike" kern="1200" cap="none" spc="0" normalizeH="0" baseline="0" noProof="0">
              <a:ln>
                <a:noFill/>
              </a:ln>
              <a:solidFill>
                <a:srgbClr val="FF0000"/>
              </a:solidFill>
              <a:effectLst/>
              <a:uLnTx/>
              <a:uFillTx/>
              <a:latin typeface="+mj-lt"/>
              <a:ea typeface="+mn-ea"/>
              <a:cs typeface="Verdana" panose="020B0604030504040204" charset="0"/>
            </a:endParaRPr>
          </a:p>
        </p:txBody>
      </p:sp>
      <p:grpSp>
        <p:nvGrpSpPr>
          <p:cNvPr id="7" name="Group 6"/>
          <p:cNvGrpSpPr/>
          <p:nvPr/>
        </p:nvGrpSpPr>
        <p:grpSpPr>
          <a:xfrm>
            <a:off x="1197579" y="3524668"/>
            <a:ext cx="9381667" cy="963080"/>
            <a:chOff x="1197579" y="3524668"/>
            <a:chExt cx="9381667" cy="963080"/>
          </a:xfrm>
        </p:grpSpPr>
        <p:sp>
          <p:nvSpPr>
            <p:cNvPr id="18" name="TextBox 8"/>
            <p:cNvSpPr txBox="1"/>
            <p:nvPr/>
          </p:nvSpPr>
          <p:spPr>
            <a:xfrm>
              <a:off x="1197579" y="3764473"/>
              <a:ext cx="9381667" cy="72327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4100" b="1" noProof="0" smtClean="0">
                  <a:solidFill>
                    <a:srgbClr val="0000FF"/>
                  </a:solidFill>
                  <a:latin typeface="HP001 4 hàng" panose="020B0603050302020204" pitchFamily="34" charset="0"/>
                </a:rPr>
                <a:t>Á</a:t>
              </a:r>
              <a:r>
                <a:rPr kumimoji="0" lang="en-US" altLang="en-US" sz="41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 </a:t>
              </a:r>
              <a:r>
                <a:rPr kumimoji="0" lang="en-US" altLang="en-US" sz="41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nắng tràn ngập sân </a:t>
              </a:r>
              <a:r>
                <a:rPr kumimoji="0" lang="en-US" altLang="en-US" sz="41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trường</a:t>
              </a:r>
              <a:r>
                <a:rPr kumimoji="0" lang="en-US" altLang="en-US" sz="41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a:t>
              </a:r>
              <a:endParaRPr kumimoji="0" lang="en-US" altLang="en-US" sz="41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0" name="Text Box 2"/>
            <p:cNvSpPr txBox="1"/>
            <p:nvPr/>
          </p:nvSpPr>
          <p:spPr>
            <a:xfrm rot="1140000">
              <a:off x="1483099" y="3524668"/>
              <a:ext cx="311014"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endParaRPr lang="en-US" sz="900" b="1">
                <a:solidFill>
                  <a:schemeClr val="accent1"/>
                </a:solidFill>
                <a:effectLst>
                  <a:outerShdw blurRad="38100" dist="25400" dir="5400000" algn="ctr" rotWithShape="0">
                    <a:srgbClr val="6E747A">
                      <a:alpha val="43000"/>
                    </a:srgbClr>
                  </a:outerShdw>
                </a:effectLst>
              </a:endParaRPr>
            </a:p>
          </p:txBody>
        </p:sp>
        <p:cxnSp>
          <p:nvCxnSpPr>
            <p:cNvPr id="4" name="Straight Connector 3"/>
            <p:cNvCxnSpPr/>
            <p:nvPr/>
          </p:nvCxnSpPr>
          <p:spPr>
            <a:xfrm flipH="1">
              <a:off x="1716380" y="3551420"/>
              <a:ext cx="76200" cy="95150"/>
            </a:xfrm>
            <a:prstGeom prst="line">
              <a:avLst/>
            </a:prstGeom>
            <a:ln>
              <a:solidFill>
                <a:srgbClr val="0000FF"/>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6743" y="291703"/>
            <a:ext cx="11148352" cy="656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56849" y="2743200"/>
            <a:ext cx="11669573" cy="1187054"/>
          </a:xfrm>
          <a:prstGeom prst="rect">
            <a:avLst/>
          </a:prstGeom>
        </p:spPr>
        <p:txBody>
          <a:bodyPr wrap="none" lIns="69156" tIns="34578" rIns="69156" bIns="34578" fromWordArt="1">
            <a:prstTxWarp prst="textPlain">
              <a:avLst>
                <a:gd name="adj" fmla="val 50000"/>
              </a:avLst>
            </a:prstTxWarp>
          </a:bodyPr>
          <a:lstStyle/>
          <a:p>
            <a:pPr algn="ctr"/>
            <a:r>
              <a:rPr lang="vi-VN" sz="43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43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43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43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pic>
        <p:nvPicPr>
          <p:cNvPr id="9220"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00003" cy="127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1437" y="4953000"/>
            <a:ext cx="266040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ii tieu.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161838" cy="6841033"/>
          </a:xfrm>
          <a:prstGeom prst="rect">
            <a:avLst/>
          </a:prstGeom>
        </p:spPr>
      </p:pic>
      <p:sp>
        <p:nvSpPr>
          <p:cNvPr id="6" name="Rectangle 5"/>
          <p:cNvSpPr/>
          <p:nvPr/>
        </p:nvSpPr>
        <p:spPr>
          <a:xfrm>
            <a:off x="1204119" y="5943600"/>
            <a:ext cx="4495800" cy="846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86028" y="48225"/>
            <a:ext cx="4855816" cy="1152356"/>
            <a:chOff x="3486028" y="48225"/>
            <a:chExt cx="4855816" cy="1152356"/>
          </a:xfrm>
        </p:grpSpPr>
        <p:grpSp>
          <p:nvGrpSpPr>
            <p:cNvPr id="8" name="Group 7"/>
            <p:cNvGrpSpPr/>
            <p:nvPr/>
          </p:nvGrpSpPr>
          <p:grpSpPr>
            <a:xfrm>
              <a:off x="3486028" y="48225"/>
              <a:ext cx="4855816" cy="709795"/>
              <a:chOff x="4586762" y="398606"/>
              <a:chExt cx="6389064" cy="769376"/>
            </a:xfrm>
          </p:grpSpPr>
          <p:grpSp>
            <p:nvGrpSpPr>
              <p:cNvPr id="9" name="Group 8"/>
              <p:cNvGrpSpPr/>
              <p:nvPr/>
            </p:nvGrpSpPr>
            <p:grpSpPr>
              <a:xfrm>
                <a:off x="4586762" y="398606"/>
                <a:ext cx="6389064" cy="769376"/>
                <a:chOff x="4586762" y="398606"/>
                <a:chExt cx="6389064" cy="769376"/>
              </a:xfrm>
            </p:grpSpPr>
            <p:sp>
              <p:nvSpPr>
                <p:cNvPr id="12" name="TextBox 11"/>
                <p:cNvSpPr txBox="1"/>
                <p:nvPr/>
              </p:nvSpPr>
              <p:spPr>
                <a:xfrm>
                  <a:off x="4586762" y="398606"/>
                  <a:ext cx="6389064" cy="433696"/>
                </a:xfrm>
                <a:prstGeom prst="rect">
                  <a:avLst/>
                </a:prstGeom>
                <a:noFill/>
              </p:spPr>
              <p:txBody>
                <a:bodyPr wrap="none" rtlCol="0">
                  <a:spAutoFit/>
                </a:bodyPr>
                <a:lstStyle/>
                <a:p>
                  <a:r>
                    <a:rPr lang="en-US" sz="2000" b="1">
                      <a:solidFill>
                        <a:srgbClr val="0000CC"/>
                      </a:solidFill>
                      <a:latin typeface="Times New Roman" panose="02020603050405020304" pitchFamily="18" charset="0"/>
                      <a:cs typeface="Times New Roman" panose="02020603050405020304" pitchFamily="18" charset="0"/>
                    </a:rPr>
                    <a:t>Thứ</a:t>
                  </a:r>
                  <a:r>
                    <a:rPr lang="en-US" sz="2000">
                      <a:solidFill>
                        <a:srgbClr val="0000CC"/>
                      </a:solidFill>
                      <a:latin typeface="Times New Roman" panose="02020603050405020304" pitchFamily="18" charset="0"/>
                      <a:cs typeface="Times New Roman" panose="02020603050405020304" pitchFamily="18" charset="0"/>
                    </a:rPr>
                    <a:t>…….</a:t>
                  </a:r>
                  <a:r>
                    <a:rPr lang="en-US" sz="2000" b="1">
                      <a:solidFill>
                        <a:srgbClr val="0000CC"/>
                      </a:solidFill>
                      <a:latin typeface="Times New Roman" panose="02020603050405020304" pitchFamily="18" charset="0"/>
                      <a:cs typeface="Times New Roman" panose="02020603050405020304" pitchFamily="18" charset="0"/>
                    </a:rPr>
                    <a:t>ngày</a:t>
                  </a:r>
                  <a:r>
                    <a:rPr lang="en-US" sz="2000">
                      <a:solidFill>
                        <a:srgbClr val="0000CC"/>
                      </a:solidFill>
                      <a:latin typeface="Times New Roman" panose="02020603050405020304" pitchFamily="18" charset="0"/>
                      <a:cs typeface="Times New Roman" panose="02020603050405020304" pitchFamily="18" charset="0"/>
                    </a:rPr>
                    <a:t> ……. </a:t>
                  </a:r>
                  <a:r>
                    <a:rPr lang="en-US" sz="2000" b="1">
                      <a:solidFill>
                        <a:srgbClr val="0000CC"/>
                      </a:solidFill>
                      <a:latin typeface="Times New Roman" panose="02020603050405020304" pitchFamily="18" charset="0"/>
                      <a:cs typeface="Times New Roman" panose="02020603050405020304" pitchFamily="18" charset="0"/>
                    </a:rPr>
                    <a:t>tháng</a:t>
                  </a:r>
                  <a:r>
                    <a:rPr lang="en-US" sz="2000">
                      <a:solidFill>
                        <a:srgbClr val="0000CC"/>
                      </a:solidFill>
                      <a:latin typeface="Times New Roman" panose="02020603050405020304" pitchFamily="18" charset="0"/>
                      <a:cs typeface="Times New Roman" panose="02020603050405020304" pitchFamily="18" charset="0"/>
                    </a:rPr>
                    <a:t> ……. </a:t>
                  </a:r>
                  <a:r>
                    <a:rPr lang="en-US" sz="2000" b="1">
                      <a:solidFill>
                        <a:srgbClr val="0000CC"/>
                      </a:solidFill>
                      <a:latin typeface="Times New Roman" panose="02020603050405020304" pitchFamily="18" charset="0"/>
                      <a:cs typeface="Times New Roman" panose="02020603050405020304" pitchFamily="18" charset="0"/>
                    </a:rPr>
                    <a:t>năm </a:t>
                  </a:r>
                  <a:r>
                    <a:rPr lang="en-US" sz="2000" b="1" smtClean="0">
                      <a:solidFill>
                        <a:srgbClr val="0000CC"/>
                      </a:solidFill>
                      <a:latin typeface="Times New Roman" panose="02020603050405020304" pitchFamily="18" charset="0"/>
                      <a:cs typeface="Times New Roman" panose="02020603050405020304" pitchFamily="18" charset="0"/>
                    </a:rPr>
                    <a:t>2025</a:t>
                  </a:r>
                  <a:endParaRPr lang="en-US" sz="20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682190" y="734287"/>
                  <a:ext cx="2236384" cy="433695"/>
                </a:xfrm>
                <a:prstGeom prst="rect">
                  <a:avLst/>
                </a:prstGeom>
                <a:noFill/>
              </p:spPr>
              <p:txBody>
                <a:bodyPr wrap="none" rtlCol="0">
                  <a:spAutoFit/>
                </a:bodyPr>
                <a:lstStyle/>
                <a:p>
                  <a:r>
                    <a:rPr lang="en-US" sz="2000" b="1">
                      <a:solidFill>
                        <a:srgbClr val="FF0066"/>
                      </a:solidFill>
                      <a:latin typeface="Times New Roman" panose="02020603050405020304" pitchFamily="18" charset="0"/>
                      <a:cs typeface="Times New Roman" panose="02020603050405020304" pitchFamily="18" charset="0"/>
                    </a:rPr>
                    <a:t>TIẾNG VIỆT</a:t>
                  </a:r>
                  <a:endParaRPr lang="en-US" sz="20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823513" y="1109883"/>
                <a:ext cx="192500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762000"/>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grpSp>
      <p:pic>
        <p:nvPicPr>
          <p:cNvPr id="5" name="VTooi là học sinh lớp 2.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161838" cy="6862479"/>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86028" y="48225"/>
            <a:ext cx="4793182" cy="1152356"/>
            <a:chOff x="3486028" y="48225"/>
            <a:chExt cx="4793182" cy="1152356"/>
          </a:xfrm>
        </p:grpSpPr>
        <p:grpSp>
          <p:nvGrpSpPr>
            <p:cNvPr id="8" name="Group 7"/>
            <p:cNvGrpSpPr/>
            <p:nvPr/>
          </p:nvGrpSpPr>
          <p:grpSpPr>
            <a:xfrm>
              <a:off x="3486028" y="48225"/>
              <a:ext cx="3601085" cy="709795"/>
              <a:chOff x="4586762" y="398606"/>
              <a:chExt cx="4738146" cy="769376"/>
            </a:xfrm>
          </p:grpSpPr>
          <p:grpSp>
            <p:nvGrpSpPr>
              <p:cNvPr id="9" name="Group 8"/>
              <p:cNvGrpSpPr/>
              <p:nvPr/>
            </p:nvGrpSpPr>
            <p:grpSpPr>
              <a:xfrm>
                <a:off x="4586762" y="398606"/>
                <a:ext cx="4738146" cy="769376"/>
                <a:chOff x="4586762" y="398606"/>
                <a:chExt cx="4738146" cy="769376"/>
              </a:xfrm>
            </p:grpSpPr>
            <p:sp>
              <p:nvSpPr>
                <p:cNvPr id="12" name="TextBox 11"/>
                <p:cNvSpPr txBox="1"/>
                <p:nvPr/>
              </p:nvSpPr>
              <p:spPr>
                <a:xfrm>
                  <a:off x="4586762" y="398606"/>
                  <a:ext cx="4738146" cy="432254"/>
                </a:xfrm>
                <a:prstGeom prst="rect">
                  <a:avLst/>
                </a:prstGeom>
                <a:noFill/>
              </p:spPr>
              <p:txBody>
                <a:bodyPr wrap="none" rtlCol="0">
                  <a:spAutoFit/>
                </a:bodyPr>
                <a:lstStyle/>
                <a:p>
                  <a:r>
                    <a:rPr lang="en-US" sz="2000" b="1">
                      <a:solidFill>
                        <a:srgbClr val="0000CC"/>
                      </a:solidFill>
                      <a:latin typeface="Times New Roman" panose="02020603050405020304" pitchFamily="18" charset="0"/>
                      <a:cs typeface="Times New Roman" panose="02020603050405020304" pitchFamily="18" charset="0"/>
                    </a:rPr>
                    <a:t>Thứ</a:t>
                  </a:r>
                  <a:r>
                    <a:rPr lang="en-GB" altLang="en-US" sz="2000" b="1">
                      <a:solidFill>
                        <a:srgbClr val="0000CC"/>
                      </a:solidFill>
                      <a:latin typeface="Times New Roman" panose="02020603050405020304" pitchFamily="18" charset="0"/>
                      <a:cs typeface="Times New Roman" panose="02020603050405020304" pitchFamily="18" charset="0"/>
                    </a:rPr>
                    <a:t> 2 </a:t>
                  </a:r>
                  <a:r>
                    <a:rPr lang="en-US" sz="2000" b="1">
                      <a:solidFill>
                        <a:srgbClr val="0000CC"/>
                      </a:solidFill>
                      <a:latin typeface="Times New Roman" panose="02020603050405020304" pitchFamily="18" charset="0"/>
                      <a:cs typeface="Times New Roman" panose="02020603050405020304" pitchFamily="18" charset="0"/>
                    </a:rPr>
                    <a:t>ngày</a:t>
                  </a:r>
                  <a:r>
                    <a:rPr lang="en-US" sz="2000">
                      <a:solidFill>
                        <a:srgbClr val="0000CC"/>
                      </a:solidFill>
                      <a:latin typeface="Times New Roman" panose="02020603050405020304" pitchFamily="18" charset="0"/>
                      <a:cs typeface="Times New Roman" panose="02020603050405020304" pitchFamily="18" charset="0"/>
                    </a:rPr>
                    <a:t> </a:t>
                  </a:r>
                  <a:r>
                    <a:rPr lang="en-GB" altLang="en-US" sz="2000">
                      <a:solidFill>
                        <a:srgbClr val="0000CC"/>
                      </a:solidFill>
                      <a:latin typeface="Times New Roman" panose="02020603050405020304" pitchFamily="18" charset="0"/>
                      <a:cs typeface="Times New Roman" panose="02020603050405020304" pitchFamily="18" charset="0"/>
                    </a:rPr>
                    <a:t>8</a:t>
                  </a:r>
                  <a:r>
                    <a:rPr lang="en-US" sz="2000">
                      <a:solidFill>
                        <a:srgbClr val="0000CC"/>
                      </a:solidFill>
                      <a:latin typeface="Times New Roman" panose="02020603050405020304" pitchFamily="18" charset="0"/>
                      <a:cs typeface="Times New Roman" panose="02020603050405020304" pitchFamily="18" charset="0"/>
                    </a:rPr>
                    <a:t> </a:t>
                  </a:r>
                  <a:r>
                    <a:rPr lang="en-US" sz="2000" b="1">
                      <a:solidFill>
                        <a:srgbClr val="0000CC"/>
                      </a:solidFill>
                      <a:latin typeface="Times New Roman" panose="02020603050405020304" pitchFamily="18" charset="0"/>
                      <a:cs typeface="Times New Roman" panose="02020603050405020304" pitchFamily="18" charset="0"/>
                    </a:rPr>
                    <a:t>tháng</a:t>
                  </a:r>
                  <a:r>
                    <a:rPr lang="en-US" sz="2000">
                      <a:solidFill>
                        <a:srgbClr val="0000CC"/>
                      </a:solidFill>
                      <a:latin typeface="Times New Roman" panose="02020603050405020304" pitchFamily="18" charset="0"/>
                      <a:cs typeface="Times New Roman" panose="02020603050405020304" pitchFamily="18" charset="0"/>
                    </a:rPr>
                    <a:t> </a:t>
                  </a:r>
                  <a:r>
                    <a:rPr lang="en-GB" altLang="en-US" sz="2000">
                      <a:solidFill>
                        <a:srgbClr val="0000CC"/>
                      </a:solidFill>
                      <a:latin typeface="Times New Roman" panose="02020603050405020304" pitchFamily="18" charset="0"/>
                      <a:cs typeface="Times New Roman" panose="02020603050405020304" pitchFamily="18" charset="0"/>
                    </a:rPr>
                    <a:t>9</a:t>
                  </a:r>
                  <a:r>
                    <a:rPr lang="en-US" sz="2000">
                      <a:solidFill>
                        <a:srgbClr val="0000CC"/>
                      </a:solidFill>
                      <a:latin typeface="Times New Roman" panose="02020603050405020304" pitchFamily="18" charset="0"/>
                      <a:cs typeface="Times New Roman" panose="02020603050405020304" pitchFamily="18" charset="0"/>
                    </a:rPr>
                    <a:t> </a:t>
                  </a:r>
                  <a:r>
                    <a:rPr lang="en-US" sz="2000" b="1">
                      <a:solidFill>
                        <a:srgbClr val="0000CC"/>
                      </a:solidFill>
                      <a:latin typeface="Times New Roman" panose="02020603050405020304" pitchFamily="18" charset="0"/>
                      <a:cs typeface="Times New Roman" panose="02020603050405020304" pitchFamily="18" charset="0"/>
                    </a:rPr>
                    <a:t>năm </a:t>
                  </a:r>
                  <a:r>
                    <a:rPr lang="en-US" sz="2000" b="1" smtClean="0">
                      <a:solidFill>
                        <a:srgbClr val="0000CC"/>
                      </a:solidFill>
                      <a:latin typeface="Times New Roman" panose="02020603050405020304" pitchFamily="18" charset="0"/>
                      <a:cs typeface="Times New Roman" panose="02020603050405020304" pitchFamily="18" charset="0"/>
                    </a:rPr>
                    <a:t>2025</a:t>
                  </a:r>
                  <a:endParaRPr lang="en-US" sz="20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682190" y="734287"/>
                  <a:ext cx="2236384" cy="433695"/>
                </a:xfrm>
                <a:prstGeom prst="rect">
                  <a:avLst/>
                </a:prstGeom>
                <a:noFill/>
              </p:spPr>
              <p:txBody>
                <a:bodyPr wrap="none" rtlCol="0">
                  <a:spAutoFit/>
                </a:bodyPr>
                <a:lstStyle/>
                <a:p>
                  <a:r>
                    <a:rPr lang="en-US" sz="2000" b="1">
                      <a:solidFill>
                        <a:srgbClr val="FF0066"/>
                      </a:solidFill>
                      <a:latin typeface="Times New Roman" panose="02020603050405020304" pitchFamily="18" charset="0"/>
                      <a:cs typeface="Times New Roman" panose="02020603050405020304" pitchFamily="18" charset="0"/>
                    </a:rPr>
                    <a:t>TIẾNG VIỆT</a:t>
                  </a:r>
                  <a:endParaRPr lang="en-US" sz="20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823513" y="1109883"/>
                <a:ext cx="192500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762000"/>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p:nvPr/>
        </p:nvCxnSpPr>
        <p:spPr>
          <a:xfrm>
            <a:off x="10335867" y="2077720"/>
            <a:ext cx="7315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0917079" y="2468880"/>
            <a:ext cx="6400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2581247" y="2854960"/>
            <a:ext cx="115316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10568132" y="3804920"/>
            <a:ext cx="7315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339187" y="5521960"/>
            <a:ext cx="6400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2091027" y="5521960"/>
            <a:ext cx="9448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nvGrpSpPr>
          <p:cNvPr id="32" name="Group 31"/>
          <p:cNvGrpSpPr/>
          <p:nvPr/>
        </p:nvGrpSpPr>
        <p:grpSpPr>
          <a:xfrm>
            <a:off x="526387" y="4704987"/>
            <a:ext cx="11269532" cy="1755865"/>
            <a:chOff x="365919" y="4704987"/>
            <a:chExt cx="11269532" cy="1755865"/>
          </a:xfrm>
        </p:grpSpPr>
        <p:sp>
          <p:nvSpPr>
            <p:cNvPr id="4" name="Rectangle 3"/>
            <p:cNvSpPr/>
            <p:nvPr/>
          </p:nvSpPr>
          <p:spPr>
            <a:xfrm>
              <a:off x="365919" y="4704987"/>
              <a:ext cx="11269532" cy="1755865"/>
            </a:xfrm>
            <a:prstGeom prst="rect">
              <a:avLst/>
            </a:prstGeom>
          </p:spPr>
          <p:txBody>
            <a:bodyPr wrap="square">
              <a:spAutoFit/>
            </a:bodyPr>
            <a:lstStyle/>
            <a:p>
              <a:pPr indent="463550" algn="just">
                <a:lnSpc>
                  <a:spcPct val="120000"/>
                </a:lnSpc>
                <a:spcBef>
                  <a:spcPts val="300"/>
                </a:spcBef>
              </a:pPr>
              <a:r>
                <a:rPr lang="vi-VN" sz="2200" smtClean="0">
                  <a:solidFill>
                    <a:srgbClr val="0000FF"/>
                  </a:solidFill>
                </a:rPr>
                <a:t>Chúng </a:t>
              </a:r>
              <a:r>
                <a:rPr lang="vi-VN" sz="2200">
                  <a:solidFill>
                    <a:srgbClr val="0000FF"/>
                  </a:solidFill>
                </a:rPr>
                <a:t>tôi tranh nhau kể về chuyện ngày hè. Ngay cạnh chúng tôi, mấy em lớp 1 đang rụt rè níu chặt tay bố mẹ, thật giống tôi năm ngoái. Trước các em, tôi thấy mình lớn bổng lên. Tôi đã là học sinh lớp 2 rồi cơ mà.</a:t>
              </a:r>
              <a:endParaRPr lang="vi-VN" sz="2200">
                <a:solidFill>
                  <a:srgbClr val="0000FF"/>
                </a:solidFill>
              </a:endParaRPr>
            </a:p>
            <a:p>
              <a:pPr indent="463550" algn="r">
                <a:lnSpc>
                  <a:spcPct val="120000"/>
                </a:lnSpc>
                <a:spcBef>
                  <a:spcPts val="300"/>
                </a:spcBef>
              </a:pPr>
              <a:r>
                <a:rPr lang="vi-VN" sz="2200" i="1">
                  <a:solidFill>
                    <a:srgbClr val="0000FF"/>
                  </a:solidFill>
                </a:rPr>
                <a:t>(Văn Giá)</a:t>
              </a:r>
              <a:endParaRPr lang="vi-VN" sz="2200">
                <a:solidFill>
                  <a:srgbClr val="0000FF"/>
                </a:solidFill>
              </a:endParaRPr>
            </a:p>
          </p:txBody>
        </p:sp>
        <p:sp>
          <p:nvSpPr>
            <p:cNvPr id="27" name="Oval 26"/>
            <p:cNvSpPr/>
            <p:nvPr/>
          </p:nvSpPr>
          <p:spPr>
            <a:xfrm>
              <a:off x="450187" y="472440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3</a:t>
              </a:r>
              <a:endParaRPr lang="en-US" sz="2800" b="1">
                <a:solidFill>
                  <a:srgbClr val="FFFF00"/>
                </a:solidFill>
              </a:endParaRPr>
            </a:p>
          </p:txBody>
        </p:sp>
      </p:grpSp>
      <p:grpSp>
        <p:nvGrpSpPr>
          <p:cNvPr id="29" name="Group 28"/>
          <p:cNvGrpSpPr/>
          <p:nvPr/>
        </p:nvGrpSpPr>
        <p:grpSpPr>
          <a:xfrm>
            <a:off x="459310" y="1198045"/>
            <a:ext cx="11269532" cy="1758401"/>
            <a:chOff x="298842" y="1198045"/>
            <a:chExt cx="11269532" cy="1758401"/>
          </a:xfrm>
        </p:grpSpPr>
        <p:sp>
          <p:nvSpPr>
            <p:cNvPr id="25" name="Oval 24"/>
            <p:cNvSpPr/>
            <p:nvPr/>
          </p:nvSpPr>
          <p:spPr>
            <a:xfrm>
              <a:off x="365919" y="119804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1</a:t>
              </a:r>
              <a:endParaRPr lang="en-US" sz="2800" b="1">
                <a:solidFill>
                  <a:srgbClr val="FFFF00"/>
                </a:solidFill>
              </a:endParaRPr>
            </a:p>
          </p:txBody>
        </p:sp>
        <p:sp>
          <p:nvSpPr>
            <p:cNvPr id="28" name="Rectangle 27"/>
            <p:cNvSpPr/>
            <p:nvPr/>
          </p:nvSpPr>
          <p:spPr>
            <a:xfrm>
              <a:off x="298842" y="1200581"/>
              <a:ext cx="11269532" cy="1755865"/>
            </a:xfrm>
            <a:prstGeom prst="rect">
              <a:avLst/>
            </a:prstGeom>
          </p:spPr>
          <p:txBody>
            <a:bodyPr wrap="square">
              <a:spAutoFit/>
            </a:bodyPr>
            <a:lstStyle/>
            <a:p>
              <a:pPr indent="463550" algn="just">
                <a:lnSpc>
                  <a:spcPct val="120000"/>
                </a:lnSpc>
                <a:spcBef>
                  <a:spcPts val="300"/>
                </a:spcBef>
              </a:pPr>
              <a:r>
                <a:rPr lang="vi-VN" sz="2200">
                  <a:solidFill>
                    <a:srgbClr val="0000FF"/>
                  </a:solidFill>
                </a:rPr>
                <a:t>Ngày khai trường đã đến.</a:t>
              </a:r>
              <a:endParaRPr lang="vi-VN" sz="2200">
                <a:solidFill>
                  <a:srgbClr val="0000FF"/>
                </a:solidFill>
              </a:endParaRPr>
            </a:p>
            <a:p>
              <a:pPr indent="463550" algn="just">
                <a:lnSpc>
                  <a:spcPct val="120000"/>
                </a:lnSpc>
                <a:spcBef>
                  <a:spcPts val="300"/>
                </a:spcBef>
              </a:pPr>
              <a:r>
                <a:rPr lang="vi-VN" sz="2200">
                  <a:solidFill>
                    <a:srgbClr val="0000FF"/>
                  </a:solidFill>
                </a:rPr>
                <a:t>Sáng sớm, mẹ mới gọi một câu mà tôi đã vùng dậy, khác hẳn mọi ngày. Loáng một cái, tôi đã chuẩn bị xong mọi thứ. Bố ngạc nhiên nhìn tôi, còn mẹ cười tủm tỉm. Tôi rối rít: “Con muốn đến sớm nhất lớp</a:t>
              </a:r>
              <a:r>
                <a:rPr lang="vi-VN" sz="2200" smtClean="0">
                  <a:solidFill>
                    <a:srgbClr val="0000FF"/>
                  </a:solidFill>
                </a:rPr>
                <a:t>.”</a:t>
              </a:r>
              <a:endParaRPr lang="vi-VN" sz="2200">
                <a:solidFill>
                  <a:srgbClr val="0000FF"/>
                </a:solidFill>
              </a:endParaRPr>
            </a:p>
          </p:txBody>
        </p:sp>
      </p:grpSp>
      <p:grpSp>
        <p:nvGrpSpPr>
          <p:cNvPr id="31" name="Group 30"/>
          <p:cNvGrpSpPr/>
          <p:nvPr/>
        </p:nvGrpSpPr>
        <p:grpSpPr>
          <a:xfrm>
            <a:off x="526387" y="2998668"/>
            <a:ext cx="11269532" cy="1717393"/>
            <a:chOff x="365919" y="2998668"/>
            <a:chExt cx="11269532" cy="1717393"/>
          </a:xfrm>
        </p:grpSpPr>
        <p:sp>
          <p:nvSpPr>
            <p:cNvPr id="26" name="Oval 25"/>
            <p:cNvSpPr/>
            <p:nvPr/>
          </p:nvSpPr>
          <p:spPr>
            <a:xfrm>
              <a:off x="450187" y="302768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2</a:t>
              </a:r>
              <a:endParaRPr lang="en-US" sz="2800" b="1">
                <a:solidFill>
                  <a:srgbClr val="FFFF00"/>
                </a:solidFill>
              </a:endParaRPr>
            </a:p>
          </p:txBody>
        </p:sp>
        <p:sp>
          <p:nvSpPr>
            <p:cNvPr id="30" name="Rectangle 29"/>
            <p:cNvSpPr/>
            <p:nvPr/>
          </p:nvSpPr>
          <p:spPr>
            <a:xfrm>
              <a:off x="365919" y="2998668"/>
              <a:ext cx="11269532" cy="1717393"/>
            </a:xfrm>
            <a:prstGeom prst="rect">
              <a:avLst/>
            </a:prstGeom>
          </p:spPr>
          <p:txBody>
            <a:bodyPr wrap="square">
              <a:spAutoFit/>
            </a:bodyPr>
            <a:lstStyle/>
            <a:p>
              <a:pPr indent="463550" algn="just">
                <a:lnSpc>
                  <a:spcPct val="120000"/>
                </a:lnSpc>
                <a:spcBef>
                  <a:spcPts val="300"/>
                </a:spcBef>
              </a:pPr>
              <a:r>
                <a:rPr lang="vi-VN" sz="2200" smtClean="0">
                  <a:solidFill>
                    <a:srgbClr val="0000FF"/>
                  </a:solidFill>
                </a:rPr>
                <a:t>Tôi </a:t>
              </a:r>
              <a:r>
                <a:rPr lang="vi-VN" sz="2200">
                  <a:solidFill>
                    <a:srgbClr val="0000FF"/>
                  </a:solidFill>
                </a:rPr>
                <a:t>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r>
                <a:rPr lang="vi-VN" sz="2200" smtClean="0">
                  <a:solidFill>
                    <a:srgbClr val="0000FF"/>
                  </a:solidFill>
                </a:rPr>
                <a:t>.</a:t>
              </a:r>
              <a:endParaRPr lang="vi-VN" sz="2200">
                <a:solidFill>
                  <a:srgbClr val="0000FF"/>
                </a:solidFill>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86028" y="48225"/>
            <a:ext cx="4793182" cy="1152356"/>
            <a:chOff x="3486028" y="48225"/>
            <a:chExt cx="4793182" cy="1152356"/>
          </a:xfrm>
        </p:grpSpPr>
        <p:grpSp>
          <p:nvGrpSpPr>
            <p:cNvPr id="8" name="Group 7"/>
            <p:cNvGrpSpPr/>
            <p:nvPr/>
          </p:nvGrpSpPr>
          <p:grpSpPr>
            <a:xfrm>
              <a:off x="3486028" y="48225"/>
              <a:ext cx="3601085" cy="709795"/>
              <a:chOff x="4586762" y="398606"/>
              <a:chExt cx="4738146" cy="769376"/>
            </a:xfrm>
          </p:grpSpPr>
          <p:grpSp>
            <p:nvGrpSpPr>
              <p:cNvPr id="9" name="Group 8"/>
              <p:cNvGrpSpPr/>
              <p:nvPr/>
            </p:nvGrpSpPr>
            <p:grpSpPr>
              <a:xfrm>
                <a:off x="4586762" y="398606"/>
                <a:ext cx="4738146" cy="769376"/>
                <a:chOff x="4586762" y="398606"/>
                <a:chExt cx="4738146" cy="769376"/>
              </a:xfrm>
            </p:grpSpPr>
            <p:sp>
              <p:nvSpPr>
                <p:cNvPr id="12" name="TextBox 11"/>
                <p:cNvSpPr txBox="1"/>
                <p:nvPr/>
              </p:nvSpPr>
              <p:spPr>
                <a:xfrm>
                  <a:off x="4586762" y="398606"/>
                  <a:ext cx="4738146" cy="432254"/>
                </a:xfrm>
                <a:prstGeom prst="rect">
                  <a:avLst/>
                </a:prstGeom>
                <a:noFill/>
              </p:spPr>
              <p:txBody>
                <a:bodyPr wrap="none" rtlCol="0">
                  <a:spAutoFit/>
                </a:bodyPr>
                <a:lstStyle/>
                <a:p>
                  <a:r>
                    <a:rPr lang="en-US" sz="2000" b="1">
                      <a:solidFill>
                        <a:srgbClr val="0000CC"/>
                      </a:solidFill>
                      <a:latin typeface="Times New Roman" panose="02020603050405020304" pitchFamily="18" charset="0"/>
                      <a:cs typeface="Times New Roman" panose="02020603050405020304" pitchFamily="18" charset="0"/>
                    </a:rPr>
                    <a:t>Thứ</a:t>
                  </a:r>
                  <a:r>
                    <a:rPr lang="en-GB" altLang="en-US" sz="2000" b="1">
                      <a:solidFill>
                        <a:srgbClr val="0000CC"/>
                      </a:solidFill>
                      <a:latin typeface="Times New Roman" panose="02020603050405020304" pitchFamily="18" charset="0"/>
                      <a:cs typeface="Times New Roman" panose="02020603050405020304" pitchFamily="18" charset="0"/>
                    </a:rPr>
                    <a:t> </a:t>
                  </a:r>
                  <a:r>
                    <a:rPr lang="en-GB" altLang="en-US" sz="2000">
                      <a:solidFill>
                        <a:srgbClr val="0000CC"/>
                      </a:solidFill>
                      <a:latin typeface="Times New Roman" panose="02020603050405020304" pitchFamily="18" charset="0"/>
                      <a:cs typeface="Times New Roman" panose="02020603050405020304" pitchFamily="18" charset="0"/>
                    </a:rPr>
                    <a:t>2 </a:t>
                  </a:r>
                  <a:r>
                    <a:rPr lang="en-US" sz="2000" b="1">
                      <a:solidFill>
                        <a:srgbClr val="0000CC"/>
                      </a:solidFill>
                      <a:latin typeface="Times New Roman" panose="02020603050405020304" pitchFamily="18" charset="0"/>
                      <a:cs typeface="Times New Roman" panose="02020603050405020304" pitchFamily="18" charset="0"/>
                    </a:rPr>
                    <a:t>ngày</a:t>
                  </a:r>
                  <a:r>
                    <a:rPr lang="en-US" sz="2000">
                      <a:solidFill>
                        <a:srgbClr val="0000CC"/>
                      </a:solidFill>
                      <a:latin typeface="Times New Roman" panose="02020603050405020304" pitchFamily="18" charset="0"/>
                      <a:cs typeface="Times New Roman" panose="02020603050405020304" pitchFamily="18" charset="0"/>
                    </a:rPr>
                    <a:t> </a:t>
                  </a:r>
                  <a:r>
                    <a:rPr lang="en-GB" altLang="en-US" sz="2000">
                      <a:solidFill>
                        <a:srgbClr val="0000CC"/>
                      </a:solidFill>
                      <a:latin typeface="Times New Roman" panose="02020603050405020304" pitchFamily="18" charset="0"/>
                      <a:cs typeface="Times New Roman" panose="02020603050405020304" pitchFamily="18" charset="0"/>
                    </a:rPr>
                    <a:t>8</a:t>
                  </a:r>
                  <a:r>
                    <a:rPr lang="en-US" sz="2000">
                      <a:solidFill>
                        <a:srgbClr val="0000CC"/>
                      </a:solidFill>
                      <a:latin typeface="Times New Roman" panose="02020603050405020304" pitchFamily="18" charset="0"/>
                      <a:cs typeface="Times New Roman" panose="02020603050405020304" pitchFamily="18" charset="0"/>
                    </a:rPr>
                    <a:t> </a:t>
                  </a:r>
                  <a:r>
                    <a:rPr lang="en-US" sz="2000" b="1">
                      <a:solidFill>
                        <a:srgbClr val="0000CC"/>
                      </a:solidFill>
                      <a:latin typeface="Times New Roman" panose="02020603050405020304" pitchFamily="18" charset="0"/>
                      <a:cs typeface="Times New Roman" panose="02020603050405020304" pitchFamily="18" charset="0"/>
                    </a:rPr>
                    <a:t>tháng</a:t>
                  </a:r>
                  <a:r>
                    <a:rPr lang="en-US" sz="2000">
                      <a:solidFill>
                        <a:srgbClr val="0000CC"/>
                      </a:solidFill>
                      <a:latin typeface="Times New Roman" panose="02020603050405020304" pitchFamily="18" charset="0"/>
                      <a:cs typeface="Times New Roman" panose="02020603050405020304" pitchFamily="18" charset="0"/>
                    </a:rPr>
                    <a:t> </a:t>
                  </a:r>
                  <a:r>
                    <a:rPr lang="en-GB" altLang="en-US" sz="2000">
                      <a:solidFill>
                        <a:srgbClr val="0000CC"/>
                      </a:solidFill>
                      <a:latin typeface="Times New Roman" panose="02020603050405020304" pitchFamily="18" charset="0"/>
                      <a:cs typeface="Times New Roman" panose="02020603050405020304" pitchFamily="18" charset="0"/>
                    </a:rPr>
                    <a:t>9</a:t>
                  </a:r>
                  <a:r>
                    <a:rPr lang="en-US" sz="2000">
                      <a:solidFill>
                        <a:srgbClr val="0000CC"/>
                      </a:solidFill>
                      <a:latin typeface="Times New Roman" panose="02020603050405020304" pitchFamily="18" charset="0"/>
                      <a:cs typeface="Times New Roman" panose="02020603050405020304" pitchFamily="18" charset="0"/>
                    </a:rPr>
                    <a:t> </a:t>
                  </a:r>
                  <a:r>
                    <a:rPr lang="en-US" sz="2000" b="1">
                      <a:solidFill>
                        <a:srgbClr val="0000CC"/>
                      </a:solidFill>
                      <a:latin typeface="Times New Roman" panose="02020603050405020304" pitchFamily="18" charset="0"/>
                      <a:cs typeface="Times New Roman" panose="02020603050405020304" pitchFamily="18" charset="0"/>
                    </a:rPr>
                    <a:t>năm </a:t>
                  </a:r>
                  <a:r>
                    <a:rPr lang="en-US" sz="2000" b="1" smtClean="0">
                      <a:solidFill>
                        <a:srgbClr val="0000CC"/>
                      </a:solidFill>
                      <a:latin typeface="Times New Roman" panose="02020603050405020304" pitchFamily="18" charset="0"/>
                      <a:cs typeface="Times New Roman" panose="02020603050405020304" pitchFamily="18" charset="0"/>
                    </a:rPr>
                    <a:t>2025</a:t>
                  </a:r>
                  <a:endParaRPr lang="en-US" sz="20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682190" y="734287"/>
                  <a:ext cx="2236384" cy="433695"/>
                </a:xfrm>
                <a:prstGeom prst="rect">
                  <a:avLst/>
                </a:prstGeom>
                <a:noFill/>
              </p:spPr>
              <p:txBody>
                <a:bodyPr wrap="none" rtlCol="0">
                  <a:spAutoFit/>
                </a:bodyPr>
                <a:lstStyle/>
                <a:p>
                  <a:r>
                    <a:rPr lang="en-US" sz="2000" b="1">
                      <a:solidFill>
                        <a:srgbClr val="FF0066"/>
                      </a:solidFill>
                      <a:latin typeface="Times New Roman" panose="02020603050405020304" pitchFamily="18" charset="0"/>
                      <a:cs typeface="Times New Roman" panose="02020603050405020304" pitchFamily="18" charset="0"/>
                    </a:rPr>
                    <a:t>TIẾNG VIỆT</a:t>
                  </a:r>
                  <a:endParaRPr lang="en-US" sz="20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823513" y="1109883"/>
                <a:ext cx="192500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762000"/>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p:nvPr/>
        </p:nvCxnSpPr>
        <p:spPr>
          <a:xfrm>
            <a:off x="10335867" y="2077720"/>
            <a:ext cx="73152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0917079" y="2468880"/>
            <a:ext cx="64008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2581247" y="2854960"/>
            <a:ext cx="115316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10568132" y="3804920"/>
            <a:ext cx="73152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339187" y="5521960"/>
            <a:ext cx="64008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2334867" y="5521960"/>
            <a:ext cx="944880" cy="0"/>
          </a:xfrm>
          <a:prstGeom prst="line">
            <a:avLst/>
          </a:prstGeom>
          <a:ln>
            <a:solidFill>
              <a:srgbClr val="FF0000"/>
            </a:solidFill>
          </a:ln>
          <a:effectLst/>
        </p:spPr>
        <p:style>
          <a:lnRef idx="3">
            <a:schemeClr val="dk1"/>
          </a:lnRef>
          <a:fillRef idx="0">
            <a:schemeClr val="dk1"/>
          </a:fillRef>
          <a:effectRef idx="2">
            <a:schemeClr val="dk1"/>
          </a:effectRef>
          <a:fontRef idx="minor">
            <a:schemeClr val="tx1"/>
          </a:fontRef>
        </p:style>
      </p:cxnSp>
      <p:grpSp>
        <p:nvGrpSpPr>
          <p:cNvPr id="32" name="Group 31"/>
          <p:cNvGrpSpPr/>
          <p:nvPr/>
        </p:nvGrpSpPr>
        <p:grpSpPr>
          <a:xfrm>
            <a:off x="526387" y="4704987"/>
            <a:ext cx="11269532" cy="1755865"/>
            <a:chOff x="365919" y="4704987"/>
            <a:chExt cx="11269532" cy="1755865"/>
          </a:xfrm>
        </p:grpSpPr>
        <p:sp>
          <p:nvSpPr>
            <p:cNvPr id="4" name="Rectangle 3"/>
            <p:cNvSpPr/>
            <p:nvPr/>
          </p:nvSpPr>
          <p:spPr>
            <a:xfrm>
              <a:off x="365919" y="4704987"/>
              <a:ext cx="11269532" cy="1755865"/>
            </a:xfrm>
            <a:prstGeom prst="rect">
              <a:avLst/>
            </a:prstGeom>
          </p:spPr>
          <p:txBody>
            <a:bodyPr wrap="square">
              <a:spAutoFit/>
            </a:bodyPr>
            <a:lstStyle/>
            <a:p>
              <a:pPr indent="463550" algn="just">
                <a:lnSpc>
                  <a:spcPct val="120000"/>
                </a:lnSpc>
                <a:spcBef>
                  <a:spcPts val="300"/>
                </a:spcBef>
              </a:pPr>
              <a:r>
                <a:rPr lang="vi-VN" sz="2200" smtClean="0">
                  <a:solidFill>
                    <a:srgbClr val="0000FF"/>
                  </a:solidFill>
                </a:rPr>
                <a:t>Chúng </a:t>
              </a:r>
              <a:r>
                <a:rPr lang="vi-VN" sz="2200">
                  <a:solidFill>
                    <a:srgbClr val="0000FF"/>
                  </a:solidFill>
                </a:rPr>
                <a:t>tôi tranh nhau kể về chuyện ngày hè. Ngay cạnh chúng tôi, mấy em lớp </a:t>
              </a:r>
              <a:r>
                <a:rPr lang="vi-VN" sz="2200" smtClean="0">
                  <a:solidFill>
                    <a:srgbClr val="0000FF"/>
                  </a:solidFill>
                </a:rPr>
                <a:t>1</a:t>
              </a:r>
              <a:r>
                <a:rPr lang="en-US" sz="2200" b="1">
                  <a:solidFill>
                    <a:srgbClr val="FF0000"/>
                  </a:solidFill>
                </a:rPr>
                <a:t> /</a:t>
              </a:r>
              <a:r>
                <a:rPr lang="vi-VN" sz="2200" smtClean="0">
                  <a:solidFill>
                    <a:srgbClr val="0000FF"/>
                  </a:solidFill>
                </a:rPr>
                <a:t> </a:t>
              </a:r>
              <a:r>
                <a:rPr lang="vi-VN" sz="2200">
                  <a:solidFill>
                    <a:srgbClr val="0000FF"/>
                  </a:solidFill>
                </a:rPr>
                <a:t>đang rụt </a:t>
              </a:r>
              <a:r>
                <a:rPr lang="vi-VN" sz="2200" smtClean="0">
                  <a:solidFill>
                    <a:srgbClr val="0000FF"/>
                  </a:solidFill>
                </a:rPr>
                <a:t>rè</a:t>
              </a:r>
              <a:r>
                <a:rPr lang="en-US" sz="2200" b="1">
                  <a:solidFill>
                    <a:srgbClr val="FF0000"/>
                  </a:solidFill>
                </a:rPr>
                <a:t> /</a:t>
              </a:r>
              <a:r>
                <a:rPr lang="vi-VN" sz="2200" smtClean="0">
                  <a:solidFill>
                    <a:srgbClr val="0000FF"/>
                  </a:solidFill>
                </a:rPr>
                <a:t> </a:t>
              </a:r>
              <a:r>
                <a:rPr lang="vi-VN" sz="2200">
                  <a:solidFill>
                    <a:srgbClr val="0000FF"/>
                  </a:solidFill>
                </a:rPr>
                <a:t>níu chặt tay bố mẹ, thật giống tôi năm ngoái. Trước các em, tôi thấy mình lớn bổng lên. Tôi đã là học sinh lớp 2 rồi cơ mà.</a:t>
              </a:r>
              <a:endParaRPr lang="vi-VN" sz="2200">
                <a:solidFill>
                  <a:srgbClr val="0000FF"/>
                </a:solidFill>
              </a:endParaRPr>
            </a:p>
            <a:p>
              <a:pPr indent="463550" algn="r">
                <a:lnSpc>
                  <a:spcPct val="120000"/>
                </a:lnSpc>
                <a:spcBef>
                  <a:spcPts val="300"/>
                </a:spcBef>
              </a:pPr>
              <a:r>
                <a:rPr lang="vi-VN" sz="2200" i="1">
                  <a:solidFill>
                    <a:srgbClr val="0000FF"/>
                  </a:solidFill>
                </a:rPr>
                <a:t>(Văn Giá)</a:t>
              </a:r>
              <a:endParaRPr lang="vi-VN" sz="2200">
                <a:solidFill>
                  <a:srgbClr val="0000FF"/>
                </a:solidFill>
              </a:endParaRPr>
            </a:p>
          </p:txBody>
        </p:sp>
        <p:sp>
          <p:nvSpPr>
            <p:cNvPr id="27" name="Oval 26"/>
            <p:cNvSpPr/>
            <p:nvPr/>
          </p:nvSpPr>
          <p:spPr>
            <a:xfrm>
              <a:off x="450187" y="472440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3</a:t>
              </a:r>
              <a:endParaRPr lang="en-US" sz="2800" b="1">
                <a:solidFill>
                  <a:srgbClr val="FFFF00"/>
                </a:solidFill>
              </a:endParaRPr>
            </a:p>
          </p:txBody>
        </p:sp>
      </p:grpSp>
      <p:grpSp>
        <p:nvGrpSpPr>
          <p:cNvPr id="29" name="Group 28"/>
          <p:cNvGrpSpPr/>
          <p:nvPr/>
        </p:nvGrpSpPr>
        <p:grpSpPr>
          <a:xfrm>
            <a:off x="459310" y="1198045"/>
            <a:ext cx="11269532" cy="1758401"/>
            <a:chOff x="298842" y="1198045"/>
            <a:chExt cx="11269532" cy="1758401"/>
          </a:xfrm>
        </p:grpSpPr>
        <p:sp>
          <p:nvSpPr>
            <p:cNvPr id="25" name="Oval 24"/>
            <p:cNvSpPr/>
            <p:nvPr/>
          </p:nvSpPr>
          <p:spPr>
            <a:xfrm>
              <a:off x="365919" y="119804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1</a:t>
              </a:r>
              <a:endParaRPr lang="en-US" sz="2800" b="1">
                <a:solidFill>
                  <a:srgbClr val="FFFF00"/>
                </a:solidFill>
              </a:endParaRPr>
            </a:p>
          </p:txBody>
        </p:sp>
        <p:sp>
          <p:nvSpPr>
            <p:cNvPr id="28" name="Rectangle 27"/>
            <p:cNvSpPr/>
            <p:nvPr/>
          </p:nvSpPr>
          <p:spPr>
            <a:xfrm>
              <a:off x="298842" y="1200581"/>
              <a:ext cx="11269532" cy="1755865"/>
            </a:xfrm>
            <a:prstGeom prst="rect">
              <a:avLst/>
            </a:prstGeom>
          </p:spPr>
          <p:txBody>
            <a:bodyPr wrap="square">
              <a:spAutoFit/>
            </a:bodyPr>
            <a:lstStyle/>
            <a:p>
              <a:pPr indent="463550" algn="just">
                <a:lnSpc>
                  <a:spcPct val="120000"/>
                </a:lnSpc>
                <a:spcBef>
                  <a:spcPts val="300"/>
                </a:spcBef>
              </a:pPr>
              <a:r>
                <a:rPr lang="vi-VN" sz="2200">
                  <a:solidFill>
                    <a:srgbClr val="0000FF"/>
                  </a:solidFill>
                </a:rPr>
                <a:t>Ngày khai trường đã đến.</a:t>
              </a:r>
              <a:endParaRPr lang="vi-VN" sz="2200">
                <a:solidFill>
                  <a:srgbClr val="0000FF"/>
                </a:solidFill>
              </a:endParaRPr>
            </a:p>
            <a:p>
              <a:pPr indent="463550" algn="just">
                <a:lnSpc>
                  <a:spcPct val="120000"/>
                </a:lnSpc>
                <a:spcBef>
                  <a:spcPts val="300"/>
                </a:spcBef>
              </a:pPr>
              <a:r>
                <a:rPr lang="vi-VN" sz="2200">
                  <a:solidFill>
                    <a:srgbClr val="0000FF"/>
                  </a:solidFill>
                </a:rPr>
                <a:t>Sáng sớm, mẹ mới gọi một câu mà tôi đã vùng dậy, khác hẳn mọi ngày. Loáng một cái, tôi đã chuẩn bị xong mọi thứ. Bố ngạc nhiên nhìn tôi, còn mẹ cười tủm tỉm. Tôi rối rít: “Con muốn đến sớm nhất lớp</a:t>
              </a:r>
              <a:r>
                <a:rPr lang="vi-VN" sz="2200" smtClean="0">
                  <a:solidFill>
                    <a:srgbClr val="0000FF"/>
                  </a:solidFill>
                </a:rPr>
                <a:t>.”</a:t>
              </a:r>
              <a:endParaRPr lang="vi-VN" sz="2200">
                <a:solidFill>
                  <a:srgbClr val="0000FF"/>
                </a:solidFill>
              </a:endParaRPr>
            </a:p>
          </p:txBody>
        </p:sp>
      </p:grpSp>
      <p:grpSp>
        <p:nvGrpSpPr>
          <p:cNvPr id="31" name="Group 30"/>
          <p:cNvGrpSpPr/>
          <p:nvPr/>
        </p:nvGrpSpPr>
        <p:grpSpPr>
          <a:xfrm>
            <a:off x="526387" y="2998668"/>
            <a:ext cx="11269532" cy="1717393"/>
            <a:chOff x="365919" y="2998668"/>
            <a:chExt cx="11269532" cy="1717393"/>
          </a:xfrm>
        </p:grpSpPr>
        <p:sp>
          <p:nvSpPr>
            <p:cNvPr id="26" name="Oval 25"/>
            <p:cNvSpPr/>
            <p:nvPr/>
          </p:nvSpPr>
          <p:spPr>
            <a:xfrm>
              <a:off x="450187" y="302768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2</a:t>
              </a:r>
              <a:endParaRPr lang="en-US" sz="2800" b="1">
                <a:solidFill>
                  <a:srgbClr val="FFFF00"/>
                </a:solidFill>
              </a:endParaRPr>
            </a:p>
          </p:txBody>
        </p:sp>
        <p:sp>
          <p:nvSpPr>
            <p:cNvPr id="30" name="Rectangle 29"/>
            <p:cNvSpPr/>
            <p:nvPr/>
          </p:nvSpPr>
          <p:spPr>
            <a:xfrm>
              <a:off x="365919" y="2998668"/>
              <a:ext cx="11269532" cy="1717393"/>
            </a:xfrm>
            <a:prstGeom prst="rect">
              <a:avLst/>
            </a:prstGeom>
          </p:spPr>
          <p:txBody>
            <a:bodyPr wrap="square">
              <a:spAutoFit/>
            </a:bodyPr>
            <a:lstStyle/>
            <a:p>
              <a:pPr indent="463550" algn="just">
                <a:lnSpc>
                  <a:spcPct val="120000"/>
                </a:lnSpc>
                <a:spcBef>
                  <a:spcPts val="300"/>
                </a:spcBef>
              </a:pPr>
              <a:r>
                <a:rPr lang="vi-VN" sz="2200" smtClean="0">
                  <a:solidFill>
                    <a:srgbClr val="0000FF"/>
                  </a:solidFill>
                </a:rPr>
                <a:t>Tôi </a:t>
              </a:r>
              <a:r>
                <a:rPr lang="vi-VN" sz="2200">
                  <a:solidFill>
                    <a:srgbClr val="0000FF"/>
                  </a:solidFill>
                </a:rPr>
                <a:t>háo hức tưởng tượng ra cảnh mình đến đầu tiên, cất tiếng chào thật to những bạn đến sau. Nhưng vừa đến cổng trường, tôi đã thấy mấy bạn cùng </a:t>
              </a:r>
              <a:r>
                <a:rPr lang="vi-VN" sz="2200" smtClean="0">
                  <a:solidFill>
                    <a:srgbClr val="0000FF"/>
                  </a:solidFill>
                </a:rPr>
                <a:t>lớp</a:t>
              </a:r>
              <a:r>
                <a:rPr lang="en-US" sz="2200" smtClean="0">
                  <a:solidFill>
                    <a:srgbClr val="0000FF"/>
                  </a:solidFill>
                </a:rPr>
                <a:t> </a:t>
              </a:r>
              <a:r>
                <a:rPr lang="en-US" sz="2200" b="1" smtClean="0">
                  <a:solidFill>
                    <a:srgbClr val="FF0000"/>
                  </a:solidFill>
                </a:rPr>
                <a:t>/</a:t>
              </a:r>
              <a:r>
                <a:rPr lang="vi-VN" sz="2200" smtClean="0">
                  <a:solidFill>
                    <a:srgbClr val="0000FF"/>
                  </a:solidFill>
                </a:rPr>
                <a:t> </a:t>
              </a:r>
              <a:r>
                <a:rPr lang="vi-VN" sz="2200">
                  <a:solidFill>
                    <a:srgbClr val="0000FF"/>
                  </a:solidFill>
                </a:rPr>
                <a:t>đang ríu rít nói </a:t>
              </a:r>
              <a:r>
                <a:rPr lang="vi-VN" sz="2200" smtClean="0">
                  <a:solidFill>
                    <a:srgbClr val="0000FF"/>
                  </a:solidFill>
                </a:rPr>
                <a:t>cười</a:t>
              </a:r>
              <a:r>
                <a:rPr lang="en-US" sz="2200" b="1">
                  <a:solidFill>
                    <a:srgbClr val="FF0000"/>
                  </a:solidFill>
                </a:rPr>
                <a:t> /</a:t>
              </a:r>
              <a:r>
                <a:rPr lang="vi-VN" sz="2200" smtClean="0">
                  <a:solidFill>
                    <a:srgbClr val="0000FF"/>
                  </a:solidFill>
                </a:rPr>
                <a:t> </a:t>
              </a:r>
              <a:r>
                <a:rPr lang="vi-VN" sz="2200">
                  <a:solidFill>
                    <a:srgbClr val="0000FF"/>
                  </a:solidFill>
                </a:rPr>
                <a:t>ở trong sân. Thì ra, không chỉ mình tôi muốn đến sớm nhất. Tôi chào mẹ, chạy ào vào cùng các bạn</a:t>
              </a:r>
              <a:r>
                <a:rPr lang="vi-VN" sz="2200" smtClean="0">
                  <a:solidFill>
                    <a:srgbClr val="0000FF"/>
                  </a:solidFill>
                </a:rPr>
                <a:t>.</a:t>
              </a:r>
              <a:endParaRPr lang="vi-VN" sz="2200">
                <a:solidFill>
                  <a:srgbClr val="0000FF"/>
                </a:solidFill>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92448" y="112180"/>
            <a:ext cx="4286885" cy="863835"/>
            <a:chOff x="3937328" y="210532"/>
            <a:chExt cx="5640491" cy="936344"/>
          </a:xfrm>
        </p:grpSpPr>
        <p:grpSp>
          <p:nvGrpSpPr>
            <p:cNvPr id="9" name="Group 8"/>
            <p:cNvGrpSpPr/>
            <p:nvPr/>
          </p:nvGrpSpPr>
          <p:grpSpPr>
            <a:xfrm>
              <a:off x="3937328" y="210532"/>
              <a:ext cx="5640491" cy="936344"/>
              <a:chOff x="3937328" y="210532"/>
              <a:chExt cx="5640491" cy="936344"/>
            </a:xfrm>
          </p:grpSpPr>
          <p:sp>
            <p:nvSpPr>
              <p:cNvPr id="12" name="TextBox 11"/>
              <p:cNvSpPr txBox="1"/>
              <p:nvPr/>
            </p:nvSpPr>
            <p:spPr>
              <a:xfrm>
                <a:off x="3937328" y="210532"/>
                <a:ext cx="564049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10" name="Straight Connector 9"/>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242719" y="1600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5" name="Group 14"/>
          <p:cNvGrpSpPr/>
          <p:nvPr/>
        </p:nvGrpSpPr>
        <p:grpSpPr>
          <a:xfrm>
            <a:off x="1546704" y="1442589"/>
            <a:ext cx="1745873" cy="500719"/>
            <a:chOff x="1546704" y="1442589"/>
            <a:chExt cx="1745873" cy="500719"/>
          </a:xfrm>
        </p:grpSpPr>
        <p:sp>
          <p:nvSpPr>
            <p:cNvPr id="11" name="Rectangle 10"/>
            <p:cNvSpPr/>
            <p:nvPr/>
          </p:nvSpPr>
          <p:spPr>
            <a:xfrm>
              <a:off x="1546704" y="1442589"/>
              <a:ext cx="1745873"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Luyện đọc</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231548" y="1579733"/>
            <a:ext cx="2095327" cy="500719"/>
            <a:chOff x="1371979" y="1442589"/>
            <a:chExt cx="2095327" cy="500719"/>
          </a:xfrm>
        </p:grpSpPr>
        <p:sp>
          <p:nvSpPr>
            <p:cNvPr id="17" name="Rectangle 16"/>
            <p:cNvSpPr/>
            <p:nvPr/>
          </p:nvSpPr>
          <p:spPr>
            <a:xfrm>
              <a:off x="1371979" y="1442589"/>
              <a:ext cx="2095327"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517594" y="1928052"/>
              <a:ext cx="19202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365919" y="2080452"/>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0" name="Rectangle 19"/>
          <p:cNvSpPr/>
          <p:nvPr/>
        </p:nvSpPr>
        <p:spPr>
          <a:xfrm>
            <a:off x="1381919" y="2095527"/>
            <a:ext cx="970137" cy="461665"/>
          </a:xfrm>
          <a:prstGeom prst="rect">
            <a:avLst/>
          </a:prstGeom>
        </p:spPr>
        <p:txBody>
          <a:bodyPr wrap="none">
            <a:spAutoFit/>
          </a:bodyPr>
          <a:lstStyle/>
          <a:p>
            <a:r>
              <a:rPr lang="en-US" sz="2400" smtClean="0">
                <a:solidFill>
                  <a:srgbClr val="0000FF"/>
                </a:solidFill>
              </a:rPr>
              <a:t>rối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1" name="Rectangle 20"/>
          <p:cNvSpPr/>
          <p:nvPr/>
        </p:nvSpPr>
        <p:spPr>
          <a:xfrm>
            <a:off x="2225044" y="2101921"/>
            <a:ext cx="986167" cy="461665"/>
          </a:xfrm>
          <a:prstGeom prst="rect">
            <a:avLst/>
          </a:prstGeom>
        </p:spPr>
        <p:txBody>
          <a:bodyPr wrap="none">
            <a:spAutoFit/>
          </a:bodyPr>
          <a:lstStyle/>
          <a:p>
            <a:r>
              <a:rPr lang="en-US" sz="2400" smtClean="0">
                <a:solidFill>
                  <a:srgbClr val="0000FF"/>
                </a:solidFill>
              </a:rPr>
              <a:t>ríu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2" name="Rectangle 21"/>
          <p:cNvSpPr/>
          <p:nvPr/>
        </p:nvSpPr>
        <p:spPr>
          <a:xfrm>
            <a:off x="3079131" y="2101921"/>
            <a:ext cx="987771" cy="461665"/>
          </a:xfrm>
          <a:prstGeom prst="rect">
            <a:avLst/>
          </a:prstGeom>
        </p:spPr>
        <p:txBody>
          <a:bodyPr wrap="none">
            <a:spAutoFit/>
          </a:bodyPr>
          <a:lstStyle/>
          <a:p>
            <a:r>
              <a:rPr lang="en-US" sz="2400" smtClean="0">
                <a:solidFill>
                  <a:srgbClr val="0000FF"/>
                </a:solidFill>
              </a:rPr>
              <a:t>rụt </a:t>
            </a:r>
            <a:r>
              <a:rPr lang="en-US" sz="2400">
                <a:solidFill>
                  <a:srgbClr val="0000FF"/>
                </a:solidFill>
              </a:rPr>
              <a:t>rè</a:t>
            </a:r>
            <a:r>
              <a:rPr lang="en-US" sz="2400" smtClean="0">
                <a:solidFill>
                  <a:srgbClr val="0000FF"/>
                </a:solidFill>
              </a:rPr>
              <a:t>,</a:t>
            </a:r>
            <a:endParaRPr lang="en-US" sz="2400">
              <a:solidFill>
                <a:srgbClr val="0000FF"/>
              </a:solidFill>
            </a:endParaRPr>
          </a:p>
        </p:txBody>
      </p:sp>
      <p:sp>
        <p:nvSpPr>
          <p:cNvPr id="23" name="Rectangle 22"/>
          <p:cNvSpPr/>
          <p:nvPr/>
        </p:nvSpPr>
        <p:spPr>
          <a:xfrm>
            <a:off x="3960207" y="2111466"/>
            <a:ext cx="1279517" cy="461665"/>
          </a:xfrm>
          <a:prstGeom prst="rect">
            <a:avLst/>
          </a:prstGeom>
        </p:spPr>
        <p:txBody>
          <a:bodyPr wrap="none">
            <a:spAutoFit/>
          </a:bodyPr>
          <a:lstStyle/>
          <a:p>
            <a:r>
              <a:rPr lang="en-US" sz="2400" smtClean="0">
                <a:solidFill>
                  <a:srgbClr val="0000FF"/>
                </a:solidFill>
              </a:rPr>
              <a:t>níu chặt</a:t>
            </a:r>
            <a:endParaRPr lang="en-US" sz="2400">
              <a:solidFill>
                <a:srgbClr val="0000FF"/>
              </a:solidFill>
            </a:endParaRPr>
          </a:p>
        </p:txBody>
      </p:sp>
      <p:sp>
        <p:nvSpPr>
          <p:cNvPr id="25" name="Rectangle 24"/>
          <p:cNvSpPr/>
          <p:nvPr/>
        </p:nvSpPr>
        <p:spPr>
          <a:xfrm>
            <a:off x="361592" y="3429000"/>
            <a:ext cx="4796852" cy="2385268"/>
          </a:xfrm>
          <a:prstGeom prst="rect">
            <a:avLst/>
          </a:prstGeom>
        </p:spPr>
        <p:txBody>
          <a:bodyPr wrap="square">
            <a:spAutoFit/>
          </a:bodyPr>
          <a:lstStyle/>
          <a:p>
            <a:pPr algn="just">
              <a:spcBef>
                <a:spcPts val="600"/>
              </a:spcBef>
            </a:pPr>
            <a:r>
              <a:rPr lang="en-US" sz="2400">
                <a:solidFill>
                  <a:srgbClr val="0000FF"/>
                </a:solidFill>
              </a:rPr>
              <a:t>Nhưng vừa đến cổng trường,</a:t>
            </a:r>
            <a:r>
              <a:rPr lang="en-US" sz="2400">
                <a:solidFill>
                  <a:srgbClr val="FF0000"/>
                </a:solidFill>
              </a:rPr>
              <a:t>/</a:t>
            </a:r>
            <a:r>
              <a:rPr lang="en-US" sz="2400">
                <a:solidFill>
                  <a:srgbClr val="0000FF"/>
                </a:solidFill>
              </a:rPr>
              <a:t> tôi đã thấy mấy bạn cùng lớp</a:t>
            </a:r>
            <a:r>
              <a:rPr lang="en-US" sz="2400">
                <a:solidFill>
                  <a:srgbClr val="FF0000"/>
                </a:solidFill>
              </a:rPr>
              <a:t>/</a:t>
            </a:r>
            <a:r>
              <a:rPr lang="en-US" sz="2400">
                <a:solidFill>
                  <a:srgbClr val="0000FF"/>
                </a:solidFill>
              </a:rPr>
              <a:t> đang ríu rít nói cười</a:t>
            </a:r>
            <a:r>
              <a:rPr lang="en-US" sz="2400">
                <a:solidFill>
                  <a:srgbClr val="FF0000"/>
                </a:solidFill>
              </a:rPr>
              <a:t>/</a:t>
            </a:r>
            <a:r>
              <a:rPr lang="en-US" sz="2400">
                <a:solidFill>
                  <a:srgbClr val="0000FF"/>
                </a:solidFill>
              </a:rPr>
              <a:t> ở trong sân; </a:t>
            </a:r>
            <a:endParaRPr lang="en-US" sz="2400" smtClean="0">
              <a:solidFill>
                <a:srgbClr val="0000FF"/>
              </a:solidFill>
            </a:endParaRPr>
          </a:p>
          <a:p>
            <a:pPr algn="just">
              <a:spcBef>
                <a:spcPts val="600"/>
              </a:spcBef>
            </a:pPr>
            <a:r>
              <a:rPr lang="en-US" sz="2400" smtClean="0">
                <a:solidFill>
                  <a:srgbClr val="0000FF"/>
                </a:solidFill>
              </a:rPr>
              <a:t>Ngay </a:t>
            </a:r>
            <a:r>
              <a:rPr lang="en-US" sz="2400">
                <a:solidFill>
                  <a:srgbClr val="0000FF"/>
                </a:solidFill>
              </a:rPr>
              <a:t>cạnh chúng tôi</a:t>
            </a:r>
            <a:r>
              <a:rPr lang="en-US" sz="2400" smtClean="0">
                <a:solidFill>
                  <a:srgbClr val="0000FF"/>
                </a:solidFill>
              </a:rPr>
              <a:t>,</a:t>
            </a:r>
            <a:r>
              <a:rPr lang="en-US" sz="2400" smtClean="0">
                <a:solidFill>
                  <a:srgbClr val="FF0000"/>
                </a:solidFill>
              </a:rPr>
              <a:t>/</a:t>
            </a:r>
            <a:r>
              <a:rPr lang="en-US" sz="2400">
                <a:solidFill>
                  <a:srgbClr val="0000FF"/>
                </a:solidFill>
              </a:rPr>
              <a:t> </a:t>
            </a:r>
            <a:r>
              <a:rPr lang="en-US" sz="2400" smtClean="0">
                <a:solidFill>
                  <a:srgbClr val="0000FF"/>
                </a:solidFill>
              </a:rPr>
              <a:t>mấy </a:t>
            </a:r>
            <a:r>
              <a:rPr lang="en-US" sz="2400">
                <a:solidFill>
                  <a:srgbClr val="0000FF"/>
                </a:solidFill>
              </a:rPr>
              <a:t>em lớp 1</a:t>
            </a:r>
            <a:r>
              <a:rPr lang="en-US" sz="2400">
                <a:solidFill>
                  <a:srgbClr val="FF0000"/>
                </a:solidFill>
              </a:rPr>
              <a:t>/ </a:t>
            </a:r>
            <a:r>
              <a:rPr lang="en-US" sz="2400">
                <a:solidFill>
                  <a:srgbClr val="0000FF"/>
                </a:solidFill>
              </a:rPr>
              <a:t>đang rụt rè</a:t>
            </a:r>
            <a:r>
              <a:rPr lang="en-US" sz="2400">
                <a:solidFill>
                  <a:srgbClr val="FF0000"/>
                </a:solidFill>
              </a:rPr>
              <a:t>/</a:t>
            </a:r>
            <a:r>
              <a:rPr lang="en-US" sz="2400">
                <a:solidFill>
                  <a:srgbClr val="0000FF"/>
                </a:solidFill>
              </a:rPr>
              <a:t> níu chặt tay bố mẹ,</a:t>
            </a:r>
            <a:r>
              <a:rPr lang="en-US" sz="2400">
                <a:solidFill>
                  <a:srgbClr val="FF0000"/>
                </a:solidFill>
              </a:rPr>
              <a:t>/</a:t>
            </a:r>
            <a:r>
              <a:rPr lang="en-US" sz="2400">
                <a:solidFill>
                  <a:srgbClr val="0000FF"/>
                </a:solidFill>
              </a:rPr>
              <a:t> thật giống tôi năm ngoái</a:t>
            </a:r>
            <a:r>
              <a:rPr lang="en-US" sz="2400" smtClean="0">
                <a:solidFill>
                  <a:srgbClr val="0000FF"/>
                </a:solidFill>
              </a:rPr>
              <a:t>.</a:t>
            </a:r>
            <a:r>
              <a:rPr lang="en-US" sz="2400" smtClean="0">
                <a:solidFill>
                  <a:srgbClr val="FF0000"/>
                </a:solidFill>
              </a:rPr>
              <a:t>//</a:t>
            </a:r>
            <a:endParaRPr lang="en-US" sz="2400">
              <a:solidFill>
                <a:srgbClr val="FF0000"/>
              </a:solidFill>
            </a:endParaRPr>
          </a:p>
        </p:txBody>
      </p:sp>
      <p:sp>
        <p:nvSpPr>
          <p:cNvPr id="24" name="Rectangle 23"/>
          <p:cNvSpPr/>
          <p:nvPr/>
        </p:nvSpPr>
        <p:spPr>
          <a:xfrm>
            <a:off x="5369055" y="2114117"/>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6" name="Rectangle 25"/>
          <p:cNvSpPr/>
          <p:nvPr/>
        </p:nvSpPr>
        <p:spPr>
          <a:xfrm>
            <a:off x="6496287" y="2114117"/>
            <a:ext cx="697627" cy="461665"/>
          </a:xfrm>
          <a:prstGeom prst="rect">
            <a:avLst/>
          </a:prstGeom>
        </p:spPr>
        <p:txBody>
          <a:bodyPr wrap="none">
            <a:spAutoFit/>
          </a:bodyPr>
          <a:lstStyle/>
          <a:p>
            <a:r>
              <a:rPr lang="en-US" sz="2400" smtClean="0">
                <a:solidFill>
                  <a:srgbClr val="0000FF"/>
                </a:solidFill>
              </a:rPr>
              <a:t>níu,</a:t>
            </a:r>
            <a:endParaRPr lang="en-US" sz="2400">
              <a:solidFill>
                <a:srgbClr val="0000FF"/>
              </a:solidFill>
            </a:endParaRPr>
          </a:p>
        </p:txBody>
      </p:sp>
      <p:sp>
        <p:nvSpPr>
          <p:cNvPr id="27" name="Rectangle 26"/>
          <p:cNvSpPr/>
          <p:nvPr/>
        </p:nvSpPr>
        <p:spPr>
          <a:xfrm>
            <a:off x="7193914" y="2116234"/>
            <a:ext cx="1483098" cy="461665"/>
          </a:xfrm>
          <a:prstGeom prst="rect">
            <a:avLst/>
          </a:prstGeom>
        </p:spPr>
        <p:txBody>
          <a:bodyPr wrap="none">
            <a:spAutoFit/>
          </a:bodyPr>
          <a:lstStyle/>
          <a:p>
            <a:r>
              <a:rPr lang="en-US" sz="2400" smtClean="0">
                <a:solidFill>
                  <a:srgbClr val="0000FF"/>
                </a:solidFill>
              </a:rPr>
              <a:t>lớn bổng,</a:t>
            </a:r>
            <a:endParaRPr lang="en-US" sz="2400">
              <a:solidFill>
                <a:srgbClr val="0000FF"/>
              </a:solidFill>
            </a:endParaRPr>
          </a:p>
        </p:txBody>
      </p:sp>
      <p:sp>
        <p:nvSpPr>
          <p:cNvPr id="3" name="Rectangle 2"/>
          <p:cNvSpPr/>
          <p:nvPr/>
        </p:nvSpPr>
        <p:spPr>
          <a:xfrm>
            <a:off x="5434406" y="2646680"/>
            <a:ext cx="2536913" cy="461665"/>
          </a:xfrm>
          <a:prstGeom prst="rect">
            <a:avLst/>
          </a:prstGeom>
          <a:noFill/>
        </p:spPr>
        <p:txBody>
          <a:bodyPr wrap="none" lIns="91440" tIns="45720" rIns="91440" bIns="45720">
            <a:spAutoFit/>
          </a:bodyPr>
          <a:lstStyle/>
          <a:p>
            <a:pPr algn="ctr"/>
            <a:r>
              <a:rPr lang="en-US" sz="2400" b="1" smtClean="0">
                <a:ln w="1905"/>
                <a:solidFill>
                  <a:srgbClr val="FF0000"/>
                </a:solidFill>
                <a:effectLst>
                  <a:innerShdw blurRad="69850" dist="43180" dir="5400000">
                    <a:srgbClr val="000000">
                      <a:alpha val="65000"/>
                    </a:srgbClr>
                  </a:innerShdw>
                </a:effectLst>
              </a:rPr>
              <a:t>I. Trả lời câu hỏi</a:t>
            </a:r>
            <a:endParaRPr lang="en-US" sz="2400" b="1" cap="none" spc="0">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5424300" y="3173026"/>
            <a:ext cx="6447819" cy="830997"/>
          </a:xfrm>
          <a:prstGeom prst="rect">
            <a:avLst/>
          </a:prstGeom>
        </p:spPr>
        <p:txBody>
          <a:bodyPr wrap="square">
            <a:spAutoFit/>
          </a:bodyPr>
          <a:lstStyle/>
          <a:p>
            <a:pPr algn="just"/>
            <a:r>
              <a:rPr lang="en-US" sz="2400" smtClean="0">
                <a:solidFill>
                  <a:srgbClr val="FF0000"/>
                </a:solidFill>
              </a:rPr>
              <a:t>1. </a:t>
            </a:r>
            <a:r>
              <a:rPr lang="vi-VN" sz="2400" smtClean="0">
                <a:solidFill>
                  <a:srgbClr val="FF0000"/>
                </a:solidFill>
              </a:rPr>
              <a:t>Những </a:t>
            </a:r>
            <a:r>
              <a:rPr lang="vi-VN" sz="2400">
                <a:solidFill>
                  <a:srgbClr val="FF0000"/>
                </a:solidFill>
              </a:rPr>
              <a:t>chi tiết nào cho thấy bạn nhỏ rất háo hức đến trường vào ngày khai trường?</a:t>
            </a:r>
            <a:endParaRPr lang="en-US" sz="2400">
              <a:solidFill>
                <a:srgbClr val="FF0000"/>
              </a:solidFill>
            </a:endParaRPr>
          </a:p>
        </p:txBody>
      </p:sp>
      <p:sp>
        <p:nvSpPr>
          <p:cNvPr id="31" name="Rectangle 30"/>
          <p:cNvSpPr/>
          <p:nvPr/>
        </p:nvSpPr>
        <p:spPr>
          <a:xfrm>
            <a:off x="5652899" y="4038600"/>
            <a:ext cx="5152420" cy="461665"/>
          </a:xfrm>
          <a:prstGeom prst="rect">
            <a:avLst/>
          </a:prstGeom>
        </p:spPr>
        <p:txBody>
          <a:bodyPr wrap="square">
            <a:spAutoFit/>
          </a:bodyPr>
          <a:lstStyle/>
          <a:p>
            <a:pPr>
              <a:spcBef>
                <a:spcPts val="600"/>
              </a:spcBef>
            </a:pPr>
            <a:r>
              <a:rPr lang="vi-VN" sz="2400">
                <a:solidFill>
                  <a:srgbClr val="0000FF"/>
                </a:solidFill>
                <a:latin typeface="Arial" panose="020B0604020202020204" pitchFamily="34" charset="0"/>
                <a:cs typeface="Arial" panose="020B0604020202020204" pitchFamily="34" charset="0"/>
              </a:rPr>
              <a:t>a. vùng </a:t>
            </a:r>
            <a:r>
              <a:rPr lang="vi-VN" sz="2400" smtClean="0">
                <a:solidFill>
                  <a:srgbClr val="0000FF"/>
                </a:solidFill>
                <a:latin typeface="Arial" panose="020B0604020202020204" pitchFamily="34" charset="0"/>
                <a:cs typeface="Arial" panose="020B0604020202020204" pitchFamily="34" charset="0"/>
              </a:rPr>
              <a:t>dậy</a:t>
            </a:r>
            <a:endParaRPr lang="vi-VN" sz="2400">
              <a:solidFill>
                <a:srgbClr val="0000FF"/>
              </a:solidFill>
              <a:latin typeface="Arial" panose="020B0604020202020204" pitchFamily="34" charset="0"/>
              <a:cs typeface="Arial" panose="020B0604020202020204" pitchFamily="34" charset="0"/>
            </a:endParaRPr>
          </a:p>
        </p:txBody>
      </p:sp>
      <p:sp>
        <p:nvSpPr>
          <p:cNvPr id="32" name="Rectangle 31"/>
          <p:cNvSpPr/>
          <p:nvPr/>
        </p:nvSpPr>
        <p:spPr>
          <a:xfrm>
            <a:off x="5642739" y="4643120"/>
            <a:ext cx="5152420" cy="461665"/>
          </a:xfrm>
          <a:prstGeom prst="rect">
            <a:avLst/>
          </a:prstGeom>
        </p:spPr>
        <p:txBody>
          <a:bodyPr wrap="square">
            <a:spAutoFit/>
          </a:bodyPr>
          <a:lstStyle/>
          <a:p>
            <a:pPr>
              <a:spcBef>
                <a:spcPts val="600"/>
              </a:spcBef>
            </a:pPr>
            <a:r>
              <a:rPr lang="vi-VN" sz="2400" smtClean="0">
                <a:solidFill>
                  <a:srgbClr val="0000FF"/>
                </a:solidFill>
                <a:latin typeface="Arial" panose="020B0604020202020204" pitchFamily="34" charset="0"/>
                <a:cs typeface="Arial" panose="020B0604020202020204" pitchFamily="34" charset="0"/>
              </a:rPr>
              <a:t>b</a:t>
            </a:r>
            <a:r>
              <a:rPr lang="vi-VN" sz="2400">
                <a:solidFill>
                  <a:srgbClr val="0000FF"/>
                </a:solidFill>
                <a:latin typeface="Arial" panose="020B0604020202020204" pitchFamily="34" charset="0"/>
                <a:cs typeface="Arial" panose="020B0604020202020204" pitchFamily="34" charset="0"/>
              </a:rPr>
              <a:t>. muốn đến sớm nhất </a:t>
            </a:r>
            <a:r>
              <a:rPr lang="vi-VN" sz="2400" smtClean="0">
                <a:solidFill>
                  <a:srgbClr val="0000FF"/>
                </a:solidFill>
                <a:latin typeface="Arial" panose="020B0604020202020204" pitchFamily="34" charset="0"/>
                <a:cs typeface="Arial" panose="020B0604020202020204" pitchFamily="34" charset="0"/>
              </a:rPr>
              <a:t>lớp</a:t>
            </a:r>
            <a:r>
              <a:rPr lang="en-US" sz="2400" smtClean="0">
                <a:solidFill>
                  <a:srgbClr val="0000FF"/>
                </a:solidFill>
                <a:latin typeface="Arial" panose="020B0604020202020204" pitchFamily="34" charset="0"/>
                <a:cs typeface="Arial" panose="020B0604020202020204" pitchFamily="34" charset="0"/>
              </a:rPr>
              <a:t>.</a:t>
            </a:r>
            <a:endParaRPr lang="vi-VN" sz="2400">
              <a:solidFill>
                <a:srgbClr val="0000FF"/>
              </a:solidFill>
              <a:latin typeface="Arial" panose="020B0604020202020204" pitchFamily="34" charset="0"/>
              <a:cs typeface="Arial" panose="020B0604020202020204" pitchFamily="34" charset="0"/>
            </a:endParaRPr>
          </a:p>
        </p:txBody>
      </p:sp>
      <p:sp>
        <p:nvSpPr>
          <p:cNvPr id="33" name="Rectangle 32"/>
          <p:cNvSpPr/>
          <p:nvPr/>
        </p:nvSpPr>
        <p:spPr>
          <a:xfrm>
            <a:off x="5633879" y="5227201"/>
            <a:ext cx="5152420" cy="461665"/>
          </a:xfrm>
          <a:prstGeom prst="rect">
            <a:avLst/>
          </a:prstGeom>
        </p:spPr>
        <p:txBody>
          <a:bodyPr wrap="square">
            <a:spAutoFit/>
          </a:bodyPr>
          <a:lstStyle/>
          <a:p>
            <a:pPr>
              <a:spcBef>
                <a:spcPts val="600"/>
              </a:spcBef>
            </a:pPr>
            <a:r>
              <a:rPr lang="vi-VN" sz="2400" smtClean="0">
                <a:solidFill>
                  <a:srgbClr val="0000FF"/>
                </a:solidFill>
                <a:latin typeface="Arial" panose="020B0604020202020204" pitchFamily="34" charset="0"/>
                <a:cs typeface="Arial" panose="020B0604020202020204" pitchFamily="34" charset="0"/>
              </a:rPr>
              <a:t>c</a:t>
            </a:r>
            <a:r>
              <a:rPr lang="vi-VN" sz="2400">
                <a:solidFill>
                  <a:srgbClr val="0000FF"/>
                </a:solidFill>
                <a:latin typeface="Arial" panose="020B0604020202020204" pitchFamily="34" charset="0"/>
                <a:cs typeface="Arial" panose="020B0604020202020204" pitchFamily="34" charset="0"/>
              </a:rPr>
              <a:t>. chuẩn bị rất </a:t>
            </a:r>
            <a:r>
              <a:rPr lang="vi-VN" sz="2400" smtClean="0">
                <a:solidFill>
                  <a:srgbClr val="0000FF"/>
                </a:solidFill>
                <a:latin typeface="Arial" panose="020B0604020202020204" pitchFamily="34" charset="0"/>
                <a:cs typeface="Arial" panose="020B0604020202020204" pitchFamily="34" charset="0"/>
              </a:rPr>
              <a:t>nhanh</a:t>
            </a:r>
            <a:r>
              <a:rPr lang="en-US" sz="2400" smtClean="0">
                <a:solidFill>
                  <a:srgbClr val="0000FF"/>
                </a:solidFill>
                <a:latin typeface="Arial" panose="020B0604020202020204" pitchFamily="34" charset="0"/>
                <a:cs typeface="Arial" panose="020B0604020202020204" pitchFamily="34" charset="0"/>
              </a:rPr>
              <a:t>.</a:t>
            </a:r>
            <a:endParaRPr lang="vi-VN" sz="2400">
              <a:solidFill>
                <a:srgbClr val="0000FF"/>
              </a:solidFill>
              <a:latin typeface="Arial" panose="020B0604020202020204" pitchFamily="34" charset="0"/>
              <a:cs typeface="Arial" panose="020B0604020202020204" pitchFamily="34" charset="0"/>
            </a:endParaRPr>
          </a:p>
        </p:txBody>
      </p:sp>
      <p:sp>
        <p:nvSpPr>
          <p:cNvPr id="34" name="Rectangle 33"/>
          <p:cNvSpPr/>
          <p:nvPr/>
        </p:nvSpPr>
        <p:spPr>
          <a:xfrm>
            <a:off x="5623719" y="5826760"/>
            <a:ext cx="5152420" cy="461665"/>
          </a:xfrm>
          <a:prstGeom prst="rect">
            <a:avLst/>
          </a:prstGeom>
        </p:spPr>
        <p:txBody>
          <a:bodyPr wrap="square">
            <a:spAutoFit/>
          </a:bodyPr>
          <a:lstStyle/>
          <a:p>
            <a:pPr>
              <a:spcBef>
                <a:spcPts val="600"/>
              </a:spcBef>
            </a:pPr>
            <a:r>
              <a:rPr lang="vi-VN" sz="2400" smtClean="0">
                <a:solidFill>
                  <a:srgbClr val="0000FF"/>
                </a:solidFill>
                <a:latin typeface="Arial" panose="020B0604020202020204" pitchFamily="34" charset="0"/>
                <a:cs typeface="Arial" panose="020B0604020202020204" pitchFamily="34" charset="0"/>
              </a:rPr>
              <a:t>d</a:t>
            </a:r>
            <a:r>
              <a:rPr lang="vi-VN" sz="2400">
                <a:solidFill>
                  <a:srgbClr val="0000FF"/>
                </a:solidFill>
                <a:latin typeface="Arial" panose="020B0604020202020204" pitchFamily="34" charset="0"/>
                <a:cs typeface="Arial" panose="020B0604020202020204" pitchFamily="34" charset="0"/>
              </a:rPr>
              <a:t>. thấy mình lớn bổng lên</a:t>
            </a:r>
            <a:endParaRPr lang="vi-VN" sz="2400">
              <a:solidFill>
                <a:srgbClr val="0000FF"/>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mph" presetSubtype="0" fill="hold" grpId="1" nodeType="clickEffect">
                                  <p:stCondLst>
                                    <p:cond delay="0"/>
                                  </p:stCondLst>
                                  <p:childTnLst>
                                    <p:animClr clrSpc="hsl" dir="cw">
                                      <p:cBhvr override="childStyle">
                                        <p:cTn id="51" dur="500" fill="hold"/>
                                        <p:tgtEl>
                                          <p:spTgt spid="31"/>
                                        </p:tgtEl>
                                        <p:attrNameLst>
                                          <p:attrName>style.color</p:attrName>
                                        </p:attrNameLst>
                                      </p:cBhvr>
                                      <p:by>
                                        <p:hsl h="7200000" s="0" l="0"/>
                                      </p:by>
                                    </p:animClr>
                                    <p:animClr clrSpc="hsl" dir="cw">
                                      <p:cBhvr>
                                        <p:cTn id="52" dur="500" fill="hold"/>
                                        <p:tgtEl>
                                          <p:spTgt spid="31"/>
                                        </p:tgtEl>
                                        <p:attrNameLst>
                                          <p:attrName>fillcolor</p:attrName>
                                        </p:attrNameLst>
                                      </p:cBhvr>
                                      <p:by>
                                        <p:hsl h="7200000" s="0" l="0"/>
                                      </p:by>
                                    </p:animClr>
                                    <p:animClr clrSpc="hsl" dir="cw">
                                      <p:cBhvr>
                                        <p:cTn id="53" dur="500" fill="hold"/>
                                        <p:tgtEl>
                                          <p:spTgt spid="31"/>
                                        </p:tgtEl>
                                        <p:attrNameLst>
                                          <p:attrName>stroke.color</p:attrName>
                                        </p:attrNameLst>
                                      </p:cBhvr>
                                      <p:by>
                                        <p:hsl h="7200000" s="0" l="0"/>
                                      </p:by>
                                    </p:animClr>
                                    <p:set>
                                      <p:cBhvr>
                                        <p:cTn id="54" dur="500" fill="hold"/>
                                        <p:tgtEl>
                                          <p:spTgt spid="31"/>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1" presetClass="emph" presetSubtype="0" fill="hold" grpId="1" nodeType="clickEffect">
                                  <p:stCondLst>
                                    <p:cond delay="0"/>
                                  </p:stCondLst>
                                  <p:childTnLst>
                                    <p:animClr clrSpc="hsl" dir="cw">
                                      <p:cBhvr override="childStyle">
                                        <p:cTn id="58" dur="500" fill="hold"/>
                                        <p:tgtEl>
                                          <p:spTgt spid="32"/>
                                        </p:tgtEl>
                                        <p:attrNameLst>
                                          <p:attrName>style.color</p:attrName>
                                        </p:attrNameLst>
                                      </p:cBhvr>
                                      <p:by>
                                        <p:hsl h="7200000" s="0" l="0"/>
                                      </p:by>
                                    </p:animClr>
                                    <p:animClr clrSpc="hsl" dir="cw">
                                      <p:cBhvr>
                                        <p:cTn id="59" dur="500" fill="hold"/>
                                        <p:tgtEl>
                                          <p:spTgt spid="32"/>
                                        </p:tgtEl>
                                        <p:attrNameLst>
                                          <p:attrName>fillcolor</p:attrName>
                                        </p:attrNameLst>
                                      </p:cBhvr>
                                      <p:by>
                                        <p:hsl h="7200000" s="0" l="0"/>
                                      </p:by>
                                    </p:animClr>
                                    <p:animClr clrSpc="hsl" dir="cw">
                                      <p:cBhvr>
                                        <p:cTn id="60" dur="500" fill="hold"/>
                                        <p:tgtEl>
                                          <p:spTgt spid="32"/>
                                        </p:tgtEl>
                                        <p:attrNameLst>
                                          <p:attrName>stroke.color</p:attrName>
                                        </p:attrNameLst>
                                      </p:cBhvr>
                                      <p:by>
                                        <p:hsl h="7200000" s="0" l="0"/>
                                      </p:by>
                                    </p:animClr>
                                    <p:set>
                                      <p:cBhvr>
                                        <p:cTn id="61" dur="500" fill="hold"/>
                                        <p:tgtEl>
                                          <p:spTgt spid="32"/>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21" presetClass="emph" presetSubtype="0" fill="hold" grpId="1" nodeType="clickEffect">
                                  <p:stCondLst>
                                    <p:cond delay="0"/>
                                  </p:stCondLst>
                                  <p:childTnLst>
                                    <p:animClr clrSpc="hsl" dir="cw">
                                      <p:cBhvr override="childStyle">
                                        <p:cTn id="65" dur="500" fill="hold"/>
                                        <p:tgtEl>
                                          <p:spTgt spid="33"/>
                                        </p:tgtEl>
                                        <p:attrNameLst>
                                          <p:attrName>style.color</p:attrName>
                                        </p:attrNameLst>
                                      </p:cBhvr>
                                      <p:by>
                                        <p:hsl h="7200000" s="0" l="0"/>
                                      </p:by>
                                    </p:animClr>
                                    <p:animClr clrSpc="hsl" dir="cw">
                                      <p:cBhvr>
                                        <p:cTn id="66" dur="500" fill="hold"/>
                                        <p:tgtEl>
                                          <p:spTgt spid="33"/>
                                        </p:tgtEl>
                                        <p:attrNameLst>
                                          <p:attrName>fillcolor</p:attrName>
                                        </p:attrNameLst>
                                      </p:cBhvr>
                                      <p:by>
                                        <p:hsl h="7200000" s="0" l="0"/>
                                      </p:by>
                                    </p:animClr>
                                    <p:animClr clrSpc="hsl" dir="cw">
                                      <p:cBhvr>
                                        <p:cTn id="67" dur="500" fill="hold"/>
                                        <p:tgtEl>
                                          <p:spTgt spid="33"/>
                                        </p:tgtEl>
                                        <p:attrNameLst>
                                          <p:attrName>stroke.color</p:attrName>
                                        </p:attrNameLst>
                                      </p:cBhvr>
                                      <p:by>
                                        <p:hsl h="7200000" s="0" l="0"/>
                                      </p:by>
                                    </p:animClr>
                                    <p:set>
                                      <p:cBhvr>
                                        <p:cTn id="68" dur="500" fill="hold"/>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3" grpId="0"/>
      <p:bldP spid="4" grpId="0"/>
      <p:bldP spid="31" grpId="0"/>
      <p:bldP spid="31" grpId="1"/>
      <p:bldP spid="32" grpId="0"/>
      <p:bldP spid="32" grpId="1"/>
      <p:bldP spid="33" grpId="0"/>
      <p:bldP spid="33" grpId="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242719" y="1600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5" name="Group 14"/>
          <p:cNvGrpSpPr/>
          <p:nvPr/>
        </p:nvGrpSpPr>
        <p:grpSpPr>
          <a:xfrm>
            <a:off x="1546704" y="1442589"/>
            <a:ext cx="1745873" cy="500719"/>
            <a:chOff x="1546704" y="1442589"/>
            <a:chExt cx="1745873" cy="500719"/>
          </a:xfrm>
        </p:grpSpPr>
        <p:sp>
          <p:nvSpPr>
            <p:cNvPr id="11" name="Rectangle 10"/>
            <p:cNvSpPr/>
            <p:nvPr/>
          </p:nvSpPr>
          <p:spPr>
            <a:xfrm>
              <a:off x="1546704" y="1442589"/>
              <a:ext cx="1745873"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Luyện đọc</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231548" y="1579733"/>
            <a:ext cx="2095327" cy="500719"/>
            <a:chOff x="1371979" y="1442589"/>
            <a:chExt cx="2095327" cy="500719"/>
          </a:xfrm>
        </p:grpSpPr>
        <p:sp>
          <p:nvSpPr>
            <p:cNvPr id="17" name="Rectangle 16"/>
            <p:cNvSpPr/>
            <p:nvPr/>
          </p:nvSpPr>
          <p:spPr>
            <a:xfrm>
              <a:off x="1371979" y="1442589"/>
              <a:ext cx="2095327"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517594" y="1928052"/>
              <a:ext cx="19202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365919" y="2080452"/>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0" name="Rectangle 19"/>
          <p:cNvSpPr/>
          <p:nvPr/>
        </p:nvSpPr>
        <p:spPr>
          <a:xfrm>
            <a:off x="1381919" y="2095527"/>
            <a:ext cx="970137" cy="461665"/>
          </a:xfrm>
          <a:prstGeom prst="rect">
            <a:avLst/>
          </a:prstGeom>
        </p:spPr>
        <p:txBody>
          <a:bodyPr wrap="none">
            <a:spAutoFit/>
          </a:bodyPr>
          <a:lstStyle/>
          <a:p>
            <a:r>
              <a:rPr lang="en-US" sz="2400" smtClean="0">
                <a:solidFill>
                  <a:srgbClr val="0000FF"/>
                </a:solidFill>
              </a:rPr>
              <a:t>rối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1" name="Rectangle 20"/>
          <p:cNvSpPr/>
          <p:nvPr/>
        </p:nvSpPr>
        <p:spPr>
          <a:xfrm>
            <a:off x="2225044" y="2101921"/>
            <a:ext cx="986167" cy="461665"/>
          </a:xfrm>
          <a:prstGeom prst="rect">
            <a:avLst/>
          </a:prstGeom>
        </p:spPr>
        <p:txBody>
          <a:bodyPr wrap="none">
            <a:spAutoFit/>
          </a:bodyPr>
          <a:lstStyle/>
          <a:p>
            <a:r>
              <a:rPr lang="en-US" sz="2400" smtClean="0">
                <a:solidFill>
                  <a:srgbClr val="0000FF"/>
                </a:solidFill>
              </a:rPr>
              <a:t>ríu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2" name="Rectangle 21"/>
          <p:cNvSpPr/>
          <p:nvPr/>
        </p:nvSpPr>
        <p:spPr>
          <a:xfrm>
            <a:off x="3079131" y="2101921"/>
            <a:ext cx="987771" cy="461665"/>
          </a:xfrm>
          <a:prstGeom prst="rect">
            <a:avLst/>
          </a:prstGeom>
        </p:spPr>
        <p:txBody>
          <a:bodyPr wrap="none">
            <a:spAutoFit/>
          </a:bodyPr>
          <a:lstStyle/>
          <a:p>
            <a:r>
              <a:rPr lang="en-US" sz="2400" smtClean="0">
                <a:solidFill>
                  <a:srgbClr val="0000FF"/>
                </a:solidFill>
              </a:rPr>
              <a:t>rụt </a:t>
            </a:r>
            <a:r>
              <a:rPr lang="en-US" sz="2400">
                <a:solidFill>
                  <a:srgbClr val="0000FF"/>
                </a:solidFill>
              </a:rPr>
              <a:t>rè</a:t>
            </a:r>
            <a:r>
              <a:rPr lang="en-US" sz="2400" smtClean="0">
                <a:solidFill>
                  <a:srgbClr val="0000FF"/>
                </a:solidFill>
              </a:rPr>
              <a:t>,</a:t>
            </a:r>
            <a:endParaRPr lang="en-US" sz="2400">
              <a:solidFill>
                <a:srgbClr val="0000FF"/>
              </a:solidFill>
            </a:endParaRPr>
          </a:p>
        </p:txBody>
      </p:sp>
      <p:sp>
        <p:nvSpPr>
          <p:cNvPr id="23" name="Rectangle 22"/>
          <p:cNvSpPr/>
          <p:nvPr/>
        </p:nvSpPr>
        <p:spPr>
          <a:xfrm>
            <a:off x="3960207" y="2111466"/>
            <a:ext cx="1279517" cy="461665"/>
          </a:xfrm>
          <a:prstGeom prst="rect">
            <a:avLst/>
          </a:prstGeom>
        </p:spPr>
        <p:txBody>
          <a:bodyPr wrap="none">
            <a:spAutoFit/>
          </a:bodyPr>
          <a:lstStyle/>
          <a:p>
            <a:r>
              <a:rPr lang="en-US" sz="2400" smtClean="0">
                <a:solidFill>
                  <a:srgbClr val="0000FF"/>
                </a:solidFill>
              </a:rPr>
              <a:t>níu chặt</a:t>
            </a:r>
            <a:endParaRPr lang="en-US" sz="2400">
              <a:solidFill>
                <a:srgbClr val="0000FF"/>
              </a:solidFill>
            </a:endParaRPr>
          </a:p>
        </p:txBody>
      </p:sp>
      <p:sp>
        <p:nvSpPr>
          <p:cNvPr id="25" name="Rectangle 24"/>
          <p:cNvSpPr/>
          <p:nvPr/>
        </p:nvSpPr>
        <p:spPr>
          <a:xfrm>
            <a:off x="361592" y="3429000"/>
            <a:ext cx="4796852" cy="2385268"/>
          </a:xfrm>
          <a:prstGeom prst="rect">
            <a:avLst/>
          </a:prstGeom>
        </p:spPr>
        <p:txBody>
          <a:bodyPr wrap="square">
            <a:spAutoFit/>
          </a:bodyPr>
          <a:lstStyle/>
          <a:p>
            <a:pPr algn="just">
              <a:spcBef>
                <a:spcPts val="600"/>
              </a:spcBef>
            </a:pPr>
            <a:r>
              <a:rPr lang="en-US" sz="2400">
                <a:solidFill>
                  <a:srgbClr val="0000FF"/>
                </a:solidFill>
              </a:rPr>
              <a:t>Nhưng vừa đến cổng trường,</a:t>
            </a:r>
            <a:r>
              <a:rPr lang="en-US" sz="2400">
                <a:solidFill>
                  <a:srgbClr val="FF0000"/>
                </a:solidFill>
              </a:rPr>
              <a:t>/</a:t>
            </a:r>
            <a:r>
              <a:rPr lang="en-US" sz="2400">
                <a:solidFill>
                  <a:srgbClr val="0000FF"/>
                </a:solidFill>
              </a:rPr>
              <a:t> tôi đã thấy mấy bạn cùng lớp</a:t>
            </a:r>
            <a:r>
              <a:rPr lang="en-US" sz="2400">
                <a:solidFill>
                  <a:srgbClr val="FF0000"/>
                </a:solidFill>
              </a:rPr>
              <a:t>/</a:t>
            </a:r>
            <a:r>
              <a:rPr lang="en-US" sz="2400">
                <a:solidFill>
                  <a:srgbClr val="0000FF"/>
                </a:solidFill>
              </a:rPr>
              <a:t> đang ríu rít nói cười</a:t>
            </a:r>
            <a:r>
              <a:rPr lang="en-US" sz="2400">
                <a:solidFill>
                  <a:srgbClr val="FF0000"/>
                </a:solidFill>
              </a:rPr>
              <a:t>/</a:t>
            </a:r>
            <a:r>
              <a:rPr lang="en-US" sz="2400">
                <a:solidFill>
                  <a:srgbClr val="0000FF"/>
                </a:solidFill>
              </a:rPr>
              <a:t> ở trong sân; </a:t>
            </a:r>
            <a:endParaRPr lang="en-US" sz="2400" smtClean="0">
              <a:solidFill>
                <a:srgbClr val="0000FF"/>
              </a:solidFill>
            </a:endParaRPr>
          </a:p>
          <a:p>
            <a:pPr algn="just">
              <a:spcBef>
                <a:spcPts val="600"/>
              </a:spcBef>
            </a:pPr>
            <a:r>
              <a:rPr lang="en-US" sz="2400" smtClean="0">
                <a:solidFill>
                  <a:srgbClr val="0000FF"/>
                </a:solidFill>
              </a:rPr>
              <a:t>Ngay </a:t>
            </a:r>
            <a:r>
              <a:rPr lang="en-US" sz="2400">
                <a:solidFill>
                  <a:srgbClr val="0000FF"/>
                </a:solidFill>
              </a:rPr>
              <a:t>cạnh chúng tôi</a:t>
            </a:r>
            <a:r>
              <a:rPr lang="en-US" sz="2400" smtClean="0">
                <a:solidFill>
                  <a:srgbClr val="0000FF"/>
                </a:solidFill>
              </a:rPr>
              <a:t>,</a:t>
            </a:r>
            <a:r>
              <a:rPr lang="en-US" sz="2400" smtClean="0">
                <a:solidFill>
                  <a:srgbClr val="FF0000"/>
                </a:solidFill>
              </a:rPr>
              <a:t>/</a:t>
            </a:r>
            <a:r>
              <a:rPr lang="en-US" sz="2400">
                <a:solidFill>
                  <a:srgbClr val="0000FF"/>
                </a:solidFill>
              </a:rPr>
              <a:t> </a:t>
            </a:r>
            <a:r>
              <a:rPr lang="en-US" sz="2400" smtClean="0">
                <a:solidFill>
                  <a:srgbClr val="0000FF"/>
                </a:solidFill>
              </a:rPr>
              <a:t>mấy </a:t>
            </a:r>
            <a:r>
              <a:rPr lang="en-US" sz="2400">
                <a:solidFill>
                  <a:srgbClr val="0000FF"/>
                </a:solidFill>
              </a:rPr>
              <a:t>em lớp 1</a:t>
            </a:r>
            <a:r>
              <a:rPr lang="en-US" sz="2400">
                <a:solidFill>
                  <a:srgbClr val="FF0000"/>
                </a:solidFill>
              </a:rPr>
              <a:t>/ </a:t>
            </a:r>
            <a:r>
              <a:rPr lang="en-US" sz="2400">
                <a:solidFill>
                  <a:srgbClr val="0000FF"/>
                </a:solidFill>
              </a:rPr>
              <a:t>đang rụt rè</a:t>
            </a:r>
            <a:r>
              <a:rPr lang="en-US" sz="2400">
                <a:solidFill>
                  <a:srgbClr val="FF0000"/>
                </a:solidFill>
              </a:rPr>
              <a:t>/</a:t>
            </a:r>
            <a:r>
              <a:rPr lang="en-US" sz="2400">
                <a:solidFill>
                  <a:srgbClr val="0000FF"/>
                </a:solidFill>
              </a:rPr>
              <a:t> níu chặt tay bố mẹ,</a:t>
            </a:r>
            <a:r>
              <a:rPr lang="en-US" sz="2400">
                <a:solidFill>
                  <a:srgbClr val="FF0000"/>
                </a:solidFill>
              </a:rPr>
              <a:t>/</a:t>
            </a:r>
            <a:r>
              <a:rPr lang="en-US" sz="2400">
                <a:solidFill>
                  <a:srgbClr val="0000FF"/>
                </a:solidFill>
              </a:rPr>
              <a:t> thật giống tôi năm ngoái</a:t>
            </a:r>
            <a:r>
              <a:rPr lang="en-US" sz="2400" smtClean="0">
                <a:solidFill>
                  <a:srgbClr val="0000FF"/>
                </a:solidFill>
              </a:rPr>
              <a:t>.</a:t>
            </a:r>
            <a:r>
              <a:rPr lang="en-US" sz="2400" smtClean="0">
                <a:solidFill>
                  <a:srgbClr val="FF0000"/>
                </a:solidFill>
              </a:rPr>
              <a:t>//</a:t>
            </a:r>
            <a:endParaRPr lang="en-US" sz="2400">
              <a:solidFill>
                <a:srgbClr val="FF0000"/>
              </a:solidFill>
            </a:endParaRPr>
          </a:p>
        </p:txBody>
      </p:sp>
      <p:sp>
        <p:nvSpPr>
          <p:cNvPr id="24" name="Rectangle 23"/>
          <p:cNvSpPr/>
          <p:nvPr/>
        </p:nvSpPr>
        <p:spPr>
          <a:xfrm>
            <a:off x="5369055" y="2114117"/>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6" name="Rectangle 25"/>
          <p:cNvSpPr/>
          <p:nvPr/>
        </p:nvSpPr>
        <p:spPr>
          <a:xfrm>
            <a:off x="6496287" y="2114117"/>
            <a:ext cx="697627" cy="461665"/>
          </a:xfrm>
          <a:prstGeom prst="rect">
            <a:avLst/>
          </a:prstGeom>
        </p:spPr>
        <p:txBody>
          <a:bodyPr wrap="none">
            <a:spAutoFit/>
          </a:bodyPr>
          <a:lstStyle/>
          <a:p>
            <a:r>
              <a:rPr lang="en-US" sz="2400" smtClean="0">
                <a:solidFill>
                  <a:srgbClr val="0000FF"/>
                </a:solidFill>
              </a:rPr>
              <a:t>níu,</a:t>
            </a:r>
            <a:endParaRPr lang="en-US" sz="2400">
              <a:solidFill>
                <a:srgbClr val="0000FF"/>
              </a:solidFill>
            </a:endParaRPr>
          </a:p>
        </p:txBody>
      </p:sp>
      <p:sp>
        <p:nvSpPr>
          <p:cNvPr id="27" name="Rectangle 26"/>
          <p:cNvSpPr/>
          <p:nvPr/>
        </p:nvSpPr>
        <p:spPr>
          <a:xfrm>
            <a:off x="7193914" y="2116234"/>
            <a:ext cx="1483098" cy="461665"/>
          </a:xfrm>
          <a:prstGeom prst="rect">
            <a:avLst/>
          </a:prstGeom>
        </p:spPr>
        <p:txBody>
          <a:bodyPr wrap="none">
            <a:spAutoFit/>
          </a:bodyPr>
          <a:lstStyle/>
          <a:p>
            <a:r>
              <a:rPr lang="en-US" sz="2400" smtClean="0">
                <a:solidFill>
                  <a:srgbClr val="0000FF"/>
                </a:solidFill>
              </a:rPr>
              <a:t>lớn bổng,</a:t>
            </a:r>
            <a:endParaRPr lang="en-US" sz="2400">
              <a:solidFill>
                <a:srgbClr val="0000FF"/>
              </a:solidFill>
            </a:endParaRPr>
          </a:p>
        </p:txBody>
      </p:sp>
      <p:sp>
        <p:nvSpPr>
          <p:cNvPr id="3" name="Rectangle 2"/>
          <p:cNvSpPr/>
          <p:nvPr/>
        </p:nvSpPr>
        <p:spPr>
          <a:xfrm>
            <a:off x="5434402" y="2646680"/>
            <a:ext cx="2536913" cy="461665"/>
          </a:xfrm>
          <a:prstGeom prst="rect">
            <a:avLst/>
          </a:prstGeom>
          <a:noFill/>
        </p:spPr>
        <p:txBody>
          <a:bodyPr wrap="none" lIns="91440" tIns="45720" rIns="91440" bIns="45720">
            <a:spAutoFit/>
          </a:bodyPr>
          <a:lstStyle/>
          <a:p>
            <a:pPr algn="ctr"/>
            <a:r>
              <a:rPr lang="en-US" sz="2400" b="1" smtClean="0">
                <a:ln w="1905"/>
                <a:solidFill>
                  <a:srgbClr val="FF0000"/>
                </a:solidFill>
                <a:effectLst>
                  <a:innerShdw blurRad="69850" dist="43180" dir="5400000">
                    <a:srgbClr val="000000">
                      <a:alpha val="65000"/>
                    </a:srgbClr>
                  </a:innerShdw>
                </a:effectLst>
              </a:rPr>
              <a:t>I. Trả </a:t>
            </a:r>
            <a:r>
              <a:rPr lang="en-US" sz="2400" b="1">
                <a:ln w="1905"/>
                <a:solidFill>
                  <a:srgbClr val="FF0000"/>
                </a:solidFill>
                <a:effectLst>
                  <a:innerShdw blurRad="69850" dist="43180" dir="5400000">
                    <a:srgbClr val="000000">
                      <a:alpha val="65000"/>
                    </a:srgbClr>
                  </a:innerShdw>
                </a:effectLst>
              </a:rPr>
              <a:t>lời câu hỏi</a:t>
            </a:r>
            <a:endParaRPr lang="en-US" sz="2400" b="1">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5424300" y="3173026"/>
            <a:ext cx="6447819" cy="830997"/>
          </a:xfrm>
          <a:prstGeom prst="rect">
            <a:avLst/>
          </a:prstGeom>
        </p:spPr>
        <p:txBody>
          <a:bodyPr wrap="square">
            <a:spAutoFit/>
          </a:bodyPr>
          <a:lstStyle/>
          <a:p>
            <a:pPr algn="just"/>
            <a:r>
              <a:rPr lang="en-US" sz="2400" smtClean="0">
                <a:solidFill>
                  <a:srgbClr val="FF0000"/>
                </a:solidFill>
                <a:latin typeface="+mj-lt"/>
                <a:ea typeface="Tahoma" panose="020B0604030504040204" pitchFamily="34" charset="0"/>
                <a:cs typeface="Tahoma" panose="020B0604030504040204" pitchFamily="34" charset="0"/>
              </a:rPr>
              <a:t>2. </a:t>
            </a:r>
            <a:r>
              <a:rPr lang="en-US" sz="2400">
                <a:solidFill>
                  <a:srgbClr val="FF0000"/>
                </a:solidFill>
                <a:latin typeface="+mj-lt"/>
                <a:ea typeface="Tahoma" panose="020B0604030504040204" pitchFamily="34" charset="0"/>
                <a:cs typeface="Tahoma" panose="020B0604030504040204" pitchFamily="34" charset="0"/>
                <a:sym typeface="+mn-ea"/>
              </a:rPr>
              <a:t>Bạn ấy có thực hiện được mong muốn đến sớm nhất lớp không? Vì sao?</a:t>
            </a:r>
            <a:endParaRPr lang="en-US" sz="2400">
              <a:solidFill>
                <a:srgbClr val="FF0000"/>
              </a:solidFill>
              <a:latin typeface="+mj-lt"/>
              <a:ea typeface="Tahoma" panose="020B0604030504040204" pitchFamily="34" charset="0"/>
              <a:cs typeface="Tahoma" panose="020B0604030504040204" pitchFamily="34" charset="0"/>
            </a:endParaRPr>
          </a:p>
        </p:txBody>
      </p:sp>
      <p:sp>
        <p:nvSpPr>
          <p:cNvPr id="31" name="Rectangle 30"/>
          <p:cNvSpPr/>
          <p:nvPr/>
        </p:nvSpPr>
        <p:spPr>
          <a:xfrm>
            <a:off x="5474798" y="4145340"/>
            <a:ext cx="6244921" cy="1569660"/>
          </a:xfrm>
          <a:prstGeom prst="rect">
            <a:avLst/>
          </a:prstGeom>
        </p:spPr>
        <p:txBody>
          <a:bodyPr wrap="square">
            <a:spAutoFit/>
          </a:bodyPr>
          <a:lstStyle/>
          <a:p>
            <a:pPr marL="0" indent="0" algn="just">
              <a:buNone/>
            </a:pPr>
            <a:r>
              <a:rPr lang="en-US" sz="2400" smtClean="0">
                <a:solidFill>
                  <a:srgbClr val="0000FF"/>
                </a:solidFill>
                <a:latin typeface="Arial-Rounded" panose="020B0500000000000000" charset="0"/>
                <a:cs typeface="Arial-Rounded" panose="020B0500000000000000" charset="0"/>
                <a:sym typeface="+mn-ea"/>
              </a:rPr>
              <a:t>   Bạn </a:t>
            </a:r>
            <a:r>
              <a:rPr lang="en-US" sz="2400">
                <a:solidFill>
                  <a:srgbClr val="0000FF"/>
                </a:solidFill>
                <a:latin typeface="Arial-Rounded" panose="020B0500000000000000" charset="0"/>
                <a:cs typeface="Arial-Rounded" panose="020B0500000000000000" charset="0"/>
                <a:sym typeface="+mn-ea"/>
              </a:rPr>
              <a:t>nhỏ không thực hiện được mong muốn sớm nhất lớp vì ngay khi đến cổng trường đã thấy mấy bạn cùng lớp đang líu ríu nói cười ở trong sân. </a:t>
            </a:r>
            <a:endParaRPr lang="en-US" sz="2400">
              <a:solidFill>
                <a:srgbClr val="0000FF"/>
              </a:solidFill>
              <a:latin typeface="Arial-Rounded" panose="020B0500000000000000" charset="0"/>
              <a:cs typeface="Arial-Rounded" panose="020B0500000000000000" charset="0"/>
              <a:sym typeface="+mn-ea"/>
            </a:endParaRPr>
          </a:p>
        </p:txBody>
      </p:sp>
      <p:grpSp>
        <p:nvGrpSpPr>
          <p:cNvPr id="28" name="Group 27"/>
          <p:cNvGrpSpPr/>
          <p:nvPr/>
        </p:nvGrpSpPr>
        <p:grpSpPr>
          <a:xfrm>
            <a:off x="2992448" y="112180"/>
            <a:ext cx="4363085" cy="863835"/>
            <a:chOff x="3937328" y="210532"/>
            <a:chExt cx="5740751" cy="936344"/>
          </a:xfrm>
        </p:grpSpPr>
        <p:grpSp>
          <p:nvGrpSpPr>
            <p:cNvPr id="29" name="Group 28"/>
            <p:cNvGrpSpPr/>
            <p:nvPr/>
          </p:nvGrpSpPr>
          <p:grpSpPr>
            <a:xfrm>
              <a:off x="3937328" y="210532"/>
              <a:ext cx="5740751" cy="936344"/>
              <a:chOff x="3937328" y="210532"/>
              <a:chExt cx="5740751" cy="936344"/>
            </a:xfrm>
          </p:grpSpPr>
          <p:sp>
            <p:nvSpPr>
              <p:cNvPr id="32" name="TextBox 31"/>
              <p:cNvSpPr txBox="1"/>
              <p:nvPr/>
            </p:nvSpPr>
            <p:spPr>
              <a:xfrm>
                <a:off x="3937328" y="210532"/>
                <a:ext cx="574075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 </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0" name="Straight Connector 29"/>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242719" y="1600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5" name="Group 14"/>
          <p:cNvGrpSpPr/>
          <p:nvPr/>
        </p:nvGrpSpPr>
        <p:grpSpPr>
          <a:xfrm>
            <a:off x="1546704" y="1442589"/>
            <a:ext cx="1745873" cy="500719"/>
            <a:chOff x="1546704" y="1442589"/>
            <a:chExt cx="1745873" cy="500719"/>
          </a:xfrm>
        </p:grpSpPr>
        <p:sp>
          <p:nvSpPr>
            <p:cNvPr id="11" name="Rectangle 10"/>
            <p:cNvSpPr/>
            <p:nvPr/>
          </p:nvSpPr>
          <p:spPr>
            <a:xfrm>
              <a:off x="1546704" y="1442589"/>
              <a:ext cx="1745873"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Luyện đọc</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231548" y="1579733"/>
            <a:ext cx="2095327" cy="500719"/>
            <a:chOff x="1371979" y="1442589"/>
            <a:chExt cx="2095327" cy="500719"/>
          </a:xfrm>
        </p:grpSpPr>
        <p:sp>
          <p:nvSpPr>
            <p:cNvPr id="17" name="Rectangle 16"/>
            <p:cNvSpPr/>
            <p:nvPr/>
          </p:nvSpPr>
          <p:spPr>
            <a:xfrm>
              <a:off x="1371979" y="1442589"/>
              <a:ext cx="2095327"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517594" y="1928052"/>
              <a:ext cx="19202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365919" y="2080452"/>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0" name="Rectangle 19"/>
          <p:cNvSpPr/>
          <p:nvPr/>
        </p:nvSpPr>
        <p:spPr>
          <a:xfrm>
            <a:off x="1381919" y="2095527"/>
            <a:ext cx="970137" cy="461665"/>
          </a:xfrm>
          <a:prstGeom prst="rect">
            <a:avLst/>
          </a:prstGeom>
        </p:spPr>
        <p:txBody>
          <a:bodyPr wrap="none">
            <a:spAutoFit/>
          </a:bodyPr>
          <a:lstStyle/>
          <a:p>
            <a:r>
              <a:rPr lang="en-US" sz="2400" smtClean="0">
                <a:solidFill>
                  <a:srgbClr val="0000FF"/>
                </a:solidFill>
              </a:rPr>
              <a:t>rối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1" name="Rectangle 20"/>
          <p:cNvSpPr/>
          <p:nvPr/>
        </p:nvSpPr>
        <p:spPr>
          <a:xfrm>
            <a:off x="2225044" y="2101921"/>
            <a:ext cx="986167" cy="461665"/>
          </a:xfrm>
          <a:prstGeom prst="rect">
            <a:avLst/>
          </a:prstGeom>
        </p:spPr>
        <p:txBody>
          <a:bodyPr wrap="none">
            <a:spAutoFit/>
          </a:bodyPr>
          <a:lstStyle/>
          <a:p>
            <a:r>
              <a:rPr lang="en-US" sz="2400" smtClean="0">
                <a:solidFill>
                  <a:srgbClr val="0000FF"/>
                </a:solidFill>
              </a:rPr>
              <a:t>ríu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2" name="Rectangle 21"/>
          <p:cNvSpPr/>
          <p:nvPr/>
        </p:nvSpPr>
        <p:spPr>
          <a:xfrm>
            <a:off x="3079131" y="2101921"/>
            <a:ext cx="987771" cy="461665"/>
          </a:xfrm>
          <a:prstGeom prst="rect">
            <a:avLst/>
          </a:prstGeom>
        </p:spPr>
        <p:txBody>
          <a:bodyPr wrap="none">
            <a:spAutoFit/>
          </a:bodyPr>
          <a:lstStyle/>
          <a:p>
            <a:r>
              <a:rPr lang="en-US" sz="2400" smtClean="0">
                <a:solidFill>
                  <a:srgbClr val="0000FF"/>
                </a:solidFill>
              </a:rPr>
              <a:t>rụt </a:t>
            </a:r>
            <a:r>
              <a:rPr lang="en-US" sz="2400">
                <a:solidFill>
                  <a:srgbClr val="0000FF"/>
                </a:solidFill>
              </a:rPr>
              <a:t>rè</a:t>
            </a:r>
            <a:r>
              <a:rPr lang="en-US" sz="2400" smtClean="0">
                <a:solidFill>
                  <a:srgbClr val="0000FF"/>
                </a:solidFill>
              </a:rPr>
              <a:t>,</a:t>
            </a:r>
            <a:endParaRPr lang="en-US" sz="2400">
              <a:solidFill>
                <a:srgbClr val="0000FF"/>
              </a:solidFill>
            </a:endParaRPr>
          </a:p>
        </p:txBody>
      </p:sp>
      <p:sp>
        <p:nvSpPr>
          <p:cNvPr id="23" name="Rectangle 22"/>
          <p:cNvSpPr/>
          <p:nvPr/>
        </p:nvSpPr>
        <p:spPr>
          <a:xfrm>
            <a:off x="3960207" y="2111466"/>
            <a:ext cx="1279517" cy="461665"/>
          </a:xfrm>
          <a:prstGeom prst="rect">
            <a:avLst/>
          </a:prstGeom>
        </p:spPr>
        <p:txBody>
          <a:bodyPr wrap="none">
            <a:spAutoFit/>
          </a:bodyPr>
          <a:lstStyle/>
          <a:p>
            <a:r>
              <a:rPr lang="en-US" sz="2400" smtClean="0">
                <a:solidFill>
                  <a:srgbClr val="0000FF"/>
                </a:solidFill>
              </a:rPr>
              <a:t>níu chặt</a:t>
            </a:r>
            <a:endParaRPr lang="en-US" sz="2400">
              <a:solidFill>
                <a:srgbClr val="0000FF"/>
              </a:solidFill>
            </a:endParaRPr>
          </a:p>
        </p:txBody>
      </p:sp>
      <p:sp>
        <p:nvSpPr>
          <p:cNvPr id="25" name="Rectangle 24"/>
          <p:cNvSpPr/>
          <p:nvPr/>
        </p:nvSpPr>
        <p:spPr>
          <a:xfrm>
            <a:off x="361592" y="3429000"/>
            <a:ext cx="4796852" cy="2385268"/>
          </a:xfrm>
          <a:prstGeom prst="rect">
            <a:avLst/>
          </a:prstGeom>
        </p:spPr>
        <p:txBody>
          <a:bodyPr wrap="square">
            <a:spAutoFit/>
          </a:bodyPr>
          <a:lstStyle/>
          <a:p>
            <a:pPr algn="just">
              <a:spcBef>
                <a:spcPts val="600"/>
              </a:spcBef>
            </a:pPr>
            <a:r>
              <a:rPr lang="en-US" sz="2400">
                <a:solidFill>
                  <a:srgbClr val="0000FF"/>
                </a:solidFill>
              </a:rPr>
              <a:t>Nhưng vừa đến cổng trường,</a:t>
            </a:r>
            <a:r>
              <a:rPr lang="en-US" sz="2400">
                <a:solidFill>
                  <a:srgbClr val="FF0000"/>
                </a:solidFill>
              </a:rPr>
              <a:t>/</a:t>
            </a:r>
            <a:r>
              <a:rPr lang="en-US" sz="2400">
                <a:solidFill>
                  <a:srgbClr val="0000FF"/>
                </a:solidFill>
              </a:rPr>
              <a:t> tôi đã thấy mấy bạn cùng lớp</a:t>
            </a:r>
            <a:r>
              <a:rPr lang="en-US" sz="2400">
                <a:solidFill>
                  <a:srgbClr val="FF0000"/>
                </a:solidFill>
              </a:rPr>
              <a:t>/</a:t>
            </a:r>
            <a:r>
              <a:rPr lang="en-US" sz="2400">
                <a:solidFill>
                  <a:srgbClr val="0000FF"/>
                </a:solidFill>
              </a:rPr>
              <a:t> đang ríu rít nói cười</a:t>
            </a:r>
            <a:r>
              <a:rPr lang="en-US" sz="2400">
                <a:solidFill>
                  <a:srgbClr val="FF0000"/>
                </a:solidFill>
              </a:rPr>
              <a:t>/</a:t>
            </a:r>
            <a:r>
              <a:rPr lang="en-US" sz="2400">
                <a:solidFill>
                  <a:srgbClr val="0000FF"/>
                </a:solidFill>
              </a:rPr>
              <a:t> ở trong sân; </a:t>
            </a:r>
            <a:endParaRPr lang="en-US" sz="2400" smtClean="0">
              <a:solidFill>
                <a:srgbClr val="0000FF"/>
              </a:solidFill>
            </a:endParaRPr>
          </a:p>
          <a:p>
            <a:pPr algn="just">
              <a:spcBef>
                <a:spcPts val="600"/>
              </a:spcBef>
            </a:pPr>
            <a:r>
              <a:rPr lang="en-US" sz="2400" smtClean="0">
                <a:solidFill>
                  <a:srgbClr val="0000FF"/>
                </a:solidFill>
              </a:rPr>
              <a:t>Ngay </a:t>
            </a:r>
            <a:r>
              <a:rPr lang="en-US" sz="2400">
                <a:solidFill>
                  <a:srgbClr val="0000FF"/>
                </a:solidFill>
              </a:rPr>
              <a:t>cạnh chúng tôi</a:t>
            </a:r>
            <a:r>
              <a:rPr lang="en-US" sz="2400" smtClean="0">
                <a:solidFill>
                  <a:srgbClr val="0000FF"/>
                </a:solidFill>
              </a:rPr>
              <a:t>,</a:t>
            </a:r>
            <a:r>
              <a:rPr lang="en-US" sz="2400" smtClean="0">
                <a:solidFill>
                  <a:srgbClr val="FF0000"/>
                </a:solidFill>
              </a:rPr>
              <a:t>/</a:t>
            </a:r>
            <a:r>
              <a:rPr lang="en-US" sz="2400">
                <a:solidFill>
                  <a:srgbClr val="0000FF"/>
                </a:solidFill>
              </a:rPr>
              <a:t> </a:t>
            </a:r>
            <a:r>
              <a:rPr lang="en-US" sz="2400" smtClean="0">
                <a:solidFill>
                  <a:srgbClr val="0000FF"/>
                </a:solidFill>
              </a:rPr>
              <a:t>mấy </a:t>
            </a:r>
            <a:r>
              <a:rPr lang="en-US" sz="2400">
                <a:solidFill>
                  <a:srgbClr val="0000FF"/>
                </a:solidFill>
              </a:rPr>
              <a:t>em lớp 1</a:t>
            </a:r>
            <a:r>
              <a:rPr lang="en-US" sz="2400">
                <a:solidFill>
                  <a:srgbClr val="FF0000"/>
                </a:solidFill>
              </a:rPr>
              <a:t>/ </a:t>
            </a:r>
            <a:r>
              <a:rPr lang="en-US" sz="2400">
                <a:solidFill>
                  <a:srgbClr val="0000FF"/>
                </a:solidFill>
              </a:rPr>
              <a:t>đang rụt rè</a:t>
            </a:r>
            <a:r>
              <a:rPr lang="en-US" sz="2400">
                <a:solidFill>
                  <a:srgbClr val="FF0000"/>
                </a:solidFill>
              </a:rPr>
              <a:t>/</a:t>
            </a:r>
            <a:r>
              <a:rPr lang="en-US" sz="2400">
                <a:solidFill>
                  <a:srgbClr val="0000FF"/>
                </a:solidFill>
              </a:rPr>
              <a:t> níu chặt tay bố mẹ,</a:t>
            </a:r>
            <a:r>
              <a:rPr lang="en-US" sz="2400">
                <a:solidFill>
                  <a:srgbClr val="FF0000"/>
                </a:solidFill>
              </a:rPr>
              <a:t>/</a:t>
            </a:r>
            <a:r>
              <a:rPr lang="en-US" sz="2400">
                <a:solidFill>
                  <a:srgbClr val="0000FF"/>
                </a:solidFill>
              </a:rPr>
              <a:t> thật giống tôi năm ngoái</a:t>
            </a:r>
            <a:r>
              <a:rPr lang="en-US" sz="2400" smtClean="0">
                <a:solidFill>
                  <a:srgbClr val="0000FF"/>
                </a:solidFill>
              </a:rPr>
              <a:t>.</a:t>
            </a:r>
            <a:r>
              <a:rPr lang="en-US" sz="2400" smtClean="0">
                <a:solidFill>
                  <a:srgbClr val="FF0000"/>
                </a:solidFill>
              </a:rPr>
              <a:t>//</a:t>
            </a:r>
            <a:endParaRPr lang="en-US" sz="2400">
              <a:solidFill>
                <a:srgbClr val="FF0000"/>
              </a:solidFill>
            </a:endParaRPr>
          </a:p>
        </p:txBody>
      </p:sp>
      <p:sp>
        <p:nvSpPr>
          <p:cNvPr id="24" name="Rectangle 23"/>
          <p:cNvSpPr/>
          <p:nvPr/>
        </p:nvSpPr>
        <p:spPr>
          <a:xfrm>
            <a:off x="5369055" y="2114117"/>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6" name="Rectangle 25"/>
          <p:cNvSpPr/>
          <p:nvPr/>
        </p:nvSpPr>
        <p:spPr>
          <a:xfrm>
            <a:off x="6496287" y="2114117"/>
            <a:ext cx="697627" cy="461665"/>
          </a:xfrm>
          <a:prstGeom prst="rect">
            <a:avLst/>
          </a:prstGeom>
        </p:spPr>
        <p:txBody>
          <a:bodyPr wrap="none">
            <a:spAutoFit/>
          </a:bodyPr>
          <a:lstStyle/>
          <a:p>
            <a:r>
              <a:rPr lang="en-US" sz="2400" smtClean="0">
                <a:solidFill>
                  <a:srgbClr val="0000FF"/>
                </a:solidFill>
              </a:rPr>
              <a:t>níu,</a:t>
            </a:r>
            <a:endParaRPr lang="en-US" sz="2400">
              <a:solidFill>
                <a:srgbClr val="0000FF"/>
              </a:solidFill>
            </a:endParaRPr>
          </a:p>
        </p:txBody>
      </p:sp>
      <p:sp>
        <p:nvSpPr>
          <p:cNvPr id="27" name="Rectangle 26"/>
          <p:cNvSpPr/>
          <p:nvPr/>
        </p:nvSpPr>
        <p:spPr>
          <a:xfrm>
            <a:off x="7193914" y="2116234"/>
            <a:ext cx="1483098" cy="461665"/>
          </a:xfrm>
          <a:prstGeom prst="rect">
            <a:avLst/>
          </a:prstGeom>
        </p:spPr>
        <p:txBody>
          <a:bodyPr wrap="none">
            <a:spAutoFit/>
          </a:bodyPr>
          <a:lstStyle/>
          <a:p>
            <a:r>
              <a:rPr lang="en-US" sz="2400" smtClean="0">
                <a:solidFill>
                  <a:srgbClr val="0000FF"/>
                </a:solidFill>
              </a:rPr>
              <a:t>lớn bổng,</a:t>
            </a:r>
            <a:endParaRPr lang="en-US" sz="2400">
              <a:solidFill>
                <a:srgbClr val="0000FF"/>
              </a:solidFill>
            </a:endParaRPr>
          </a:p>
        </p:txBody>
      </p:sp>
      <p:sp>
        <p:nvSpPr>
          <p:cNvPr id="3" name="Rectangle 2"/>
          <p:cNvSpPr/>
          <p:nvPr/>
        </p:nvSpPr>
        <p:spPr>
          <a:xfrm>
            <a:off x="5434403" y="2646680"/>
            <a:ext cx="2536913" cy="461665"/>
          </a:xfrm>
          <a:prstGeom prst="rect">
            <a:avLst/>
          </a:prstGeom>
          <a:noFill/>
        </p:spPr>
        <p:txBody>
          <a:bodyPr wrap="none" lIns="91440" tIns="45720" rIns="91440" bIns="45720">
            <a:spAutoFit/>
          </a:bodyPr>
          <a:lstStyle/>
          <a:p>
            <a:pPr algn="ctr"/>
            <a:r>
              <a:rPr lang="en-US" sz="2400" b="1">
                <a:ln w="1905"/>
                <a:solidFill>
                  <a:srgbClr val="FF0000"/>
                </a:solidFill>
                <a:effectLst>
                  <a:innerShdw blurRad="69850" dist="43180" dir="5400000">
                    <a:srgbClr val="000000">
                      <a:alpha val="65000"/>
                    </a:srgbClr>
                  </a:innerShdw>
                </a:effectLst>
              </a:rPr>
              <a:t>I. Trả lời câu hỏi</a:t>
            </a:r>
            <a:endParaRPr lang="en-US" sz="2400" b="1">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5424300" y="3173026"/>
            <a:ext cx="6447819" cy="830997"/>
          </a:xfrm>
          <a:prstGeom prst="rect">
            <a:avLst/>
          </a:prstGeom>
        </p:spPr>
        <p:txBody>
          <a:bodyPr wrap="square">
            <a:spAutoFit/>
          </a:bodyPr>
          <a:lstStyle/>
          <a:p>
            <a:pPr algn="just"/>
            <a:r>
              <a:rPr lang="en-US" sz="2400" smtClean="0">
                <a:solidFill>
                  <a:srgbClr val="FF0000"/>
                </a:solidFill>
                <a:latin typeface="+mj-lt"/>
                <a:ea typeface="Tahoma" panose="020B0604030504040204" pitchFamily="34" charset="0"/>
                <a:cs typeface="Tahoma" panose="020B0604030504040204" pitchFamily="34" charset="0"/>
              </a:rPr>
              <a:t>3. </a:t>
            </a:r>
            <a:r>
              <a:rPr lang="en-US" sz="2400">
                <a:solidFill>
                  <a:srgbClr val="FF0000"/>
                </a:solidFill>
                <a:latin typeface="+mj-lt"/>
                <a:cs typeface="Arial-Rounded" panose="020B0500000000000000" charset="0"/>
                <a:sym typeface="+mn-ea"/>
              </a:rPr>
              <a:t>Bạn ấy nhận ra mình thay đổi như thế nào sau khi lên lớp 2?</a:t>
            </a:r>
            <a:endParaRPr lang="en-US" sz="2400">
              <a:solidFill>
                <a:srgbClr val="FF0000"/>
              </a:solidFill>
              <a:latin typeface="+mj-lt"/>
              <a:ea typeface="Tahoma" panose="020B0604030504040204" pitchFamily="34" charset="0"/>
              <a:cs typeface="Tahoma" panose="020B0604030504040204" pitchFamily="34" charset="0"/>
            </a:endParaRPr>
          </a:p>
        </p:txBody>
      </p:sp>
      <p:sp>
        <p:nvSpPr>
          <p:cNvPr id="31" name="Rectangle 30"/>
          <p:cNvSpPr/>
          <p:nvPr/>
        </p:nvSpPr>
        <p:spPr>
          <a:xfrm>
            <a:off x="5474798" y="4145340"/>
            <a:ext cx="6397321" cy="830997"/>
          </a:xfrm>
          <a:prstGeom prst="rect">
            <a:avLst/>
          </a:prstGeom>
        </p:spPr>
        <p:txBody>
          <a:bodyPr wrap="square">
            <a:spAutoFit/>
          </a:bodyPr>
          <a:lstStyle/>
          <a:p>
            <a:pPr marL="0" indent="0" algn="just">
              <a:buNone/>
            </a:pPr>
            <a:r>
              <a:rPr lang="en-US" sz="2400" smtClean="0">
                <a:solidFill>
                  <a:srgbClr val="0000FF"/>
                </a:solidFill>
                <a:latin typeface="Arial-Rounded" panose="020B0500000000000000" charset="0"/>
                <a:cs typeface="Arial-Rounded" panose="020B0500000000000000" charset="0"/>
                <a:sym typeface="+mn-ea"/>
              </a:rPr>
              <a:t>     Bạn </a:t>
            </a:r>
            <a:r>
              <a:rPr lang="en-US" sz="2400">
                <a:solidFill>
                  <a:srgbClr val="0000FF"/>
                </a:solidFill>
                <a:latin typeface="Arial-Rounded" panose="020B0500000000000000" charset="0"/>
                <a:cs typeface="Arial-Rounded" panose="020B0500000000000000" charset="0"/>
                <a:sym typeface="+mn-ea"/>
              </a:rPr>
              <a:t>nhỏ thấy mình lớn bổng lên trước các em học sinh lớp một.</a:t>
            </a:r>
            <a:endParaRPr lang="en-US" sz="2400">
              <a:solidFill>
                <a:srgbClr val="0000FF"/>
              </a:solidFill>
              <a:latin typeface="Arial-Rounded" panose="020B0500000000000000" charset="0"/>
              <a:cs typeface="Arial-Rounded" panose="020B0500000000000000" charset="0"/>
              <a:sym typeface="+mn-ea"/>
            </a:endParaRPr>
          </a:p>
        </p:txBody>
      </p:sp>
      <p:grpSp>
        <p:nvGrpSpPr>
          <p:cNvPr id="28" name="Group 27"/>
          <p:cNvGrpSpPr/>
          <p:nvPr/>
        </p:nvGrpSpPr>
        <p:grpSpPr>
          <a:xfrm>
            <a:off x="2992448" y="112180"/>
            <a:ext cx="4286885" cy="863835"/>
            <a:chOff x="3937328" y="210532"/>
            <a:chExt cx="5640491" cy="936344"/>
          </a:xfrm>
        </p:grpSpPr>
        <p:grpSp>
          <p:nvGrpSpPr>
            <p:cNvPr id="29" name="Group 28"/>
            <p:cNvGrpSpPr/>
            <p:nvPr/>
          </p:nvGrpSpPr>
          <p:grpSpPr>
            <a:xfrm>
              <a:off x="3937328" y="210532"/>
              <a:ext cx="5640491" cy="936344"/>
              <a:chOff x="3937328" y="210532"/>
              <a:chExt cx="5640491" cy="936344"/>
            </a:xfrm>
          </p:grpSpPr>
          <p:sp>
            <p:nvSpPr>
              <p:cNvPr id="32" name="TextBox 31"/>
              <p:cNvSpPr txBox="1"/>
              <p:nvPr/>
            </p:nvSpPr>
            <p:spPr>
              <a:xfrm>
                <a:off x="3937328" y="210532"/>
                <a:ext cx="5640491" cy="499018"/>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GB" altLang="en-US" sz="2400" b="1">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2 </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8</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a:t>
                </a:r>
                <a:r>
                  <a:rPr lang="en-GB" altLang="en-US" sz="2400">
                    <a:solidFill>
                      <a:srgbClr val="0000CC"/>
                    </a:solidFill>
                    <a:latin typeface="Times New Roman" panose="02020603050405020304" pitchFamily="18" charset="0"/>
                    <a:cs typeface="Times New Roman" panose="02020603050405020304" pitchFamily="18" charset="0"/>
                  </a:rPr>
                  <a:t>9</a:t>
                </a:r>
                <a:r>
                  <a:rPr lang="en-US" sz="240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0" name="Straight Connector 29"/>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307" y="990169"/>
            <a:ext cx="4711903" cy="438581"/>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Bài 1: TÔI LÀ HỌC SINH LỚP 2</a:t>
            </a:r>
            <a:endParaRPr lang="en-US" sz="24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242719" y="1600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5" name="Group 14"/>
          <p:cNvGrpSpPr/>
          <p:nvPr/>
        </p:nvGrpSpPr>
        <p:grpSpPr>
          <a:xfrm>
            <a:off x="1546704" y="1442589"/>
            <a:ext cx="1745873" cy="500719"/>
            <a:chOff x="1546704" y="1442589"/>
            <a:chExt cx="1745873" cy="500719"/>
          </a:xfrm>
        </p:grpSpPr>
        <p:sp>
          <p:nvSpPr>
            <p:cNvPr id="11" name="Rectangle 10"/>
            <p:cNvSpPr/>
            <p:nvPr/>
          </p:nvSpPr>
          <p:spPr>
            <a:xfrm>
              <a:off x="1546704" y="1442589"/>
              <a:ext cx="1745873"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Luyện đọc</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44919" y="1928052"/>
              <a:ext cx="155448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7231548" y="1579733"/>
            <a:ext cx="2095327" cy="500719"/>
            <a:chOff x="1371979" y="1442589"/>
            <a:chExt cx="2095327" cy="500719"/>
          </a:xfrm>
        </p:grpSpPr>
        <p:sp>
          <p:nvSpPr>
            <p:cNvPr id="17" name="Rectangle 16"/>
            <p:cNvSpPr/>
            <p:nvPr/>
          </p:nvSpPr>
          <p:spPr>
            <a:xfrm>
              <a:off x="1371979" y="1442589"/>
              <a:ext cx="2095327" cy="5007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2800" b="1">
                <a:ln w="11430"/>
                <a:solidFill>
                  <a:srgbClr val="0000FF"/>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517594" y="1928052"/>
              <a:ext cx="19202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365919" y="2080452"/>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0" name="Rectangle 19"/>
          <p:cNvSpPr/>
          <p:nvPr/>
        </p:nvSpPr>
        <p:spPr>
          <a:xfrm>
            <a:off x="1381919" y="2095527"/>
            <a:ext cx="970137" cy="461665"/>
          </a:xfrm>
          <a:prstGeom prst="rect">
            <a:avLst/>
          </a:prstGeom>
        </p:spPr>
        <p:txBody>
          <a:bodyPr wrap="none">
            <a:spAutoFit/>
          </a:bodyPr>
          <a:lstStyle/>
          <a:p>
            <a:r>
              <a:rPr lang="en-US" sz="2400" smtClean="0">
                <a:solidFill>
                  <a:srgbClr val="0000FF"/>
                </a:solidFill>
              </a:rPr>
              <a:t>rối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1" name="Rectangle 20"/>
          <p:cNvSpPr/>
          <p:nvPr/>
        </p:nvSpPr>
        <p:spPr>
          <a:xfrm>
            <a:off x="2225044" y="2101921"/>
            <a:ext cx="986167" cy="461665"/>
          </a:xfrm>
          <a:prstGeom prst="rect">
            <a:avLst/>
          </a:prstGeom>
        </p:spPr>
        <p:txBody>
          <a:bodyPr wrap="none">
            <a:spAutoFit/>
          </a:bodyPr>
          <a:lstStyle/>
          <a:p>
            <a:r>
              <a:rPr lang="en-US" sz="2400" smtClean="0">
                <a:solidFill>
                  <a:srgbClr val="0000FF"/>
                </a:solidFill>
              </a:rPr>
              <a:t>ríu </a:t>
            </a:r>
            <a:r>
              <a:rPr lang="en-US" sz="2400">
                <a:solidFill>
                  <a:srgbClr val="0000FF"/>
                </a:solidFill>
              </a:rPr>
              <a:t>rít</a:t>
            </a:r>
            <a:r>
              <a:rPr lang="en-US" sz="2400" smtClean="0">
                <a:solidFill>
                  <a:srgbClr val="0000FF"/>
                </a:solidFill>
              </a:rPr>
              <a:t>,</a:t>
            </a:r>
            <a:endParaRPr lang="en-US" sz="2400">
              <a:solidFill>
                <a:srgbClr val="0000FF"/>
              </a:solidFill>
            </a:endParaRPr>
          </a:p>
        </p:txBody>
      </p:sp>
      <p:sp>
        <p:nvSpPr>
          <p:cNvPr id="22" name="Rectangle 21"/>
          <p:cNvSpPr/>
          <p:nvPr/>
        </p:nvSpPr>
        <p:spPr>
          <a:xfrm>
            <a:off x="3079131" y="2101921"/>
            <a:ext cx="987771" cy="461665"/>
          </a:xfrm>
          <a:prstGeom prst="rect">
            <a:avLst/>
          </a:prstGeom>
        </p:spPr>
        <p:txBody>
          <a:bodyPr wrap="none">
            <a:spAutoFit/>
          </a:bodyPr>
          <a:lstStyle/>
          <a:p>
            <a:r>
              <a:rPr lang="en-US" sz="2400" smtClean="0">
                <a:solidFill>
                  <a:srgbClr val="0000FF"/>
                </a:solidFill>
              </a:rPr>
              <a:t>rụt </a:t>
            </a:r>
            <a:r>
              <a:rPr lang="en-US" sz="2400">
                <a:solidFill>
                  <a:srgbClr val="0000FF"/>
                </a:solidFill>
              </a:rPr>
              <a:t>rè</a:t>
            </a:r>
            <a:r>
              <a:rPr lang="en-US" sz="2400" smtClean="0">
                <a:solidFill>
                  <a:srgbClr val="0000FF"/>
                </a:solidFill>
              </a:rPr>
              <a:t>,</a:t>
            </a:r>
            <a:endParaRPr lang="en-US" sz="2400">
              <a:solidFill>
                <a:srgbClr val="0000FF"/>
              </a:solidFill>
            </a:endParaRPr>
          </a:p>
        </p:txBody>
      </p:sp>
      <p:sp>
        <p:nvSpPr>
          <p:cNvPr id="23" name="Rectangle 22"/>
          <p:cNvSpPr/>
          <p:nvPr/>
        </p:nvSpPr>
        <p:spPr>
          <a:xfrm>
            <a:off x="3960207" y="2111466"/>
            <a:ext cx="1279517" cy="461665"/>
          </a:xfrm>
          <a:prstGeom prst="rect">
            <a:avLst/>
          </a:prstGeom>
        </p:spPr>
        <p:txBody>
          <a:bodyPr wrap="none">
            <a:spAutoFit/>
          </a:bodyPr>
          <a:lstStyle/>
          <a:p>
            <a:r>
              <a:rPr lang="en-US" sz="2400" smtClean="0">
                <a:solidFill>
                  <a:srgbClr val="0000FF"/>
                </a:solidFill>
              </a:rPr>
              <a:t>níu chặt</a:t>
            </a:r>
            <a:endParaRPr lang="en-US" sz="2400">
              <a:solidFill>
                <a:srgbClr val="0000FF"/>
              </a:solidFill>
            </a:endParaRPr>
          </a:p>
        </p:txBody>
      </p:sp>
      <p:sp>
        <p:nvSpPr>
          <p:cNvPr id="25" name="Rectangle 24"/>
          <p:cNvSpPr/>
          <p:nvPr/>
        </p:nvSpPr>
        <p:spPr>
          <a:xfrm>
            <a:off x="361592" y="3429000"/>
            <a:ext cx="4796852" cy="2385268"/>
          </a:xfrm>
          <a:prstGeom prst="rect">
            <a:avLst/>
          </a:prstGeom>
        </p:spPr>
        <p:txBody>
          <a:bodyPr wrap="square">
            <a:spAutoFit/>
          </a:bodyPr>
          <a:lstStyle/>
          <a:p>
            <a:pPr algn="just">
              <a:spcBef>
                <a:spcPts val="600"/>
              </a:spcBef>
            </a:pPr>
            <a:r>
              <a:rPr lang="en-US" sz="2400">
                <a:solidFill>
                  <a:srgbClr val="0000FF"/>
                </a:solidFill>
              </a:rPr>
              <a:t>Nhưng vừa đến cổng trường,</a:t>
            </a:r>
            <a:r>
              <a:rPr lang="en-US" sz="2400">
                <a:solidFill>
                  <a:srgbClr val="FF0000"/>
                </a:solidFill>
              </a:rPr>
              <a:t>/</a:t>
            </a:r>
            <a:r>
              <a:rPr lang="en-US" sz="2400">
                <a:solidFill>
                  <a:srgbClr val="0000FF"/>
                </a:solidFill>
              </a:rPr>
              <a:t> tôi đã thấy mấy bạn cùng lớp</a:t>
            </a:r>
            <a:r>
              <a:rPr lang="en-US" sz="2400">
                <a:solidFill>
                  <a:srgbClr val="FF0000"/>
                </a:solidFill>
              </a:rPr>
              <a:t>/</a:t>
            </a:r>
            <a:r>
              <a:rPr lang="en-US" sz="2400">
                <a:solidFill>
                  <a:srgbClr val="0000FF"/>
                </a:solidFill>
              </a:rPr>
              <a:t> đang ríu rít nói cười</a:t>
            </a:r>
            <a:r>
              <a:rPr lang="en-US" sz="2400">
                <a:solidFill>
                  <a:srgbClr val="FF0000"/>
                </a:solidFill>
              </a:rPr>
              <a:t>/</a:t>
            </a:r>
            <a:r>
              <a:rPr lang="en-US" sz="2400">
                <a:solidFill>
                  <a:srgbClr val="0000FF"/>
                </a:solidFill>
              </a:rPr>
              <a:t> ở trong sân; </a:t>
            </a:r>
            <a:endParaRPr lang="en-US" sz="2400" smtClean="0">
              <a:solidFill>
                <a:srgbClr val="0000FF"/>
              </a:solidFill>
            </a:endParaRPr>
          </a:p>
          <a:p>
            <a:pPr algn="just">
              <a:spcBef>
                <a:spcPts val="600"/>
              </a:spcBef>
            </a:pPr>
            <a:r>
              <a:rPr lang="en-US" sz="2400" smtClean="0">
                <a:solidFill>
                  <a:srgbClr val="0000FF"/>
                </a:solidFill>
              </a:rPr>
              <a:t>Ngay </a:t>
            </a:r>
            <a:r>
              <a:rPr lang="en-US" sz="2400">
                <a:solidFill>
                  <a:srgbClr val="0000FF"/>
                </a:solidFill>
              </a:rPr>
              <a:t>cạnh chúng tôi</a:t>
            </a:r>
            <a:r>
              <a:rPr lang="en-US" sz="2400" smtClean="0">
                <a:solidFill>
                  <a:srgbClr val="0000FF"/>
                </a:solidFill>
              </a:rPr>
              <a:t>,</a:t>
            </a:r>
            <a:r>
              <a:rPr lang="en-US" sz="2400" smtClean="0">
                <a:solidFill>
                  <a:srgbClr val="FF0000"/>
                </a:solidFill>
              </a:rPr>
              <a:t>/</a:t>
            </a:r>
            <a:r>
              <a:rPr lang="en-US" sz="2400">
                <a:solidFill>
                  <a:srgbClr val="0000FF"/>
                </a:solidFill>
              </a:rPr>
              <a:t> </a:t>
            </a:r>
            <a:r>
              <a:rPr lang="en-US" sz="2400" smtClean="0">
                <a:solidFill>
                  <a:srgbClr val="0000FF"/>
                </a:solidFill>
              </a:rPr>
              <a:t>mấy </a:t>
            </a:r>
            <a:r>
              <a:rPr lang="en-US" sz="2400">
                <a:solidFill>
                  <a:srgbClr val="0000FF"/>
                </a:solidFill>
              </a:rPr>
              <a:t>em lớp 1</a:t>
            </a:r>
            <a:r>
              <a:rPr lang="en-US" sz="2400">
                <a:solidFill>
                  <a:srgbClr val="FF0000"/>
                </a:solidFill>
              </a:rPr>
              <a:t>/ </a:t>
            </a:r>
            <a:r>
              <a:rPr lang="en-US" sz="2400">
                <a:solidFill>
                  <a:srgbClr val="0000FF"/>
                </a:solidFill>
              </a:rPr>
              <a:t>đang rụt rè</a:t>
            </a:r>
            <a:r>
              <a:rPr lang="en-US" sz="2400">
                <a:solidFill>
                  <a:srgbClr val="FF0000"/>
                </a:solidFill>
              </a:rPr>
              <a:t>/</a:t>
            </a:r>
            <a:r>
              <a:rPr lang="en-US" sz="2400">
                <a:solidFill>
                  <a:srgbClr val="0000FF"/>
                </a:solidFill>
              </a:rPr>
              <a:t> níu chặt tay bố mẹ,</a:t>
            </a:r>
            <a:r>
              <a:rPr lang="en-US" sz="2400">
                <a:solidFill>
                  <a:srgbClr val="FF0000"/>
                </a:solidFill>
              </a:rPr>
              <a:t>/</a:t>
            </a:r>
            <a:r>
              <a:rPr lang="en-US" sz="2400">
                <a:solidFill>
                  <a:srgbClr val="0000FF"/>
                </a:solidFill>
              </a:rPr>
              <a:t> thật giống tôi năm ngoái</a:t>
            </a:r>
            <a:r>
              <a:rPr lang="en-US" sz="2400" smtClean="0">
                <a:solidFill>
                  <a:srgbClr val="0000FF"/>
                </a:solidFill>
              </a:rPr>
              <a:t>.</a:t>
            </a:r>
            <a:r>
              <a:rPr lang="en-US" sz="2400" smtClean="0">
                <a:solidFill>
                  <a:srgbClr val="FF0000"/>
                </a:solidFill>
              </a:rPr>
              <a:t>//</a:t>
            </a:r>
            <a:endParaRPr lang="en-US" sz="2400">
              <a:solidFill>
                <a:srgbClr val="FF0000"/>
              </a:solidFill>
            </a:endParaRPr>
          </a:p>
        </p:txBody>
      </p:sp>
      <p:sp>
        <p:nvSpPr>
          <p:cNvPr id="24" name="Rectangle 23"/>
          <p:cNvSpPr/>
          <p:nvPr/>
        </p:nvSpPr>
        <p:spPr>
          <a:xfrm>
            <a:off x="5369055" y="2114117"/>
            <a:ext cx="1127232" cy="461665"/>
          </a:xfrm>
          <a:prstGeom prst="rect">
            <a:avLst/>
          </a:prstGeom>
        </p:spPr>
        <p:txBody>
          <a:bodyPr wrap="none">
            <a:spAutoFit/>
          </a:bodyPr>
          <a:lstStyle/>
          <a:p>
            <a:r>
              <a:rPr lang="en-US" sz="2400" smtClean="0">
                <a:solidFill>
                  <a:srgbClr val="0000FF"/>
                </a:solidFill>
              </a:rPr>
              <a:t>Loáng,</a:t>
            </a:r>
            <a:endParaRPr lang="en-US" sz="2400">
              <a:solidFill>
                <a:srgbClr val="0000FF"/>
              </a:solidFill>
            </a:endParaRPr>
          </a:p>
        </p:txBody>
      </p:sp>
      <p:sp>
        <p:nvSpPr>
          <p:cNvPr id="26" name="Rectangle 25"/>
          <p:cNvSpPr/>
          <p:nvPr/>
        </p:nvSpPr>
        <p:spPr>
          <a:xfrm>
            <a:off x="6496287" y="2114117"/>
            <a:ext cx="697627" cy="461665"/>
          </a:xfrm>
          <a:prstGeom prst="rect">
            <a:avLst/>
          </a:prstGeom>
        </p:spPr>
        <p:txBody>
          <a:bodyPr wrap="none">
            <a:spAutoFit/>
          </a:bodyPr>
          <a:lstStyle/>
          <a:p>
            <a:r>
              <a:rPr lang="en-US" sz="2400" smtClean="0">
                <a:solidFill>
                  <a:srgbClr val="0000FF"/>
                </a:solidFill>
              </a:rPr>
              <a:t>níu,</a:t>
            </a:r>
            <a:endParaRPr lang="en-US" sz="2400">
              <a:solidFill>
                <a:srgbClr val="0000FF"/>
              </a:solidFill>
            </a:endParaRPr>
          </a:p>
        </p:txBody>
      </p:sp>
      <p:sp>
        <p:nvSpPr>
          <p:cNvPr id="27" name="Rectangle 26"/>
          <p:cNvSpPr/>
          <p:nvPr/>
        </p:nvSpPr>
        <p:spPr>
          <a:xfrm>
            <a:off x="7193914" y="2116234"/>
            <a:ext cx="1483098" cy="461665"/>
          </a:xfrm>
          <a:prstGeom prst="rect">
            <a:avLst/>
          </a:prstGeom>
        </p:spPr>
        <p:txBody>
          <a:bodyPr wrap="none">
            <a:spAutoFit/>
          </a:bodyPr>
          <a:lstStyle/>
          <a:p>
            <a:r>
              <a:rPr lang="en-US" sz="2400" smtClean="0">
                <a:solidFill>
                  <a:srgbClr val="0000FF"/>
                </a:solidFill>
              </a:rPr>
              <a:t>lớn bổng,</a:t>
            </a:r>
            <a:endParaRPr lang="en-US" sz="2400">
              <a:solidFill>
                <a:srgbClr val="0000FF"/>
              </a:solidFill>
            </a:endParaRPr>
          </a:p>
        </p:txBody>
      </p:sp>
      <p:sp>
        <p:nvSpPr>
          <p:cNvPr id="3" name="Rectangle 2"/>
          <p:cNvSpPr/>
          <p:nvPr/>
        </p:nvSpPr>
        <p:spPr>
          <a:xfrm>
            <a:off x="5434403" y="2646680"/>
            <a:ext cx="2536913" cy="461665"/>
          </a:xfrm>
          <a:prstGeom prst="rect">
            <a:avLst/>
          </a:prstGeom>
          <a:noFill/>
        </p:spPr>
        <p:txBody>
          <a:bodyPr wrap="none" lIns="91440" tIns="45720" rIns="91440" bIns="45720">
            <a:spAutoFit/>
          </a:bodyPr>
          <a:lstStyle/>
          <a:p>
            <a:pPr algn="ctr"/>
            <a:r>
              <a:rPr lang="en-US" sz="2400" b="1">
                <a:ln w="1905"/>
                <a:solidFill>
                  <a:srgbClr val="FF0000"/>
                </a:solidFill>
                <a:effectLst>
                  <a:innerShdw blurRad="69850" dist="43180" dir="5400000">
                    <a:srgbClr val="000000">
                      <a:alpha val="65000"/>
                    </a:srgbClr>
                  </a:innerShdw>
                </a:effectLst>
              </a:rPr>
              <a:t>I. Trả lời câu hỏi</a:t>
            </a:r>
            <a:endParaRPr lang="en-US" sz="2400" b="1">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5424300" y="3173026"/>
            <a:ext cx="6447819" cy="830997"/>
          </a:xfrm>
          <a:prstGeom prst="rect">
            <a:avLst/>
          </a:prstGeom>
        </p:spPr>
        <p:txBody>
          <a:bodyPr wrap="square">
            <a:spAutoFit/>
          </a:bodyPr>
          <a:lstStyle/>
          <a:p>
            <a:pPr algn="just"/>
            <a:r>
              <a:rPr lang="en-US" sz="2400" smtClean="0">
                <a:solidFill>
                  <a:srgbClr val="FF0000"/>
                </a:solidFill>
                <a:latin typeface="+mj-lt"/>
                <a:ea typeface="Tahoma" panose="020B0604030504040204" pitchFamily="34" charset="0"/>
                <a:cs typeface="Tahoma" panose="020B0604030504040204" pitchFamily="34" charset="0"/>
              </a:rPr>
              <a:t>4. </a:t>
            </a:r>
            <a:r>
              <a:rPr lang="en-US" sz="2400">
                <a:solidFill>
                  <a:srgbClr val="FF0000"/>
                </a:solidFill>
                <a:latin typeface="+mj-lt"/>
                <a:cs typeface="Arial-Rounded" panose="020B0500000000000000" charset="0"/>
              </a:rPr>
              <a:t>Tìm tranh thích hợp với mỗi đoạn trong bài đọc</a:t>
            </a:r>
            <a:r>
              <a:rPr lang="en-US" sz="2400" smtClean="0">
                <a:solidFill>
                  <a:srgbClr val="FF0000"/>
                </a:solidFill>
                <a:latin typeface="+mj-lt"/>
                <a:cs typeface="Arial-Rounded" panose="020B0500000000000000" charset="0"/>
              </a:rPr>
              <a:t>.</a:t>
            </a:r>
            <a:endParaRPr lang="en-US" sz="2400">
              <a:solidFill>
                <a:srgbClr val="FF0000"/>
              </a:solidFill>
              <a:latin typeface="+mj-lt"/>
              <a:ea typeface="Tahoma" panose="020B0604030504040204" pitchFamily="34" charset="0"/>
              <a:cs typeface="Tahoma" panose="020B0604030504040204" pitchFamily="34" charset="0"/>
            </a:endParaRPr>
          </a:p>
        </p:txBody>
      </p:sp>
      <p:pic>
        <p:nvPicPr>
          <p:cNvPr id="28" name="Content Placeholder 4"/>
          <p:cNvPicPr>
            <a:picLocks noGrp="1" noChangeAspect="1"/>
          </p:cNvPicPr>
          <p:nvPr>
            <p:ph idx="1"/>
          </p:nvPr>
        </p:nvPicPr>
        <p:blipFill>
          <a:blip r:embed="rId1"/>
          <a:stretch>
            <a:fillRect/>
          </a:stretch>
        </p:blipFill>
        <p:spPr>
          <a:xfrm>
            <a:off x="5653277" y="4099560"/>
            <a:ext cx="5989864" cy="2497383"/>
          </a:xfrm>
          <a:prstGeom prst="rect">
            <a:avLst/>
          </a:prstGeom>
        </p:spPr>
      </p:pic>
      <p:sp>
        <p:nvSpPr>
          <p:cNvPr id="29" name="Oval 28"/>
          <p:cNvSpPr/>
          <p:nvPr/>
        </p:nvSpPr>
        <p:spPr>
          <a:xfrm>
            <a:off x="9718199" y="417459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1</a:t>
            </a:r>
            <a:endParaRPr lang="en-US" sz="2800" b="1">
              <a:solidFill>
                <a:srgbClr val="FFFF00"/>
              </a:solidFill>
            </a:endParaRPr>
          </a:p>
        </p:txBody>
      </p:sp>
      <p:sp>
        <p:nvSpPr>
          <p:cNvPr id="30" name="Oval 29"/>
          <p:cNvSpPr/>
          <p:nvPr/>
        </p:nvSpPr>
        <p:spPr>
          <a:xfrm>
            <a:off x="7779177" y="416443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2</a:t>
            </a:r>
            <a:endParaRPr lang="en-US" sz="2800" b="1">
              <a:solidFill>
                <a:srgbClr val="FFFF00"/>
              </a:solidFill>
            </a:endParaRPr>
          </a:p>
        </p:txBody>
      </p:sp>
      <p:sp>
        <p:nvSpPr>
          <p:cNvPr id="32" name="Oval 31"/>
          <p:cNvSpPr/>
          <p:nvPr/>
        </p:nvSpPr>
        <p:spPr>
          <a:xfrm>
            <a:off x="5714231" y="416560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rPr>
              <a:t>3</a:t>
            </a:r>
            <a:endParaRPr lang="en-US" sz="2800" b="1">
              <a:solidFill>
                <a:srgbClr val="FFFF00"/>
              </a:solidFill>
            </a:endParaRPr>
          </a:p>
        </p:txBody>
      </p:sp>
      <p:grpSp>
        <p:nvGrpSpPr>
          <p:cNvPr id="31" name="Group 30"/>
          <p:cNvGrpSpPr/>
          <p:nvPr/>
        </p:nvGrpSpPr>
        <p:grpSpPr>
          <a:xfrm>
            <a:off x="2992448" y="112180"/>
            <a:ext cx="5791970" cy="863835"/>
            <a:chOff x="3937328" y="210532"/>
            <a:chExt cx="7620814" cy="936344"/>
          </a:xfrm>
        </p:grpSpPr>
        <p:grpSp>
          <p:nvGrpSpPr>
            <p:cNvPr id="33" name="Group 32"/>
            <p:cNvGrpSpPr/>
            <p:nvPr/>
          </p:nvGrpSpPr>
          <p:grpSpPr>
            <a:xfrm>
              <a:off x="3937328" y="210532"/>
              <a:ext cx="7620814" cy="936344"/>
              <a:chOff x="3937328" y="210532"/>
              <a:chExt cx="7620814" cy="936344"/>
            </a:xfrm>
          </p:grpSpPr>
          <p:sp>
            <p:nvSpPr>
              <p:cNvPr id="35" name="TextBox 34"/>
              <p:cNvSpPr txBox="1"/>
              <p:nvPr/>
            </p:nvSpPr>
            <p:spPr>
              <a:xfrm>
                <a:off x="3937328" y="210532"/>
                <a:ext cx="7620814" cy="500416"/>
              </a:xfrm>
              <a:prstGeom prst="rect">
                <a:avLst/>
              </a:prstGeom>
              <a:noFill/>
            </p:spPr>
            <p:txBody>
              <a:bodyPr wrap="none" rtlCol="0">
                <a:spAutoFit/>
              </a:bodyPr>
              <a:lstStyle/>
              <a:p>
                <a:r>
                  <a:rPr lang="en-US" sz="2400" b="1">
                    <a:solidFill>
                      <a:srgbClr val="0000CC"/>
                    </a:solidFill>
                    <a:latin typeface="Times New Roman" panose="02020603050405020304" pitchFamily="18" charset="0"/>
                    <a:cs typeface="Times New Roman" panose="02020603050405020304" pitchFamily="18" charset="0"/>
                  </a:rPr>
                  <a:t>Thứ</a:t>
                </a:r>
                <a:r>
                  <a:rPr lang="en-US" sz="2400">
                    <a:solidFill>
                      <a:srgbClr val="0000CC"/>
                    </a:solidFill>
                    <a:latin typeface="Times New Roman" panose="02020603050405020304" pitchFamily="18" charset="0"/>
                    <a:cs typeface="Times New Roman" panose="02020603050405020304" pitchFamily="18" charset="0"/>
                  </a:rPr>
                  <a:t>…….</a:t>
                </a:r>
                <a:r>
                  <a:rPr lang="en-US" sz="2400" b="1">
                    <a:solidFill>
                      <a:srgbClr val="0000CC"/>
                    </a:solidFill>
                    <a:latin typeface="Times New Roman" panose="02020603050405020304" pitchFamily="18" charset="0"/>
                    <a:cs typeface="Times New Roman" panose="02020603050405020304" pitchFamily="18" charset="0"/>
                  </a:rPr>
                  <a:t>ngày</a:t>
                </a:r>
                <a:r>
                  <a:rPr lang="en-US" sz="2400">
                    <a:solidFill>
                      <a:srgbClr val="0000CC"/>
                    </a:solidFill>
                    <a:latin typeface="Times New Roman" panose="02020603050405020304" pitchFamily="18" charset="0"/>
                    <a:cs typeface="Times New Roman" panose="02020603050405020304" pitchFamily="18" charset="0"/>
                  </a:rPr>
                  <a:t> ……. </a:t>
                </a:r>
                <a:r>
                  <a:rPr lang="en-US" sz="2400" b="1">
                    <a:solidFill>
                      <a:srgbClr val="0000CC"/>
                    </a:solidFill>
                    <a:latin typeface="Times New Roman" panose="02020603050405020304" pitchFamily="18" charset="0"/>
                    <a:cs typeface="Times New Roman" panose="02020603050405020304" pitchFamily="18" charset="0"/>
                  </a:rPr>
                  <a:t>tháng</a:t>
                </a:r>
                <a:r>
                  <a:rPr lang="en-US" sz="2400">
                    <a:solidFill>
                      <a:srgbClr val="0000CC"/>
                    </a:solidFill>
                    <a:latin typeface="Times New Roman" panose="02020603050405020304" pitchFamily="18" charset="0"/>
                    <a:cs typeface="Times New Roman" panose="02020603050405020304" pitchFamily="18" charset="0"/>
                  </a:rPr>
                  <a:t> ……. </a:t>
                </a:r>
                <a:r>
                  <a:rPr lang="en-US" sz="2400" b="1">
                    <a:solidFill>
                      <a:srgbClr val="0000CC"/>
                    </a:solidFill>
                    <a:latin typeface="Times New Roman" panose="02020603050405020304" pitchFamily="18" charset="0"/>
                    <a:cs typeface="Times New Roman" panose="02020603050405020304" pitchFamily="18" charset="0"/>
                  </a:rPr>
                  <a:t>năm </a:t>
                </a:r>
                <a:r>
                  <a:rPr lang="en-US" sz="2400" b="1" smtClean="0">
                    <a:solidFill>
                      <a:srgbClr val="0000CC"/>
                    </a:solidFill>
                    <a:latin typeface="Times New Roman" panose="02020603050405020304" pitchFamily="18" charset="0"/>
                    <a:cs typeface="Times New Roman" panose="02020603050405020304" pitchFamily="18" charset="0"/>
                  </a:rPr>
                  <a:t>2025</a:t>
                </a:r>
                <a:endParaRPr lang="en-US" sz="2400" b="1">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489067" y="646460"/>
                <a:ext cx="2633750" cy="500416"/>
              </a:xfrm>
              <a:prstGeom prst="rect">
                <a:avLst/>
              </a:prstGeom>
              <a:noFill/>
            </p:spPr>
            <p:txBody>
              <a:bodyPr wrap="none" rtlCol="0">
                <a:spAutoFit/>
              </a:bodyPr>
              <a:lstStyle/>
              <a:p>
                <a:r>
                  <a:rPr lang="en-US" sz="2400" b="1">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4" name="Straight Connector 33"/>
            <p:cNvCxnSpPr/>
            <p:nvPr/>
          </p:nvCxnSpPr>
          <p:spPr>
            <a:xfrm>
              <a:off x="6686135" y="1109883"/>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Lst>
  </p:timing>
</p:sld>
</file>

<file path=ppt/tags/tag1.xml><?xml version="1.0" encoding="utf-8"?>
<p:tagLst xmlns:p="http://schemas.openxmlformats.org/presentationml/2006/main">
  <p:tag name="PPSNARRATION" val="23,1047787239,C:\Users\Tailieu\Documents\Bai giang duong truong son_pptx\Media.ppcx"/>
</p:tagLst>
</file>

<file path=ppt/tags/tag2.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4644</Words>
  <Application>WPS Presentation</Application>
  <PresentationFormat>Custom</PresentationFormat>
  <Paragraphs>272</Paragraphs>
  <Slides>13</Slides>
  <Notes>1</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13</vt:i4>
      </vt:variant>
    </vt:vector>
  </HeadingPairs>
  <TitlesOfParts>
    <vt:vector size="27" baseType="lpstr">
      <vt:lpstr>Arial</vt:lpstr>
      <vt:lpstr>SimSun</vt:lpstr>
      <vt:lpstr>Wingdings</vt:lpstr>
      <vt:lpstr>Times New Roman</vt:lpstr>
      <vt:lpstr>Tahoma</vt:lpstr>
      <vt:lpstr>Arial-Rounded</vt:lpstr>
      <vt:lpstr>Segoe UI Symbol</vt:lpstr>
      <vt:lpstr>Verdana</vt:lpstr>
      <vt:lpstr>HP001 4 hàng</vt:lpstr>
      <vt:lpstr>Segoe Print</vt:lpstr>
      <vt:lpstr>Arial</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Chuẩn kiến thức</dc:creator>
  <cp:lastModifiedBy>Hai_Ly</cp:lastModifiedBy>
  <cp:revision>794</cp:revision>
  <dcterms:created xsi:type="dcterms:W3CDTF">2008-09-09T22:52:00Z</dcterms:created>
  <dcterms:modified xsi:type="dcterms:W3CDTF">2025-11-19T02:17:04Z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63C0DD57D0B5415F9BFDE0E7BBB1B00E_12</vt:lpwstr>
  </property>
  <property fmtid="{D5CDD505-2E9C-101B-9397-08002B2CF9AE}" pid="3" name="KSOProductBuildVer">
    <vt:lpwstr>1033-12.2.0.23131</vt:lpwstr>
  </property>
</Properties>
</file>