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5" r:id="rId1"/>
    <p:sldMasterId id="2147483922" r:id="rId2"/>
    <p:sldMasterId id="2147483927" r:id="rId3"/>
    <p:sldMasterId id="2147483932" r:id="rId4"/>
    <p:sldMasterId id="2147483944" r:id="rId5"/>
    <p:sldMasterId id="2147483949" r:id="rId6"/>
    <p:sldMasterId id="2147483962" r:id="rId7"/>
    <p:sldMasterId id="2147483967" r:id="rId8"/>
    <p:sldMasterId id="2147483979" r:id="rId9"/>
  </p:sldMasterIdLst>
  <p:notesMasterIdLst>
    <p:notesMasterId r:id="rId37"/>
  </p:notesMasterIdLst>
  <p:sldIdLst>
    <p:sldId id="486" r:id="rId10"/>
    <p:sldId id="285" r:id="rId11"/>
    <p:sldId id="304" r:id="rId12"/>
    <p:sldId id="256" r:id="rId13"/>
    <p:sldId id="305" r:id="rId14"/>
    <p:sldId id="306" r:id="rId15"/>
    <p:sldId id="476" r:id="rId16"/>
    <p:sldId id="308" r:id="rId17"/>
    <p:sldId id="477" r:id="rId18"/>
    <p:sldId id="282" r:id="rId19"/>
    <p:sldId id="286" r:id="rId20"/>
    <p:sldId id="478" r:id="rId21"/>
    <p:sldId id="259" r:id="rId22"/>
    <p:sldId id="479" r:id="rId23"/>
    <p:sldId id="480" r:id="rId24"/>
    <p:sldId id="481" r:id="rId25"/>
    <p:sldId id="482" r:id="rId26"/>
    <p:sldId id="299" r:id="rId27"/>
    <p:sldId id="484" r:id="rId28"/>
    <p:sldId id="301" r:id="rId29"/>
    <p:sldId id="265" r:id="rId30"/>
    <p:sldId id="483" r:id="rId31"/>
    <p:sldId id="485" r:id="rId32"/>
    <p:sldId id="310" r:id="rId33"/>
    <p:sldId id="487" r:id="rId34"/>
    <p:sldId id="488" r:id="rId35"/>
    <p:sldId id="28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DEBC4"/>
    <a:srgbClr val="FDDF44"/>
    <a:srgbClr val="FFBF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26" autoAdjust="0"/>
    <p:restoredTop sz="94291" autoAdjust="0"/>
  </p:normalViewPr>
  <p:slideViewPr>
    <p:cSldViewPr snapToGrid="0">
      <p:cViewPr varScale="1">
        <p:scale>
          <a:sx n="80" d="100"/>
          <a:sy n="80" d="100"/>
        </p:scale>
        <p:origin x="557" y="-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28BBC-7850-4EC3-A0B1-61D4422D4119}" type="datetimeFigureOut">
              <a:rPr lang="en-US" smtClean="0"/>
              <a:t>11/15/2025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A12395-0B0C-4D05-863C-2154AADF8268}" type="slidenum">
              <a:rPr lang="en-US" smtClean="0"/>
              <a:t>‹#›</a:t>
            </a:fld>
            <a:endParaRPr lang="en-US"/>
          </a:p>
        </p:txBody>
      </p:sp>
    </p:spTree>
    <p:extLst>
      <p:ext uri="{BB962C8B-B14F-4D97-AF65-F5344CB8AC3E}">
        <p14:creationId xmlns:p14="http://schemas.microsoft.com/office/powerpoint/2010/main" val="2657583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0DA12395-0B0C-4D05-863C-2154AADF8268}" type="slidenum">
              <a:rPr lang="en-US" smtClean="0"/>
              <a:t>2</a:t>
            </a:fld>
            <a:endParaRPr lang="en-US"/>
          </a:p>
        </p:txBody>
      </p:sp>
    </p:spTree>
    <p:extLst>
      <p:ext uri="{BB962C8B-B14F-4D97-AF65-F5344CB8AC3E}">
        <p14:creationId xmlns:p14="http://schemas.microsoft.com/office/powerpoint/2010/main" val="9513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5A973-30D5-49B3-A4A2-D8D443EBED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984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5A973-30D5-49B3-A4A2-D8D443EBED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194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1395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5E80700-5D63-4E81-AC36-D158E29CA293}" type="datetimeFigureOut">
              <a:rPr lang="en-US" smtClean="0"/>
              <a:t>11/15/2025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4089652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5E80700-5D63-4E81-AC36-D158E29CA293}" type="datetimeFigureOut">
              <a:rPr lang="en-US" smtClean="0"/>
              <a:t>11/15/2025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2852292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5E80700-5D63-4E81-AC36-D158E29CA293}" type="datetimeFigureOut">
              <a:rPr lang="en-US" smtClean="0"/>
              <a:t>11/15/2025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840458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6596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0429348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20181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4205019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56224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1504910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9321678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7193521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5E80700-5D63-4E81-AC36-D158E29CA293}" type="datetimeFigureOut">
              <a:rPr lang="en-US" smtClean="0"/>
              <a:t>11/15/2025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3793389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AF6057-F991-4DF8-BC75-718A754F43D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AD05BAD-1538-438C-B242-387C7CE20C8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911A13A-8B5D-415A-803F-DEF824A58CC2}"/>
              </a:ext>
            </a:extLst>
          </p:cNvPr>
          <p:cNvSpPr>
            <a:spLocks noGrp="1"/>
          </p:cNvSpPr>
          <p:nvPr>
            <p:ph type="dt" sz="half" idx="10"/>
          </p:nvPr>
        </p:nvSpPr>
        <p:spPr>
          <a:xfrm>
            <a:off x="838200" y="6356350"/>
            <a:ext cx="2743200" cy="365125"/>
          </a:xfrm>
          <a:prstGeom prst="rect">
            <a:avLst/>
          </a:prstGeom>
        </p:spPr>
        <p:txBody>
          <a:bodyPr/>
          <a:lstStyle/>
          <a:p>
            <a:fld id="{AD211035-CFCD-4D80-BFD1-13F2BFF303F2}" type="datetimeFigureOut">
              <a:rPr lang="zh-CN" altLang="en-US" smtClean="0"/>
              <a:t>2025/11/15</a:t>
            </a:fld>
            <a:endParaRPr lang="zh-CN" altLang="en-US"/>
          </a:p>
        </p:txBody>
      </p:sp>
      <p:sp>
        <p:nvSpPr>
          <p:cNvPr id="5" name="页脚占位符 4">
            <a:extLst>
              <a:ext uri="{FF2B5EF4-FFF2-40B4-BE49-F238E27FC236}">
                <a16:creationId xmlns:a16="http://schemas.microsoft.com/office/drawing/2014/main" id="{AD053866-74F3-42FE-A6BE-18507C04F5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CD96614-7274-466E-BC40-D51E6F8F25A7}"/>
              </a:ext>
            </a:extLst>
          </p:cNvPr>
          <p:cNvSpPr>
            <a:spLocks noGrp="1"/>
          </p:cNvSpPr>
          <p:nvPr>
            <p:ph type="sldNum" sz="quarter" idx="12"/>
          </p:nvPr>
        </p:nvSpPr>
        <p:spPr>
          <a:xfrm>
            <a:off x="8610600" y="6356350"/>
            <a:ext cx="2743200" cy="365125"/>
          </a:xfrm>
          <a:prstGeom prst="rect">
            <a:avLst/>
          </a:prstGeom>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327964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5A054-8D83-49EF-ABC4-ABCD22D825C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E8DB923-8511-45BA-8C0C-09DCC37CD8FF}"/>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CA80A2B-DFD4-410D-B424-1D69146A65C7}"/>
              </a:ext>
            </a:extLst>
          </p:cNvPr>
          <p:cNvSpPr>
            <a:spLocks noGrp="1"/>
          </p:cNvSpPr>
          <p:nvPr>
            <p:ph type="dt" sz="half" idx="10"/>
          </p:nvPr>
        </p:nvSpPr>
        <p:spPr>
          <a:xfrm>
            <a:off x="838200" y="6356350"/>
            <a:ext cx="2743200" cy="365125"/>
          </a:xfrm>
          <a:prstGeom prst="rect">
            <a:avLst/>
          </a:prstGeom>
        </p:spPr>
        <p:txBody>
          <a:bodyPr/>
          <a:lstStyle/>
          <a:p>
            <a:fld id="{AD211035-CFCD-4D80-BFD1-13F2BFF303F2}" type="datetimeFigureOut">
              <a:rPr lang="zh-CN" altLang="en-US" smtClean="0"/>
              <a:t>2025/11/15</a:t>
            </a:fld>
            <a:endParaRPr lang="zh-CN" altLang="en-US"/>
          </a:p>
        </p:txBody>
      </p:sp>
      <p:sp>
        <p:nvSpPr>
          <p:cNvPr id="5" name="页脚占位符 4">
            <a:extLst>
              <a:ext uri="{FF2B5EF4-FFF2-40B4-BE49-F238E27FC236}">
                <a16:creationId xmlns:a16="http://schemas.microsoft.com/office/drawing/2014/main" id="{DCB32CF4-AA05-48A6-B9BC-D04B052EE04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C5964F3-7965-48F6-A6F0-C6AD4C335E07}"/>
              </a:ext>
            </a:extLst>
          </p:cNvPr>
          <p:cNvSpPr>
            <a:spLocks noGrp="1"/>
          </p:cNvSpPr>
          <p:nvPr>
            <p:ph type="sldNum" sz="quarter" idx="12"/>
          </p:nvPr>
        </p:nvSpPr>
        <p:spPr>
          <a:xfrm>
            <a:off x="8610600" y="6356350"/>
            <a:ext cx="2743200" cy="365125"/>
          </a:xfrm>
          <a:prstGeom prst="rect">
            <a:avLst/>
          </a:prstGeom>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2855797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AAE5B2-865B-4399-B330-81C494252F5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1BFD347-9585-4F40-89E4-258FC7C588D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D2651CA-53FA-4F88-A262-A9AC6A5362EA}"/>
              </a:ext>
            </a:extLst>
          </p:cNvPr>
          <p:cNvSpPr>
            <a:spLocks noGrp="1"/>
          </p:cNvSpPr>
          <p:nvPr>
            <p:ph type="dt" sz="half" idx="10"/>
          </p:nvPr>
        </p:nvSpPr>
        <p:spPr>
          <a:xfrm>
            <a:off x="838200" y="6356350"/>
            <a:ext cx="2743200" cy="365125"/>
          </a:xfrm>
          <a:prstGeom prst="rect">
            <a:avLst/>
          </a:prstGeom>
        </p:spPr>
        <p:txBody>
          <a:bodyPr/>
          <a:lstStyle/>
          <a:p>
            <a:fld id="{AD211035-CFCD-4D80-BFD1-13F2BFF303F2}" type="datetimeFigureOut">
              <a:rPr lang="zh-CN" altLang="en-US" smtClean="0"/>
              <a:t>2025/11/15</a:t>
            </a:fld>
            <a:endParaRPr lang="zh-CN" altLang="en-US"/>
          </a:p>
        </p:txBody>
      </p:sp>
      <p:sp>
        <p:nvSpPr>
          <p:cNvPr id="5" name="页脚占位符 4">
            <a:extLst>
              <a:ext uri="{FF2B5EF4-FFF2-40B4-BE49-F238E27FC236}">
                <a16:creationId xmlns:a16="http://schemas.microsoft.com/office/drawing/2014/main" id="{671CC0E4-165D-4E35-93F6-8393DBB230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2A8E0DF-ACA1-4A46-A0FD-6EA47D272C3E}"/>
              </a:ext>
            </a:extLst>
          </p:cNvPr>
          <p:cNvSpPr>
            <a:spLocks noGrp="1"/>
          </p:cNvSpPr>
          <p:nvPr>
            <p:ph type="sldNum" sz="quarter" idx="12"/>
          </p:nvPr>
        </p:nvSpPr>
        <p:spPr>
          <a:xfrm>
            <a:off x="8610600" y="6356350"/>
            <a:ext cx="2743200" cy="365125"/>
          </a:xfrm>
          <a:prstGeom prst="rect">
            <a:avLst/>
          </a:prstGeom>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2144418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A72849-5F0B-4AE2-9558-5A72DEE73B3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E3F51D0-6EF8-40BB-A245-EA87FCE424B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682FAFE-D55C-4F82-B819-1E9720592AD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37D5953-D271-424D-9B69-08D7A2CAB8CC}"/>
              </a:ext>
            </a:extLst>
          </p:cNvPr>
          <p:cNvSpPr>
            <a:spLocks noGrp="1"/>
          </p:cNvSpPr>
          <p:nvPr>
            <p:ph type="dt" sz="half" idx="10"/>
          </p:nvPr>
        </p:nvSpPr>
        <p:spPr>
          <a:xfrm>
            <a:off x="838200" y="6356350"/>
            <a:ext cx="2743200" cy="365125"/>
          </a:xfrm>
          <a:prstGeom prst="rect">
            <a:avLst/>
          </a:prstGeom>
        </p:spPr>
        <p:txBody>
          <a:bodyPr/>
          <a:lstStyle/>
          <a:p>
            <a:fld id="{AD211035-CFCD-4D80-BFD1-13F2BFF303F2}" type="datetimeFigureOut">
              <a:rPr lang="zh-CN" altLang="en-US" smtClean="0"/>
              <a:t>2025/11/15</a:t>
            </a:fld>
            <a:endParaRPr lang="zh-CN" altLang="en-US"/>
          </a:p>
        </p:txBody>
      </p:sp>
      <p:sp>
        <p:nvSpPr>
          <p:cNvPr id="6" name="页脚占位符 5">
            <a:extLst>
              <a:ext uri="{FF2B5EF4-FFF2-40B4-BE49-F238E27FC236}">
                <a16:creationId xmlns:a16="http://schemas.microsoft.com/office/drawing/2014/main" id="{329C8D6F-067C-4668-A1A9-4DBB390CBEC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6FF586F-5DD3-4B81-B2EF-38480FC8AD34}"/>
              </a:ext>
            </a:extLst>
          </p:cNvPr>
          <p:cNvSpPr>
            <a:spLocks noGrp="1"/>
          </p:cNvSpPr>
          <p:nvPr>
            <p:ph type="sldNum" sz="quarter" idx="12"/>
          </p:nvPr>
        </p:nvSpPr>
        <p:spPr>
          <a:xfrm>
            <a:off x="8610600" y="6356350"/>
            <a:ext cx="2743200" cy="365125"/>
          </a:xfrm>
          <a:prstGeom prst="rect">
            <a:avLst/>
          </a:prstGeom>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1660375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7AEBC5-008F-4738-8BE5-7BE2A740E61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7478B2-4366-4BD7-96AF-32B4470AEB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928DEC-2056-463C-B0F6-753AFD8533D7}"/>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AED03AC-35DD-4F86-AC03-4C797B15ADA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F92C6B4-B117-4FC7-8F3B-D7BE6C180D9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5BDF8F5-C230-4537-A45A-22C39AF87F97}"/>
              </a:ext>
            </a:extLst>
          </p:cNvPr>
          <p:cNvSpPr>
            <a:spLocks noGrp="1"/>
          </p:cNvSpPr>
          <p:nvPr>
            <p:ph type="dt" sz="half" idx="10"/>
          </p:nvPr>
        </p:nvSpPr>
        <p:spPr>
          <a:xfrm>
            <a:off x="838200" y="6356350"/>
            <a:ext cx="2743200" cy="365125"/>
          </a:xfrm>
          <a:prstGeom prst="rect">
            <a:avLst/>
          </a:prstGeom>
        </p:spPr>
        <p:txBody>
          <a:bodyPr/>
          <a:lstStyle/>
          <a:p>
            <a:fld id="{AD211035-CFCD-4D80-BFD1-13F2BFF303F2}" type="datetimeFigureOut">
              <a:rPr lang="zh-CN" altLang="en-US" smtClean="0"/>
              <a:t>2025/11/15</a:t>
            </a:fld>
            <a:endParaRPr lang="zh-CN" altLang="en-US"/>
          </a:p>
        </p:txBody>
      </p:sp>
      <p:sp>
        <p:nvSpPr>
          <p:cNvPr id="8" name="页脚占位符 7">
            <a:extLst>
              <a:ext uri="{FF2B5EF4-FFF2-40B4-BE49-F238E27FC236}">
                <a16:creationId xmlns:a16="http://schemas.microsoft.com/office/drawing/2014/main" id="{F9B97F2A-6686-40EC-A855-15421C3B52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F2C25A3-BD3B-4615-86B2-9AC837852EB7}"/>
              </a:ext>
            </a:extLst>
          </p:cNvPr>
          <p:cNvSpPr>
            <a:spLocks noGrp="1"/>
          </p:cNvSpPr>
          <p:nvPr>
            <p:ph type="sldNum" sz="quarter" idx="12"/>
          </p:nvPr>
        </p:nvSpPr>
        <p:spPr>
          <a:xfrm>
            <a:off x="8610600" y="6356350"/>
            <a:ext cx="2743200" cy="365125"/>
          </a:xfrm>
          <a:prstGeom prst="rect">
            <a:avLst/>
          </a:prstGeom>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1808871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8D139A-A3AB-432D-A8FF-1A26F6751B3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9A84532-771F-4EA6-B154-8EF2BA27CBC0}"/>
              </a:ext>
            </a:extLst>
          </p:cNvPr>
          <p:cNvSpPr>
            <a:spLocks noGrp="1"/>
          </p:cNvSpPr>
          <p:nvPr>
            <p:ph type="dt" sz="half" idx="10"/>
          </p:nvPr>
        </p:nvSpPr>
        <p:spPr>
          <a:xfrm>
            <a:off x="838200" y="6356350"/>
            <a:ext cx="2743200" cy="365125"/>
          </a:xfrm>
          <a:prstGeom prst="rect">
            <a:avLst/>
          </a:prstGeom>
        </p:spPr>
        <p:txBody>
          <a:bodyPr/>
          <a:lstStyle/>
          <a:p>
            <a:fld id="{AD211035-CFCD-4D80-BFD1-13F2BFF303F2}" type="datetimeFigureOut">
              <a:rPr lang="zh-CN" altLang="en-US" smtClean="0"/>
              <a:t>2025/11/15</a:t>
            </a:fld>
            <a:endParaRPr lang="zh-CN" altLang="en-US"/>
          </a:p>
        </p:txBody>
      </p:sp>
      <p:sp>
        <p:nvSpPr>
          <p:cNvPr id="4" name="页脚占位符 3">
            <a:extLst>
              <a:ext uri="{FF2B5EF4-FFF2-40B4-BE49-F238E27FC236}">
                <a16:creationId xmlns:a16="http://schemas.microsoft.com/office/drawing/2014/main" id="{C59C488B-70DA-4E44-927D-C982015C34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BFB423B-0026-4032-8BC2-64BFA81A9692}"/>
              </a:ext>
            </a:extLst>
          </p:cNvPr>
          <p:cNvSpPr>
            <a:spLocks noGrp="1"/>
          </p:cNvSpPr>
          <p:nvPr>
            <p:ph type="sldNum" sz="quarter" idx="12"/>
          </p:nvPr>
        </p:nvSpPr>
        <p:spPr>
          <a:xfrm>
            <a:off x="8610600" y="6356350"/>
            <a:ext cx="2743200" cy="365125"/>
          </a:xfrm>
          <a:prstGeom prst="rect">
            <a:avLst/>
          </a:prstGeom>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17142096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97493DA-29BF-4916-9C12-3DEEB0207A05}"/>
              </a:ext>
            </a:extLst>
          </p:cNvPr>
          <p:cNvSpPr>
            <a:spLocks noGrp="1"/>
          </p:cNvSpPr>
          <p:nvPr>
            <p:ph type="dt" sz="half" idx="10"/>
          </p:nvPr>
        </p:nvSpPr>
        <p:spPr>
          <a:xfrm>
            <a:off x="838200" y="6356350"/>
            <a:ext cx="2743200" cy="365125"/>
          </a:xfrm>
          <a:prstGeom prst="rect">
            <a:avLst/>
          </a:prstGeom>
        </p:spPr>
        <p:txBody>
          <a:bodyPr/>
          <a:lstStyle/>
          <a:p>
            <a:fld id="{AD211035-CFCD-4D80-BFD1-13F2BFF303F2}" type="datetimeFigureOut">
              <a:rPr lang="zh-CN" altLang="en-US" smtClean="0"/>
              <a:t>2025/11/15</a:t>
            </a:fld>
            <a:endParaRPr lang="zh-CN" altLang="en-US"/>
          </a:p>
        </p:txBody>
      </p:sp>
      <p:sp>
        <p:nvSpPr>
          <p:cNvPr id="3" name="页脚占位符 2">
            <a:extLst>
              <a:ext uri="{FF2B5EF4-FFF2-40B4-BE49-F238E27FC236}">
                <a16:creationId xmlns:a16="http://schemas.microsoft.com/office/drawing/2014/main" id="{7D4F1920-C9C5-4743-A11C-96D24D7CA9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1D37BE4-5C55-45C7-8A43-9A1439A03149}"/>
              </a:ext>
            </a:extLst>
          </p:cNvPr>
          <p:cNvSpPr>
            <a:spLocks noGrp="1"/>
          </p:cNvSpPr>
          <p:nvPr>
            <p:ph type="sldNum" sz="quarter" idx="12"/>
          </p:nvPr>
        </p:nvSpPr>
        <p:spPr>
          <a:xfrm>
            <a:off x="8610600" y="6356350"/>
            <a:ext cx="2743200" cy="365125"/>
          </a:xfrm>
          <a:prstGeom prst="rect">
            <a:avLst/>
          </a:prstGeom>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70529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B4BE6F-A3F0-4A37-8A0F-6B3EC00C08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7A1B667-90F5-4BC5-9A53-26F07BB3A38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1473803-A9EF-4787-B0E7-4F4D734E0E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09D745-CEDE-4721-8533-84BFAC65059E}"/>
              </a:ext>
            </a:extLst>
          </p:cNvPr>
          <p:cNvSpPr>
            <a:spLocks noGrp="1"/>
          </p:cNvSpPr>
          <p:nvPr>
            <p:ph type="dt" sz="half" idx="10"/>
          </p:nvPr>
        </p:nvSpPr>
        <p:spPr>
          <a:xfrm>
            <a:off x="838200" y="6356350"/>
            <a:ext cx="2743200" cy="365125"/>
          </a:xfrm>
          <a:prstGeom prst="rect">
            <a:avLst/>
          </a:prstGeom>
        </p:spPr>
        <p:txBody>
          <a:bodyPr/>
          <a:lstStyle/>
          <a:p>
            <a:fld id="{AD211035-CFCD-4D80-BFD1-13F2BFF303F2}" type="datetimeFigureOut">
              <a:rPr lang="zh-CN" altLang="en-US" smtClean="0"/>
              <a:t>2025/11/15</a:t>
            </a:fld>
            <a:endParaRPr lang="zh-CN" altLang="en-US"/>
          </a:p>
        </p:txBody>
      </p:sp>
      <p:sp>
        <p:nvSpPr>
          <p:cNvPr id="6" name="页脚占位符 5">
            <a:extLst>
              <a:ext uri="{FF2B5EF4-FFF2-40B4-BE49-F238E27FC236}">
                <a16:creationId xmlns:a16="http://schemas.microsoft.com/office/drawing/2014/main" id="{24C0E3DA-93E2-4E96-9BC8-D9400CC509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6CF778E-6D7A-44FF-B99B-DD26007099C9}"/>
              </a:ext>
            </a:extLst>
          </p:cNvPr>
          <p:cNvSpPr>
            <a:spLocks noGrp="1"/>
          </p:cNvSpPr>
          <p:nvPr>
            <p:ph type="sldNum" sz="quarter" idx="12"/>
          </p:nvPr>
        </p:nvSpPr>
        <p:spPr>
          <a:xfrm>
            <a:off x="8610600" y="6356350"/>
            <a:ext cx="2743200" cy="365125"/>
          </a:xfrm>
          <a:prstGeom prst="rect">
            <a:avLst/>
          </a:prstGeom>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778524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355077-9798-4450-8A9A-29D13B2CC3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48728C-C5DD-4A14-B6C2-0348C831CD5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87FA8CD-63AC-4EE2-BEA7-828553F622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4BE398-5B7A-4639-ABDC-8AD13442203D}"/>
              </a:ext>
            </a:extLst>
          </p:cNvPr>
          <p:cNvSpPr>
            <a:spLocks noGrp="1"/>
          </p:cNvSpPr>
          <p:nvPr>
            <p:ph type="dt" sz="half" idx="10"/>
          </p:nvPr>
        </p:nvSpPr>
        <p:spPr>
          <a:xfrm>
            <a:off x="838200" y="6356350"/>
            <a:ext cx="2743200" cy="365125"/>
          </a:xfrm>
          <a:prstGeom prst="rect">
            <a:avLst/>
          </a:prstGeom>
        </p:spPr>
        <p:txBody>
          <a:bodyPr/>
          <a:lstStyle/>
          <a:p>
            <a:fld id="{AD211035-CFCD-4D80-BFD1-13F2BFF303F2}" type="datetimeFigureOut">
              <a:rPr lang="zh-CN" altLang="en-US" smtClean="0"/>
              <a:t>2025/11/15</a:t>
            </a:fld>
            <a:endParaRPr lang="zh-CN" altLang="en-US"/>
          </a:p>
        </p:txBody>
      </p:sp>
      <p:sp>
        <p:nvSpPr>
          <p:cNvPr id="6" name="页脚占位符 5">
            <a:extLst>
              <a:ext uri="{FF2B5EF4-FFF2-40B4-BE49-F238E27FC236}">
                <a16:creationId xmlns:a16="http://schemas.microsoft.com/office/drawing/2014/main" id="{CABDAB70-E492-425B-9FCE-CFE786C2F7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D369C-B1EE-4440-9E84-C7C918DBA099}"/>
              </a:ext>
            </a:extLst>
          </p:cNvPr>
          <p:cNvSpPr>
            <a:spLocks noGrp="1"/>
          </p:cNvSpPr>
          <p:nvPr>
            <p:ph type="sldNum" sz="quarter" idx="12"/>
          </p:nvPr>
        </p:nvSpPr>
        <p:spPr>
          <a:xfrm>
            <a:off x="8610600" y="6356350"/>
            <a:ext cx="2743200" cy="365125"/>
          </a:xfrm>
          <a:prstGeom prst="rect">
            <a:avLst/>
          </a:prstGeom>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926907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E29BF6-11C7-440A-B359-D3B2684C3B4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6A13C2C-72EE-4C4F-8365-D4C963C3A3A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E4033B1-A943-49A4-9AB2-7FC8A9827C67}"/>
              </a:ext>
            </a:extLst>
          </p:cNvPr>
          <p:cNvSpPr>
            <a:spLocks noGrp="1"/>
          </p:cNvSpPr>
          <p:nvPr>
            <p:ph type="dt" sz="half" idx="10"/>
          </p:nvPr>
        </p:nvSpPr>
        <p:spPr>
          <a:xfrm>
            <a:off x="838200" y="6356350"/>
            <a:ext cx="2743200" cy="365125"/>
          </a:xfrm>
          <a:prstGeom prst="rect">
            <a:avLst/>
          </a:prstGeom>
        </p:spPr>
        <p:txBody>
          <a:bodyPr/>
          <a:lstStyle/>
          <a:p>
            <a:fld id="{AD211035-CFCD-4D80-BFD1-13F2BFF303F2}" type="datetimeFigureOut">
              <a:rPr lang="zh-CN" altLang="en-US" smtClean="0"/>
              <a:t>2025/11/15</a:t>
            </a:fld>
            <a:endParaRPr lang="zh-CN" altLang="en-US"/>
          </a:p>
        </p:txBody>
      </p:sp>
      <p:sp>
        <p:nvSpPr>
          <p:cNvPr id="5" name="页脚占位符 4">
            <a:extLst>
              <a:ext uri="{FF2B5EF4-FFF2-40B4-BE49-F238E27FC236}">
                <a16:creationId xmlns:a16="http://schemas.microsoft.com/office/drawing/2014/main" id="{F22DACC8-DBBB-4303-80C4-C0192118BCC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5522F92-6F83-4274-B857-7381AF62665A}"/>
              </a:ext>
            </a:extLst>
          </p:cNvPr>
          <p:cNvSpPr>
            <a:spLocks noGrp="1"/>
          </p:cNvSpPr>
          <p:nvPr>
            <p:ph type="sldNum" sz="quarter" idx="12"/>
          </p:nvPr>
        </p:nvSpPr>
        <p:spPr>
          <a:xfrm>
            <a:off x="8610600" y="6356350"/>
            <a:ext cx="2743200" cy="365125"/>
          </a:xfrm>
          <a:prstGeom prst="rect">
            <a:avLst/>
          </a:prstGeom>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1470219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5E80700-5D63-4E81-AC36-D158E29CA293}" type="datetimeFigureOut">
              <a:rPr lang="en-US" smtClean="0"/>
              <a:t>11/15/2025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3110061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4A9A3C5-4277-462B-8528-DD673E40DFE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103AFCB-5C4C-445F-A0C4-2E47B8C4E4A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E01C33A-CC67-4AB8-A068-4CE5CF6778CB}"/>
              </a:ext>
            </a:extLst>
          </p:cNvPr>
          <p:cNvSpPr>
            <a:spLocks noGrp="1"/>
          </p:cNvSpPr>
          <p:nvPr>
            <p:ph type="dt" sz="half" idx="10"/>
          </p:nvPr>
        </p:nvSpPr>
        <p:spPr>
          <a:xfrm>
            <a:off x="838200" y="6356350"/>
            <a:ext cx="2743200" cy="365125"/>
          </a:xfrm>
          <a:prstGeom prst="rect">
            <a:avLst/>
          </a:prstGeom>
        </p:spPr>
        <p:txBody>
          <a:bodyPr/>
          <a:lstStyle/>
          <a:p>
            <a:fld id="{AD211035-CFCD-4D80-BFD1-13F2BFF303F2}" type="datetimeFigureOut">
              <a:rPr lang="zh-CN" altLang="en-US" smtClean="0"/>
              <a:t>2025/11/15</a:t>
            </a:fld>
            <a:endParaRPr lang="zh-CN" altLang="en-US"/>
          </a:p>
        </p:txBody>
      </p:sp>
      <p:sp>
        <p:nvSpPr>
          <p:cNvPr id="5" name="页脚占位符 4">
            <a:extLst>
              <a:ext uri="{FF2B5EF4-FFF2-40B4-BE49-F238E27FC236}">
                <a16:creationId xmlns:a16="http://schemas.microsoft.com/office/drawing/2014/main" id="{1554F584-95AE-40EE-A4A9-CCB6686FDA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1E9003-9F8E-454F-BF78-76928D05C1D2}"/>
              </a:ext>
            </a:extLst>
          </p:cNvPr>
          <p:cNvSpPr>
            <a:spLocks noGrp="1"/>
          </p:cNvSpPr>
          <p:nvPr>
            <p:ph type="sldNum" sz="quarter" idx="12"/>
          </p:nvPr>
        </p:nvSpPr>
        <p:spPr>
          <a:xfrm>
            <a:off x="8610600" y="6356350"/>
            <a:ext cx="2743200" cy="365125"/>
          </a:xfrm>
          <a:prstGeom prst="rect">
            <a:avLst/>
          </a:prstGeom>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668592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1007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4676746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346051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8324831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972393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547643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536133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978082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99103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5E80700-5D63-4E81-AC36-D158E29CA293}" type="datetimeFigureOut">
              <a:rPr lang="en-US" smtClean="0"/>
              <a:t>11/15/2025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16272757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897691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532902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022206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601002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698045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293224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319787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70570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2251320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9011368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5E80700-5D63-4E81-AC36-D158E29CA293}" type="datetimeFigureOut">
              <a:rPr lang="en-US" smtClean="0"/>
              <a:t>11/15/2025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9887489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3103895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AF6057-F991-4DF8-BC75-718A754F43D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AD05BAD-1538-438C-B242-387C7CE20C8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911A13A-8B5D-415A-803F-DEF824A58CC2}"/>
              </a:ext>
            </a:extLst>
          </p:cNvPr>
          <p:cNvSpPr>
            <a:spLocks noGrp="1"/>
          </p:cNvSpPr>
          <p:nvPr>
            <p:ph type="dt" sz="half" idx="10"/>
          </p:nvPr>
        </p:nvSpPr>
        <p:spPr>
          <a:xfrm>
            <a:off x="838200" y="6356350"/>
            <a:ext cx="2743200" cy="365125"/>
          </a:xfrm>
          <a:prstGeom prst="rect">
            <a:avLst/>
          </a:prstGeom>
        </p:spPr>
        <p:txBody>
          <a:bodyPr/>
          <a:lstStyle/>
          <a:p>
            <a:fld id="{AD211035-CFCD-4D80-BFD1-13F2BFF303F2}" type="datetimeFigureOut">
              <a:rPr lang="zh-CN" altLang="en-US" smtClean="0"/>
              <a:t>2025/11/15</a:t>
            </a:fld>
            <a:endParaRPr lang="zh-CN" altLang="en-US"/>
          </a:p>
        </p:txBody>
      </p:sp>
      <p:sp>
        <p:nvSpPr>
          <p:cNvPr id="5" name="页脚占位符 4">
            <a:extLst>
              <a:ext uri="{FF2B5EF4-FFF2-40B4-BE49-F238E27FC236}">
                <a16:creationId xmlns:a16="http://schemas.microsoft.com/office/drawing/2014/main" id="{AD053866-74F3-42FE-A6BE-18507C04F5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CD96614-7274-466E-BC40-D51E6F8F25A7}"/>
              </a:ext>
            </a:extLst>
          </p:cNvPr>
          <p:cNvSpPr>
            <a:spLocks noGrp="1"/>
          </p:cNvSpPr>
          <p:nvPr>
            <p:ph type="sldNum" sz="quarter" idx="12"/>
          </p:nvPr>
        </p:nvSpPr>
        <p:spPr>
          <a:xfrm>
            <a:off x="8610600" y="6356350"/>
            <a:ext cx="2743200" cy="365125"/>
          </a:xfrm>
          <a:prstGeom prst="rect">
            <a:avLst/>
          </a:prstGeom>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9741624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5A054-8D83-49EF-ABC4-ABCD22D825C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E8DB923-8511-45BA-8C0C-09DCC37CD8FF}"/>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CA80A2B-DFD4-410D-B424-1D69146A65C7}"/>
              </a:ext>
            </a:extLst>
          </p:cNvPr>
          <p:cNvSpPr>
            <a:spLocks noGrp="1"/>
          </p:cNvSpPr>
          <p:nvPr>
            <p:ph type="dt" sz="half" idx="10"/>
          </p:nvPr>
        </p:nvSpPr>
        <p:spPr>
          <a:xfrm>
            <a:off x="838200" y="6356350"/>
            <a:ext cx="2743200" cy="365125"/>
          </a:xfrm>
          <a:prstGeom prst="rect">
            <a:avLst/>
          </a:prstGeom>
        </p:spPr>
        <p:txBody>
          <a:bodyPr/>
          <a:lstStyle/>
          <a:p>
            <a:fld id="{AD211035-CFCD-4D80-BFD1-13F2BFF303F2}" type="datetimeFigureOut">
              <a:rPr lang="zh-CN" altLang="en-US" smtClean="0"/>
              <a:t>2025/11/15</a:t>
            </a:fld>
            <a:endParaRPr lang="zh-CN" altLang="en-US"/>
          </a:p>
        </p:txBody>
      </p:sp>
      <p:sp>
        <p:nvSpPr>
          <p:cNvPr id="5" name="页脚占位符 4">
            <a:extLst>
              <a:ext uri="{FF2B5EF4-FFF2-40B4-BE49-F238E27FC236}">
                <a16:creationId xmlns:a16="http://schemas.microsoft.com/office/drawing/2014/main" id="{DCB32CF4-AA05-48A6-B9BC-D04B052EE04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C5964F3-7965-48F6-A6F0-C6AD4C335E07}"/>
              </a:ext>
            </a:extLst>
          </p:cNvPr>
          <p:cNvSpPr>
            <a:spLocks noGrp="1"/>
          </p:cNvSpPr>
          <p:nvPr>
            <p:ph type="sldNum" sz="quarter" idx="12"/>
          </p:nvPr>
        </p:nvSpPr>
        <p:spPr>
          <a:xfrm>
            <a:off x="8610600" y="6356350"/>
            <a:ext cx="2743200" cy="365125"/>
          </a:xfrm>
          <a:prstGeom prst="rect">
            <a:avLst/>
          </a:prstGeom>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3540125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AAE5B2-865B-4399-B330-81C494252F5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1BFD347-9585-4F40-89E4-258FC7C588D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D2651CA-53FA-4F88-A262-A9AC6A5362EA}"/>
              </a:ext>
            </a:extLst>
          </p:cNvPr>
          <p:cNvSpPr>
            <a:spLocks noGrp="1"/>
          </p:cNvSpPr>
          <p:nvPr>
            <p:ph type="dt" sz="half" idx="10"/>
          </p:nvPr>
        </p:nvSpPr>
        <p:spPr>
          <a:xfrm>
            <a:off x="838200" y="6356350"/>
            <a:ext cx="2743200" cy="365125"/>
          </a:xfrm>
          <a:prstGeom prst="rect">
            <a:avLst/>
          </a:prstGeom>
        </p:spPr>
        <p:txBody>
          <a:bodyPr/>
          <a:lstStyle/>
          <a:p>
            <a:fld id="{AD211035-CFCD-4D80-BFD1-13F2BFF303F2}" type="datetimeFigureOut">
              <a:rPr lang="zh-CN" altLang="en-US" smtClean="0"/>
              <a:t>2025/11/15</a:t>
            </a:fld>
            <a:endParaRPr lang="zh-CN" altLang="en-US"/>
          </a:p>
        </p:txBody>
      </p:sp>
      <p:sp>
        <p:nvSpPr>
          <p:cNvPr id="5" name="页脚占位符 4">
            <a:extLst>
              <a:ext uri="{FF2B5EF4-FFF2-40B4-BE49-F238E27FC236}">
                <a16:creationId xmlns:a16="http://schemas.microsoft.com/office/drawing/2014/main" id="{671CC0E4-165D-4E35-93F6-8393DBB230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2A8E0DF-ACA1-4A46-A0FD-6EA47D272C3E}"/>
              </a:ext>
            </a:extLst>
          </p:cNvPr>
          <p:cNvSpPr>
            <a:spLocks noGrp="1"/>
          </p:cNvSpPr>
          <p:nvPr>
            <p:ph type="sldNum" sz="quarter" idx="12"/>
          </p:nvPr>
        </p:nvSpPr>
        <p:spPr>
          <a:xfrm>
            <a:off x="8610600" y="6356350"/>
            <a:ext cx="2743200" cy="365125"/>
          </a:xfrm>
          <a:prstGeom prst="rect">
            <a:avLst/>
          </a:prstGeom>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5322595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A72849-5F0B-4AE2-9558-5A72DEE73B3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E3F51D0-6EF8-40BB-A245-EA87FCE424B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682FAFE-D55C-4F82-B819-1E9720592AD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37D5953-D271-424D-9B69-08D7A2CAB8CC}"/>
              </a:ext>
            </a:extLst>
          </p:cNvPr>
          <p:cNvSpPr>
            <a:spLocks noGrp="1"/>
          </p:cNvSpPr>
          <p:nvPr>
            <p:ph type="dt" sz="half" idx="10"/>
          </p:nvPr>
        </p:nvSpPr>
        <p:spPr>
          <a:xfrm>
            <a:off x="838200" y="6356350"/>
            <a:ext cx="2743200" cy="365125"/>
          </a:xfrm>
          <a:prstGeom prst="rect">
            <a:avLst/>
          </a:prstGeom>
        </p:spPr>
        <p:txBody>
          <a:bodyPr/>
          <a:lstStyle/>
          <a:p>
            <a:fld id="{AD211035-CFCD-4D80-BFD1-13F2BFF303F2}" type="datetimeFigureOut">
              <a:rPr lang="zh-CN" altLang="en-US" smtClean="0"/>
              <a:t>2025/11/15</a:t>
            </a:fld>
            <a:endParaRPr lang="zh-CN" altLang="en-US"/>
          </a:p>
        </p:txBody>
      </p:sp>
      <p:sp>
        <p:nvSpPr>
          <p:cNvPr id="6" name="页脚占位符 5">
            <a:extLst>
              <a:ext uri="{FF2B5EF4-FFF2-40B4-BE49-F238E27FC236}">
                <a16:creationId xmlns:a16="http://schemas.microsoft.com/office/drawing/2014/main" id="{329C8D6F-067C-4668-A1A9-4DBB390CBEC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6FF586F-5DD3-4B81-B2EF-38480FC8AD34}"/>
              </a:ext>
            </a:extLst>
          </p:cNvPr>
          <p:cNvSpPr>
            <a:spLocks noGrp="1"/>
          </p:cNvSpPr>
          <p:nvPr>
            <p:ph type="sldNum" sz="quarter" idx="12"/>
          </p:nvPr>
        </p:nvSpPr>
        <p:spPr>
          <a:xfrm>
            <a:off x="8610600" y="6356350"/>
            <a:ext cx="2743200" cy="365125"/>
          </a:xfrm>
          <a:prstGeom prst="rect">
            <a:avLst/>
          </a:prstGeom>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18189085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7AEBC5-008F-4738-8BE5-7BE2A740E61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7478B2-4366-4BD7-96AF-32B4470AEB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928DEC-2056-463C-B0F6-753AFD8533D7}"/>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AED03AC-35DD-4F86-AC03-4C797B15ADA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F92C6B4-B117-4FC7-8F3B-D7BE6C180D9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5BDF8F5-C230-4537-A45A-22C39AF87F97}"/>
              </a:ext>
            </a:extLst>
          </p:cNvPr>
          <p:cNvSpPr>
            <a:spLocks noGrp="1"/>
          </p:cNvSpPr>
          <p:nvPr>
            <p:ph type="dt" sz="half" idx="10"/>
          </p:nvPr>
        </p:nvSpPr>
        <p:spPr>
          <a:xfrm>
            <a:off x="838200" y="6356350"/>
            <a:ext cx="2743200" cy="365125"/>
          </a:xfrm>
          <a:prstGeom prst="rect">
            <a:avLst/>
          </a:prstGeom>
        </p:spPr>
        <p:txBody>
          <a:bodyPr/>
          <a:lstStyle/>
          <a:p>
            <a:fld id="{AD211035-CFCD-4D80-BFD1-13F2BFF303F2}" type="datetimeFigureOut">
              <a:rPr lang="zh-CN" altLang="en-US" smtClean="0"/>
              <a:t>2025/11/15</a:t>
            </a:fld>
            <a:endParaRPr lang="zh-CN" altLang="en-US"/>
          </a:p>
        </p:txBody>
      </p:sp>
      <p:sp>
        <p:nvSpPr>
          <p:cNvPr id="8" name="页脚占位符 7">
            <a:extLst>
              <a:ext uri="{FF2B5EF4-FFF2-40B4-BE49-F238E27FC236}">
                <a16:creationId xmlns:a16="http://schemas.microsoft.com/office/drawing/2014/main" id="{F9B97F2A-6686-40EC-A855-15421C3B52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F2C25A3-BD3B-4615-86B2-9AC837852EB7}"/>
              </a:ext>
            </a:extLst>
          </p:cNvPr>
          <p:cNvSpPr>
            <a:spLocks noGrp="1"/>
          </p:cNvSpPr>
          <p:nvPr>
            <p:ph type="sldNum" sz="quarter" idx="12"/>
          </p:nvPr>
        </p:nvSpPr>
        <p:spPr>
          <a:xfrm>
            <a:off x="8610600" y="6356350"/>
            <a:ext cx="2743200" cy="365125"/>
          </a:xfrm>
          <a:prstGeom prst="rect">
            <a:avLst/>
          </a:prstGeom>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25277772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8D139A-A3AB-432D-A8FF-1A26F6751B3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9A84532-771F-4EA6-B154-8EF2BA27CBC0}"/>
              </a:ext>
            </a:extLst>
          </p:cNvPr>
          <p:cNvSpPr>
            <a:spLocks noGrp="1"/>
          </p:cNvSpPr>
          <p:nvPr>
            <p:ph type="dt" sz="half" idx="10"/>
          </p:nvPr>
        </p:nvSpPr>
        <p:spPr>
          <a:xfrm>
            <a:off x="838200" y="6356350"/>
            <a:ext cx="2743200" cy="365125"/>
          </a:xfrm>
          <a:prstGeom prst="rect">
            <a:avLst/>
          </a:prstGeom>
        </p:spPr>
        <p:txBody>
          <a:bodyPr/>
          <a:lstStyle/>
          <a:p>
            <a:fld id="{AD211035-CFCD-4D80-BFD1-13F2BFF303F2}" type="datetimeFigureOut">
              <a:rPr lang="zh-CN" altLang="en-US" smtClean="0"/>
              <a:t>2025/11/15</a:t>
            </a:fld>
            <a:endParaRPr lang="zh-CN" altLang="en-US"/>
          </a:p>
        </p:txBody>
      </p:sp>
      <p:sp>
        <p:nvSpPr>
          <p:cNvPr id="4" name="页脚占位符 3">
            <a:extLst>
              <a:ext uri="{FF2B5EF4-FFF2-40B4-BE49-F238E27FC236}">
                <a16:creationId xmlns:a16="http://schemas.microsoft.com/office/drawing/2014/main" id="{C59C488B-70DA-4E44-927D-C982015C34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BFB423B-0026-4032-8BC2-64BFA81A9692}"/>
              </a:ext>
            </a:extLst>
          </p:cNvPr>
          <p:cNvSpPr>
            <a:spLocks noGrp="1"/>
          </p:cNvSpPr>
          <p:nvPr>
            <p:ph type="sldNum" sz="quarter" idx="12"/>
          </p:nvPr>
        </p:nvSpPr>
        <p:spPr>
          <a:xfrm>
            <a:off x="8610600" y="6356350"/>
            <a:ext cx="2743200" cy="365125"/>
          </a:xfrm>
          <a:prstGeom prst="rect">
            <a:avLst/>
          </a:prstGeom>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20507457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97493DA-29BF-4916-9C12-3DEEB0207A05}"/>
              </a:ext>
            </a:extLst>
          </p:cNvPr>
          <p:cNvSpPr>
            <a:spLocks noGrp="1"/>
          </p:cNvSpPr>
          <p:nvPr>
            <p:ph type="dt" sz="half" idx="10"/>
          </p:nvPr>
        </p:nvSpPr>
        <p:spPr>
          <a:xfrm>
            <a:off x="838200" y="6356350"/>
            <a:ext cx="2743200" cy="365125"/>
          </a:xfrm>
          <a:prstGeom prst="rect">
            <a:avLst/>
          </a:prstGeom>
        </p:spPr>
        <p:txBody>
          <a:bodyPr/>
          <a:lstStyle/>
          <a:p>
            <a:fld id="{AD211035-CFCD-4D80-BFD1-13F2BFF303F2}" type="datetimeFigureOut">
              <a:rPr lang="zh-CN" altLang="en-US" smtClean="0"/>
              <a:t>2025/11/15</a:t>
            </a:fld>
            <a:endParaRPr lang="zh-CN" altLang="en-US"/>
          </a:p>
        </p:txBody>
      </p:sp>
      <p:sp>
        <p:nvSpPr>
          <p:cNvPr id="3" name="页脚占位符 2">
            <a:extLst>
              <a:ext uri="{FF2B5EF4-FFF2-40B4-BE49-F238E27FC236}">
                <a16:creationId xmlns:a16="http://schemas.microsoft.com/office/drawing/2014/main" id="{7D4F1920-C9C5-4743-A11C-96D24D7CA9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1D37BE4-5C55-45C7-8A43-9A1439A03149}"/>
              </a:ext>
            </a:extLst>
          </p:cNvPr>
          <p:cNvSpPr>
            <a:spLocks noGrp="1"/>
          </p:cNvSpPr>
          <p:nvPr>
            <p:ph type="sldNum" sz="quarter" idx="12"/>
          </p:nvPr>
        </p:nvSpPr>
        <p:spPr>
          <a:xfrm>
            <a:off x="8610600" y="6356350"/>
            <a:ext cx="2743200" cy="365125"/>
          </a:xfrm>
          <a:prstGeom prst="rect">
            <a:avLst/>
          </a:prstGeom>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22657556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B4BE6F-A3F0-4A37-8A0F-6B3EC00C08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7A1B667-90F5-4BC5-9A53-26F07BB3A38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1473803-A9EF-4787-B0E7-4F4D734E0E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09D745-CEDE-4721-8533-84BFAC65059E}"/>
              </a:ext>
            </a:extLst>
          </p:cNvPr>
          <p:cNvSpPr>
            <a:spLocks noGrp="1"/>
          </p:cNvSpPr>
          <p:nvPr>
            <p:ph type="dt" sz="half" idx="10"/>
          </p:nvPr>
        </p:nvSpPr>
        <p:spPr>
          <a:xfrm>
            <a:off x="838200" y="6356350"/>
            <a:ext cx="2743200" cy="365125"/>
          </a:xfrm>
          <a:prstGeom prst="rect">
            <a:avLst/>
          </a:prstGeom>
        </p:spPr>
        <p:txBody>
          <a:bodyPr/>
          <a:lstStyle/>
          <a:p>
            <a:fld id="{AD211035-CFCD-4D80-BFD1-13F2BFF303F2}" type="datetimeFigureOut">
              <a:rPr lang="zh-CN" altLang="en-US" smtClean="0"/>
              <a:t>2025/11/15</a:t>
            </a:fld>
            <a:endParaRPr lang="zh-CN" altLang="en-US"/>
          </a:p>
        </p:txBody>
      </p:sp>
      <p:sp>
        <p:nvSpPr>
          <p:cNvPr id="6" name="页脚占位符 5">
            <a:extLst>
              <a:ext uri="{FF2B5EF4-FFF2-40B4-BE49-F238E27FC236}">
                <a16:creationId xmlns:a16="http://schemas.microsoft.com/office/drawing/2014/main" id="{24C0E3DA-93E2-4E96-9BC8-D9400CC509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6CF778E-6D7A-44FF-B99B-DD26007099C9}"/>
              </a:ext>
            </a:extLst>
          </p:cNvPr>
          <p:cNvSpPr>
            <a:spLocks noGrp="1"/>
          </p:cNvSpPr>
          <p:nvPr>
            <p:ph type="sldNum" sz="quarter" idx="12"/>
          </p:nvPr>
        </p:nvSpPr>
        <p:spPr>
          <a:xfrm>
            <a:off x="8610600" y="6356350"/>
            <a:ext cx="2743200" cy="365125"/>
          </a:xfrm>
          <a:prstGeom prst="rect">
            <a:avLst/>
          </a:prstGeom>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820510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355077-9798-4450-8A9A-29D13B2CC3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48728C-C5DD-4A14-B6C2-0348C831CD5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87FA8CD-63AC-4EE2-BEA7-828553F622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4BE398-5B7A-4639-ABDC-8AD13442203D}"/>
              </a:ext>
            </a:extLst>
          </p:cNvPr>
          <p:cNvSpPr>
            <a:spLocks noGrp="1"/>
          </p:cNvSpPr>
          <p:nvPr>
            <p:ph type="dt" sz="half" idx="10"/>
          </p:nvPr>
        </p:nvSpPr>
        <p:spPr>
          <a:xfrm>
            <a:off x="838200" y="6356350"/>
            <a:ext cx="2743200" cy="365125"/>
          </a:xfrm>
          <a:prstGeom prst="rect">
            <a:avLst/>
          </a:prstGeom>
        </p:spPr>
        <p:txBody>
          <a:bodyPr/>
          <a:lstStyle/>
          <a:p>
            <a:fld id="{AD211035-CFCD-4D80-BFD1-13F2BFF303F2}" type="datetimeFigureOut">
              <a:rPr lang="zh-CN" altLang="en-US" smtClean="0"/>
              <a:t>2025/11/15</a:t>
            </a:fld>
            <a:endParaRPr lang="zh-CN" altLang="en-US"/>
          </a:p>
        </p:txBody>
      </p:sp>
      <p:sp>
        <p:nvSpPr>
          <p:cNvPr id="6" name="页脚占位符 5">
            <a:extLst>
              <a:ext uri="{FF2B5EF4-FFF2-40B4-BE49-F238E27FC236}">
                <a16:creationId xmlns:a16="http://schemas.microsoft.com/office/drawing/2014/main" id="{CABDAB70-E492-425B-9FCE-CFE786C2F7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D369C-B1EE-4440-9E84-C7C918DBA099}"/>
              </a:ext>
            </a:extLst>
          </p:cNvPr>
          <p:cNvSpPr>
            <a:spLocks noGrp="1"/>
          </p:cNvSpPr>
          <p:nvPr>
            <p:ph type="sldNum" sz="quarter" idx="12"/>
          </p:nvPr>
        </p:nvSpPr>
        <p:spPr>
          <a:xfrm>
            <a:off x="8610600" y="6356350"/>
            <a:ext cx="2743200" cy="365125"/>
          </a:xfrm>
          <a:prstGeom prst="rect">
            <a:avLst/>
          </a:prstGeom>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1504383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5E80700-5D63-4E81-AC36-D158E29CA293}" type="datetimeFigureOut">
              <a:rPr lang="en-US" smtClean="0"/>
              <a:t>11/15/2025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35645328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E29BF6-11C7-440A-B359-D3B2684C3B4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6A13C2C-72EE-4C4F-8365-D4C963C3A3A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E4033B1-A943-49A4-9AB2-7FC8A9827C67}"/>
              </a:ext>
            </a:extLst>
          </p:cNvPr>
          <p:cNvSpPr>
            <a:spLocks noGrp="1"/>
          </p:cNvSpPr>
          <p:nvPr>
            <p:ph type="dt" sz="half" idx="10"/>
          </p:nvPr>
        </p:nvSpPr>
        <p:spPr>
          <a:xfrm>
            <a:off x="838200" y="6356350"/>
            <a:ext cx="2743200" cy="365125"/>
          </a:xfrm>
          <a:prstGeom prst="rect">
            <a:avLst/>
          </a:prstGeom>
        </p:spPr>
        <p:txBody>
          <a:bodyPr/>
          <a:lstStyle/>
          <a:p>
            <a:fld id="{AD211035-CFCD-4D80-BFD1-13F2BFF303F2}" type="datetimeFigureOut">
              <a:rPr lang="zh-CN" altLang="en-US" smtClean="0"/>
              <a:t>2025/11/15</a:t>
            </a:fld>
            <a:endParaRPr lang="zh-CN" altLang="en-US"/>
          </a:p>
        </p:txBody>
      </p:sp>
      <p:sp>
        <p:nvSpPr>
          <p:cNvPr id="5" name="页脚占位符 4">
            <a:extLst>
              <a:ext uri="{FF2B5EF4-FFF2-40B4-BE49-F238E27FC236}">
                <a16:creationId xmlns:a16="http://schemas.microsoft.com/office/drawing/2014/main" id="{F22DACC8-DBBB-4303-80C4-C0192118BCC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5522F92-6F83-4274-B857-7381AF62665A}"/>
              </a:ext>
            </a:extLst>
          </p:cNvPr>
          <p:cNvSpPr>
            <a:spLocks noGrp="1"/>
          </p:cNvSpPr>
          <p:nvPr>
            <p:ph type="sldNum" sz="quarter" idx="12"/>
          </p:nvPr>
        </p:nvSpPr>
        <p:spPr>
          <a:xfrm>
            <a:off x="8610600" y="6356350"/>
            <a:ext cx="2743200" cy="365125"/>
          </a:xfrm>
          <a:prstGeom prst="rect">
            <a:avLst/>
          </a:prstGeom>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26719904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4A9A3C5-4277-462B-8528-DD673E40DFE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103AFCB-5C4C-445F-A0C4-2E47B8C4E4A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E01C33A-CC67-4AB8-A068-4CE5CF6778CB}"/>
              </a:ext>
            </a:extLst>
          </p:cNvPr>
          <p:cNvSpPr>
            <a:spLocks noGrp="1"/>
          </p:cNvSpPr>
          <p:nvPr>
            <p:ph type="dt" sz="half" idx="10"/>
          </p:nvPr>
        </p:nvSpPr>
        <p:spPr>
          <a:xfrm>
            <a:off x="838200" y="6356350"/>
            <a:ext cx="2743200" cy="365125"/>
          </a:xfrm>
          <a:prstGeom prst="rect">
            <a:avLst/>
          </a:prstGeom>
        </p:spPr>
        <p:txBody>
          <a:bodyPr/>
          <a:lstStyle/>
          <a:p>
            <a:fld id="{AD211035-CFCD-4D80-BFD1-13F2BFF303F2}" type="datetimeFigureOut">
              <a:rPr lang="zh-CN" altLang="en-US" smtClean="0"/>
              <a:t>2025/11/15</a:t>
            </a:fld>
            <a:endParaRPr lang="zh-CN" altLang="en-US"/>
          </a:p>
        </p:txBody>
      </p:sp>
      <p:sp>
        <p:nvSpPr>
          <p:cNvPr id="5" name="页脚占位符 4">
            <a:extLst>
              <a:ext uri="{FF2B5EF4-FFF2-40B4-BE49-F238E27FC236}">
                <a16:creationId xmlns:a16="http://schemas.microsoft.com/office/drawing/2014/main" id="{1554F584-95AE-40EE-A4A9-CCB6686FDA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1E9003-9F8E-454F-BF78-76928D05C1D2}"/>
              </a:ext>
            </a:extLst>
          </p:cNvPr>
          <p:cNvSpPr>
            <a:spLocks noGrp="1"/>
          </p:cNvSpPr>
          <p:nvPr>
            <p:ph type="sldNum" sz="quarter" idx="12"/>
          </p:nvPr>
        </p:nvSpPr>
        <p:spPr>
          <a:xfrm>
            <a:off x="8610600" y="6356350"/>
            <a:ext cx="2743200" cy="365125"/>
          </a:xfrm>
          <a:prstGeom prst="rect">
            <a:avLst/>
          </a:prstGeom>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42859695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34895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9809111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993533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1125636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8736498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060179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5E80700-5D63-4E81-AC36-D158E29CA293}" type="datetimeFigureOut">
              <a:rPr lang="en-US" smtClean="0"/>
              <a:t>11/15/2025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2839824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5E80700-5D63-4E81-AC36-D158E29CA293}" type="datetimeFigureOut">
              <a:rPr lang="en-US" smtClean="0"/>
              <a:t>11/15/2025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2199918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5E80700-5D63-4E81-AC36-D158E29CA293}" type="datetimeFigureOut">
              <a:rPr lang="en-US" smtClean="0"/>
              <a:t>11/15/2025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4130993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6.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1.png"/><Relationship Id="rId5" Type="http://schemas.openxmlformats.org/officeDocument/2006/relationships/theme" Target="../theme/theme7.xml"/><Relationship Id="rId4"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image" Target="../media/image1.png"/><Relationship Id="rId5" Type="http://schemas.openxmlformats.org/officeDocument/2006/relationships/theme" Target="../theme/theme9.xml"/><Relationship Id="rId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8860BA62-DACA-5EEC-F510-6DAF5549D8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48426768"/>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7C4C8943-CEFD-AD1C-E62B-DE3DFC0CF5E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5521458"/>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242686A8-6923-C811-583D-03C78888E0E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148853505"/>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B9B70F9D-3017-BEEA-AD6E-522F6EB35D8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62653254"/>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B5C77E95-0BF2-72FB-3051-F8BBB223ED5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81551909"/>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2" name="9Slide.vn - 2019">
            <a:extLst>
              <a:ext uri="{FF2B5EF4-FFF2-40B4-BE49-F238E27FC236}">
                <a16:creationId xmlns:a16="http://schemas.microsoft.com/office/drawing/2014/main" id="{089B35D9-AEF9-7001-E344-098F8B03AF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3350203"/>
      </p:ext>
    </p:extLst>
  </p:cSld>
  <p:clrMap bg1="lt1" tx1="dk1" bg2="dk2" tx2="lt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9B923A09-E8E4-B3F2-C317-9BCEB70ED20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162698962"/>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EECF8407-E362-8560-32DC-828042FD860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252934797"/>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84" r:id="rId12"/>
    <p:sldLayoutId id="21474839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6758D145-335F-85E1-AAE1-18B197AB112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607216183"/>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9.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6.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3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emf"/><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jpg"/><Relationship Id="rId1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5.xml"/><Relationship Id="rId5" Type="http://schemas.openxmlformats.org/officeDocument/2006/relationships/image" Target="../media/image71.sv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47.png"/><Relationship Id="rId1" Type="http://schemas.openxmlformats.org/officeDocument/2006/relationships/slideLayout" Target="../slideLayouts/slideLayout57.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emf"/><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6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gif"/></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slide" Target="slide5.xml"/><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gif"/></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3.xml"/><Relationship Id="rId13" Type="http://schemas.openxmlformats.org/officeDocument/2006/relationships/image" Target="../media/image15.gif"/><Relationship Id="rId18" Type="http://schemas.openxmlformats.org/officeDocument/2006/relationships/slide" Target="slide6.xml"/><Relationship Id="rId3" Type="http://schemas.microsoft.com/office/2007/relationships/media" Target="../media/media2.mp4"/><Relationship Id="rId21" Type="http://schemas.openxmlformats.org/officeDocument/2006/relationships/image" Target="../media/image28.png"/><Relationship Id="rId7" Type="http://schemas.openxmlformats.org/officeDocument/2006/relationships/slideLayout" Target="../slideLayouts/slideLayout7.xml"/><Relationship Id="rId12" Type="http://schemas.openxmlformats.org/officeDocument/2006/relationships/image" Target="../media/image22.jpg"/><Relationship Id="rId17" Type="http://schemas.openxmlformats.org/officeDocument/2006/relationships/image" Target="../media/image25.png"/><Relationship Id="rId2" Type="http://schemas.openxmlformats.org/officeDocument/2006/relationships/video" Target="../media/media1.mp4"/><Relationship Id="rId16" Type="http://schemas.openxmlformats.org/officeDocument/2006/relationships/image" Target="../media/image24.jpeg"/><Relationship Id="rId20" Type="http://schemas.openxmlformats.org/officeDocument/2006/relationships/image" Target="../media/image27.gif"/><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7.jpg"/><Relationship Id="rId24" Type="http://schemas.openxmlformats.org/officeDocument/2006/relationships/image" Target="../media/image31.png"/><Relationship Id="rId5" Type="http://schemas.microsoft.com/office/2007/relationships/media" Target="../media/media3.mp4"/><Relationship Id="rId15" Type="http://schemas.openxmlformats.org/officeDocument/2006/relationships/image" Target="../media/image23.jpeg"/><Relationship Id="rId23" Type="http://schemas.openxmlformats.org/officeDocument/2006/relationships/image" Target="../media/image30.png"/><Relationship Id="rId10" Type="http://schemas.openxmlformats.org/officeDocument/2006/relationships/audio" Target="../media/audio2.wav"/><Relationship Id="rId19" Type="http://schemas.openxmlformats.org/officeDocument/2006/relationships/image" Target="../media/image26.png"/><Relationship Id="rId4" Type="http://schemas.openxmlformats.org/officeDocument/2006/relationships/video" Target="../media/media2.mp4"/><Relationship Id="rId9" Type="http://schemas.openxmlformats.org/officeDocument/2006/relationships/audio" Target="../media/audio1.wav"/><Relationship Id="rId14" Type="http://schemas.openxmlformats.org/officeDocument/2006/relationships/image" Target="../media/image20.png"/><Relationship Id="rId22"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33.png"/><Relationship Id="rId18" Type="http://schemas.openxmlformats.org/officeDocument/2006/relationships/image" Target="../media/image24.jpeg"/><Relationship Id="rId3" Type="http://schemas.microsoft.com/office/2007/relationships/media" Target="../media/media2.mp4"/><Relationship Id="rId21" Type="http://schemas.openxmlformats.org/officeDocument/2006/relationships/image" Target="../media/image29.png"/><Relationship Id="rId7" Type="http://schemas.openxmlformats.org/officeDocument/2006/relationships/slideLayout" Target="../slideLayouts/slideLayout7.xml"/><Relationship Id="rId12" Type="http://schemas.openxmlformats.org/officeDocument/2006/relationships/image" Target="../media/image15.gif"/><Relationship Id="rId17" Type="http://schemas.openxmlformats.org/officeDocument/2006/relationships/image" Target="../media/image23.jpeg"/><Relationship Id="rId2" Type="http://schemas.openxmlformats.org/officeDocument/2006/relationships/video" Target="../media/media1.mp4"/><Relationship Id="rId16" Type="http://schemas.openxmlformats.org/officeDocument/2006/relationships/image" Target="../media/image35.png"/><Relationship Id="rId20" Type="http://schemas.openxmlformats.org/officeDocument/2006/relationships/image" Target="../media/image28.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32.jpg"/><Relationship Id="rId5" Type="http://schemas.microsoft.com/office/2007/relationships/media" Target="../media/media3.mp4"/><Relationship Id="rId15" Type="http://schemas.openxmlformats.org/officeDocument/2006/relationships/slide" Target="slide7.xml"/><Relationship Id="rId23" Type="http://schemas.openxmlformats.org/officeDocument/2006/relationships/image" Target="../media/image31.png"/><Relationship Id="rId10" Type="http://schemas.openxmlformats.org/officeDocument/2006/relationships/image" Target="../media/image17.jpg"/><Relationship Id="rId19" Type="http://schemas.openxmlformats.org/officeDocument/2006/relationships/image" Target="../media/image27.gif"/><Relationship Id="rId4" Type="http://schemas.openxmlformats.org/officeDocument/2006/relationships/video" Target="../media/media2.mp4"/><Relationship Id="rId9" Type="http://schemas.openxmlformats.org/officeDocument/2006/relationships/audio" Target="../media/audio2.wav"/><Relationship Id="rId14" Type="http://schemas.openxmlformats.org/officeDocument/2006/relationships/image" Target="../media/image34.png"/><Relationship Id="rId22"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34.png"/><Relationship Id="rId18" Type="http://schemas.openxmlformats.org/officeDocument/2006/relationships/image" Target="../media/image24.jpeg"/><Relationship Id="rId3" Type="http://schemas.microsoft.com/office/2007/relationships/media" Target="../media/media2.mp4"/><Relationship Id="rId21" Type="http://schemas.openxmlformats.org/officeDocument/2006/relationships/image" Target="../media/image29.png"/><Relationship Id="rId7" Type="http://schemas.openxmlformats.org/officeDocument/2006/relationships/slideLayout" Target="../slideLayouts/slideLayout7.xml"/><Relationship Id="rId12" Type="http://schemas.openxmlformats.org/officeDocument/2006/relationships/image" Target="../media/image15.gif"/><Relationship Id="rId17" Type="http://schemas.openxmlformats.org/officeDocument/2006/relationships/image" Target="../media/image23.jpeg"/><Relationship Id="rId2" Type="http://schemas.openxmlformats.org/officeDocument/2006/relationships/video" Target="../media/media1.mp4"/><Relationship Id="rId16" Type="http://schemas.openxmlformats.org/officeDocument/2006/relationships/image" Target="../media/image38.png"/><Relationship Id="rId20" Type="http://schemas.openxmlformats.org/officeDocument/2006/relationships/image" Target="../media/image28.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36.jpeg"/><Relationship Id="rId5" Type="http://schemas.microsoft.com/office/2007/relationships/media" Target="../media/media3.mp4"/><Relationship Id="rId15" Type="http://schemas.openxmlformats.org/officeDocument/2006/relationships/slide" Target="slide8.xml"/><Relationship Id="rId23" Type="http://schemas.openxmlformats.org/officeDocument/2006/relationships/image" Target="../media/image31.png"/><Relationship Id="rId10" Type="http://schemas.openxmlformats.org/officeDocument/2006/relationships/image" Target="../media/image17.jpg"/><Relationship Id="rId19" Type="http://schemas.openxmlformats.org/officeDocument/2006/relationships/image" Target="../media/image27.gif"/><Relationship Id="rId4" Type="http://schemas.openxmlformats.org/officeDocument/2006/relationships/video" Target="../media/media2.mp4"/><Relationship Id="rId9" Type="http://schemas.openxmlformats.org/officeDocument/2006/relationships/audio" Target="../media/audio2.wav"/><Relationship Id="rId14" Type="http://schemas.openxmlformats.org/officeDocument/2006/relationships/image" Target="../media/image37.png"/><Relationship Id="rId22"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37.png"/><Relationship Id="rId18" Type="http://schemas.openxmlformats.org/officeDocument/2006/relationships/image" Target="../media/image24.jpeg"/><Relationship Id="rId3" Type="http://schemas.microsoft.com/office/2007/relationships/media" Target="../media/media2.mp4"/><Relationship Id="rId21" Type="http://schemas.openxmlformats.org/officeDocument/2006/relationships/image" Target="../media/image29.png"/><Relationship Id="rId7" Type="http://schemas.openxmlformats.org/officeDocument/2006/relationships/slideLayout" Target="../slideLayouts/slideLayout7.xml"/><Relationship Id="rId12" Type="http://schemas.openxmlformats.org/officeDocument/2006/relationships/image" Target="../media/image15.gif"/><Relationship Id="rId17" Type="http://schemas.openxmlformats.org/officeDocument/2006/relationships/image" Target="../media/image23.jpeg"/><Relationship Id="rId2" Type="http://schemas.openxmlformats.org/officeDocument/2006/relationships/video" Target="../media/media1.mp4"/><Relationship Id="rId16" Type="http://schemas.openxmlformats.org/officeDocument/2006/relationships/image" Target="../media/image41.png"/><Relationship Id="rId20" Type="http://schemas.openxmlformats.org/officeDocument/2006/relationships/image" Target="../media/image28.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39.jpg"/><Relationship Id="rId5" Type="http://schemas.microsoft.com/office/2007/relationships/media" Target="../media/media3.mp4"/><Relationship Id="rId15" Type="http://schemas.openxmlformats.org/officeDocument/2006/relationships/slide" Target="slide9.xml"/><Relationship Id="rId23" Type="http://schemas.openxmlformats.org/officeDocument/2006/relationships/image" Target="../media/image31.png"/><Relationship Id="rId10" Type="http://schemas.openxmlformats.org/officeDocument/2006/relationships/image" Target="../media/image17.jpg"/><Relationship Id="rId19" Type="http://schemas.openxmlformats.org/officeDocument/2006/relationships/image" Target="../media/image27.gif"/><Relationship Id="rId4" Type="http://schemas.openxmlformats.org/officeDocument/2006/relationships/video" Target="../media/media2.mp4"/><Relationship Id="rId9" Type="http://schemas.openxmlformats.org/officeDocument/2006/relationships/audio" Target="../media/audio2.wav"/><Relationship Id="rId14" Type="http://schemas.openxmlformats.org/officeDocument/2006/relationships/image" Target="../media/image40.png"/><Relationship Id="rId22"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5.gif"/><Relationship Id="rId18" Type="http://schemas.openxmlformats.org/officeDocument/2006/relationships/image" Target="../media/image28.png"/><Relationship Id="rId3" Type="http://schemas.microsoft.com/office/2007/relationships/media" Target="../media/media2.mp4"/><Relationship Id="rId21" Type="http://schemas.openxmlformats.org/officeDocument/2006/relationships/image" Target="../media/image31.png"/><Relationship Id="rId7" Type="http://schemas.openxmlformats.org/officeDocument/2006/relationships/slideLayout" Target="../slideLayouts/slideLayout7.xml"/><Relationship Id="rId12" Type="http://schemas.openxmlformats.org/officeDocument/2006/relationships/image" Target="../media/image42.jpg"/><Relationship Id="rId17" Type="http://schemas.openxmlformats.org/officeDocument/2006/relationships/image" Target="../media/image27.gif"/><Relationship Id="rId2" Type="http://schemas.openxmlformats.org/officeDocument/2006/relationships/video" Target="../media/media1.mp4"/><Relationship Id="rId16" Type="http://schemas.openxmlformats.org/officeDocument/2006/relationships/image" Target="../media/image24.jpeg"/><Relationship Id="rId20" Type="http://schemas.openxmlformats.org/officeDocument/2006/relationships/image" Target="../media/image30.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7.jpg"/><Relationship Id="rId5" Type="http://schemas.microsoft.com/office/2007/relationships/media" Target="../media/media3.mp4"/><Relationship Id="rId15" Type="http://schemas.openxmlformats.org/officeDocument/2006/relationships/image" Target="../media/image23.jpeg"/><Relationship Id="rId10" Type="http://schemas.openxmlformats.org/officeDocument/2006/relationships/audio" Target="../media/audio3.wav"/><Relationship Id="rId19" Type="http://schemas.openxmlformats.org/officeDocument/2006/relationships/image" Target="../media/image29.png"/><Relationship Id="rId4" Type="http://schemas.openxmlformats.org/officeDocument/2006/relationships/video" Target="../media/media2.mp4"/><Relationship Id="rId9" Type="http://schemas.openxmlformats.org/officeDocument/2006/relationships/audio" Target="../media/audio2.wav"/><Relationship Id="rId14" Type="http://schemas.openxmlformats.org/officeDocument/2006/relationships/image" Target="../media/image40.png"/><Relationship Id="rId22" Type="http://schemas.openxmlformats.org/officeDocument/2006/relationships/image" Target="../media/image4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87337" y="2961860"/>
            <a:ext cx="5488605" cy="4243291"/>
          </a:xfrm>
          <a:prstGeom prst="rect">
            <a:avLst/>
          </a:prstGeom>
        </p:spPr>
      </p:pic>
      <p:pic>
        <p:nvPicPr>
          <p:cNvPr id="29" name="Picture 28">
            <a:extLst>
              <a:ext uri="{FF2B5EF4-FFF2-40B4-BE49-F238E27FC236}">
                <a16:creationId xmlns:a16="http://schemas.microsoft.com/office/drawing/2014/main" id="{0B21F635-CEDF-468E-8338-A477106C422A}"/>
              </a:ext>
            </a:extLst>
          </p:cNvPr>
          <p:cNvPicPr>
            <a:picLocks noChangeAspect="1"/>
          </p:cNvPicPr>
          <p:nvPr/>
        </p:nvPicPr>
        <p:blipFill>
          <a:blip r:embed="rId9"/>
          <a:stretch>
            <a:fillRect/>
          </a:stretch>
        </p:blipFill>
        <p:spPr>
          <a:xfrm>
            <a:off x="3956118" y="656757"/>
            <a:ext cx="4279763" cy="719390"/>
          </a:xfrm>
          <a:prstGeom prst="rect">
            <a:avLst/>
          </a:prstGeom>
        </p:spPr>
      </p:pic>
      <p:pic>
        <p:nvPicPr>
          <p:cNvPr id="33" name="Picture 32">
            <a:extLst>
              <a:ext uri="{FF2B5EF4-FFF2-40B4-BE49-F238E27FC236}">
                <a16:creationId xmlns:a16="http://schemas.microsoft.com/office/drawing/2014/main" id="{5A12A23E-F969-4B88-9CE9-C7A2983FE4AA}"/>
              </a:ext>
            </a:extLst>
          </p:cNvPr>
          <p:cNvPicPr>
            <a:picLocks noChangeAspect="1"/>
          </p:cNvPicPr>
          <p:nvPr/>
        </p:nvPicPr>
        <p:blipFill>
          <a:blip r:embed="rId10"/>
          <a:stretch>
            <a:fillRect/>
          </a:stretch>
        </p:blipFill>
        <p:spPr>
          <a:xfrm>
            <a:off x="2483657" y="1966687"/>
            <a:ext cx="9444183" cy="1572904"/>
          </a:xfrm>
          <a:prstGeom prst="rect">
            <a:avLst/>
          </a:prstGeom>
        </p:spPr>
      </p:pic>
      <p:pic>
        <p:nvPicPr>
          <p:cNvPr id="35" name="Picture 34">
            <a:extLst>
              <a:ext uri="{FF2B5EF4-FFF2-40B4-BE49-F238E27FC236}">
                <a16:creationId xmlns:a16="http://schemas.microsoft.com/office/drawing/2014/main" id="{07EF2744-5BA0-4FA9-8F90-FBC47E6D6F59}"/>
              </a:ext>
            </a:extLst>
          </p:cNvPr>
          <p:cNvPicPr>
            <a:picLocks noChangeAspect="1"/>
          </p:cNvPicPr>
          <p:nvPr/>
        </p:nvPicPr>
        <p:blipFill>
          <a:blip r:embed="rId11"/>
          <a:stretch>
            <a:fillRect/>
          </a:stretch>
        </p:blipFill>
        <p:spPr>
          <a:xfrm>
            <a:off x="4905181" y="3530734"/>
            <a:ext cx="2560542" cy="969348"/>
          </a:xfrm>
          <a:prstGeom prst="rect">
            <a:avLst/>
          </a:prstGeom>
        </p:spPr>
      </p:pic>
      <p:pic>
        <p:nvPicPr>
          <p:cNvPr id="10" name="Picture 9">
            <a:extLst>
              <a:ext uri="{FF2B5EF4-FFF2-40B4-BE49-F238E27FC236}">
                <a16:creationId xmlns:a16="http://schemas.microsoft.com/office/drawing/2014/main" id="{0C7C8CC9-11AD-4678-9797-4DE3C827816C}"/>
              </a:ext>
            </a:extLst>
          </p:cNvPr>
          <p:cNvPicPr>
            <a:picLocks noChangeAspect="1"/>
          </p:cNvPicPr>
          <p:nvPr/>
        </p:nvPicPr>
        <p:blipFill>
          <a:blip r:embed="rId12"/>
          <a:stretch>
            <a:fillRect/>
          </a:stretch>
        </p:blipFill>
        <p:spPr>
          <a:xfrm>
            <a:off x="998285" y="613625"/>
            <a:ext cx="3718882" cy="2206943"/>
          </a:xfrm>
          <a:prstGeom prst="rect">
            <a:avLst/>
          </a:prstGeom>
        </p:spPr>
      </p:pic>
      <p:sp>
        <p:nvSpPr>
          <p:cNvPr id="14" name="Title 13">
            <a:extLst>
              <a:ext uri="{FF2B5EF4-FFF2-40B4-BE49-F238E27FC236}">
                <a16:creationId xmlns:a16="http://schemas.microsoft.com/office/drawing/2014/main" id="{30AE90D0-436F-90F1-A741-81A3108EBDB5}"/>
              </a:ext>
            </a:extLst>
          </p:cNvPr>
          <p:cNvSpPr>
            <a:spLocks noGrp="1"/>
          </p:cNvSpPr>
          <p:nvPr>
            <p:ph type="title"/>
          </p:nvPr>
        </p:nvSpPr>
        <p:spPr>
          <a:xfrm>
            <a:off x="726440" y="6076154"/>
            <a:ext cx="10515600" cy="1325563"/>
          </a:xfrm>
        </p:spPr>
        <p:txBody>
          <a:bodyPr/>
          <a:lstStyle/>
          <a:p>
            <a:r>
              <a:rPr lang="en-US" b="1" dirty="0">
                <a:solidFill>
                  <a:schemeClr val="bg1"/>
                </a:solidFill>
                <a:latin typeface="Times New Roman" panose="02020603050405020304" pitchFamily="18" charset="0"/>
                <a:cs typeface="Times New Roman" panose="02020603050405020304" pitchFamily="18" charset="0"/>
              </a:rPr>
              <a:t>GIÁO VIÊN LÊ THỊ MAI</a:t>
            </a:r>
          </a:p>
        </p:txBody>
      </p:sp>
    </p:spTree>
    <p:extLst>
      <p:ext uri="{BB962C8B-B14F-4D97-AF65-F5344CB8AC3E}">
        <p14:creationId xmlns:p14="http://schemas.microsoft.com/office/powerpoint/2010/main" val="40687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par>
                          <p:cTn id="26" fill="hold">
                            <p:stCondLst>
                              <p:cond delay="3500"/>
                            </p:stCondLst>
                            <p:childTnLst>
                              <p:par>
                                <p:cTn id="27" presetID="16" presetClass="entr" presetSubtype="37"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outVertical)">
                                      <p:cBhvr>
                                        <p:cTn id="29" dur="500"/>
                                        <p:tgtEl>
                                          <p:spTgt spid="10"/>
                                        </p:tgtEl>
                                      </p:cBhvr>
                                    </p:animEffect>
                                  </p:childTnLst>
                                </p:cTn>
                              </p:par>
                            </p:childTnLst>
                          </p:cTn>
                        </p:par>
                        <p:par>
                          <p:cTn id="30" fill="hold">
                            <p:stCondLst>
                              <p:cond delay="4000"/>
                            </p:stCondLst>
                            <p:childTnLst>
                              <p:par>
                                <p:cTn id="31" presetID="53" presetClass="entr" presetSubtype="16"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p:cTn id="33" dur="500" fill="hold"/>
                                        <p:tgtEl>
                                          <p:spTgt spid="33"/>
                                        </p:tgtEl>
                                        <p:attrNameLst>
                                          <p:attrName>ppt_w</p:attrName>
                                        </p:attrNameLst>
                                      </p:cBhvr>
                                      <p:tavLst>
                                        <p:tav tm="0">
                                          <p:val>
                                            <p:fltVal val="0"/>
                                          </p:val>
                                        </p:tav>
                                        <p:tav tm="100000">
                                          <p:val>
                                            <p:strVal val="#ppt_w"/>
                                          </p:val>
                                        </p:tav>
                                      </p:tavLst>
                                    </p:anim>
                                    <p:anim calcmode="lin" valueType="num">
                                      <p:cBhvr>
                                        <p:cTn id="34" dur="500" fill="hold"/>
                                        <p:tgtEl>
                                          <p:spTgt spid="33"/>
                                        </p:tgtEl>
                                        <p:attrNameLst>
                                          <p:attrName>ppt_h</p:attrName>
                                        </p:attrNameLst>
                                      </p:cBhvr>
                                      <p:tavLst>
                                        <p:tav tm="0">
                                          <p:val>
                                            <p:fltVal val="0"/>
                                          </p:val>
                                        </p:tav>
                                        <p:tav tm="100000">
                                          <p:val>
                                            <p:strVal val="#ppt_h"/>
                                          </p:val>
                                        </p:tav>
                                      </p:tavLst>
                                    </p:anim>
                                    <p:animEffect transition="in" filter="fade">
                                      <p:cBhvr>
                                        <p:cTn id="35" dur="500"/>
                                        <p:tgtEl>
                                          <p:spTgt spid="33"/>
                                        </p:tgtEl>
                                      </p:cBhvr>
                                    </p:animEffect>
                                  </p:childTnLst>
                                </p:cTn>
                              </p:par>
                            </p:childTnLst>
                          </p:cTn>
                        </p:par>
                        <p:par>
                          <p:cTn id="36" fill="hold">
                            <p:stCondLst>
                              <p:cond delay="4500"/>
                            </p:stCondLst>
                            <p:childTnLst>
                              <p:par>
                                <p:cTn id="37" presetID="16" presetClass="entr" presetSubtype="21"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87337" y="2961860"/>
            <a:ext cx="5488605" cy="4243291"/>
          </a:xfrm>
          <a:prstGeom prst="rect">
            <a:avLst/>
          </a:prstGeom>
        </p:spPr>
      </p:pic>
      <p:pic>
        <p:nvPicPr>
          <p:cNvPr id="29" name="Picture 28">
            <a:extLst>
              <a:ext uri="{FF2B5EF4-FFF2-40B4-BE49-F238E27FC236}">
                <a16:creationId xmlns:a16="http://schemas.microsoft.com/office/drawing/2014/main" id="{0B21F635-CEDF-468E-8338-A477106C422A}"/>
              </a:ext>
            </a:extLst>
          </p:cNvPr>
          <p:cNvPicPr>
            <a:picLocks noChangeAspect="1"/>
          </p:cNvPicPr>
          <p:nvPr/>
        </p:nvPicPr>
        <p:blipFill>
          <a:blip r:embed="rId9"/>
          <a:stretch>
            <a:fillRect/>
          </a:stretch>
        </p:blipFill>
        <p:spPr>
          <a:xfrm>
            <a:off x="4455261" y="874924"/>
            <a:ext cx="4279763" cy="719390"/>
          </a:xfrm>
          <a:prstGeom prst="rect">
            <a:avLst/>
          </a:prstGeom>
        </p:spPr>
      </p:pic>
      <p:pic>
        <p:nvPicPr>
          <p:cNvPr id="33" name="Picture 32">
            <a:extLst>
              <a:ext uri="{FF2B5EF4-FFF2-40B4-BE49-F238E27FC236}">
                <a16:creationId xmlns:a16="http://schemas.microsoft.com/office/drawing/2014/main" id="{5A12A23E-F969-4B88-9CE9-C7A2983FE4AA}"/>
              </a:ext>
            </a:extLst>
          </p:cNvPr>
          <p:cNvPicPr>
            <a:picLocks noChangeAspect="1"/>
          </p:cNvPicPr>
          <p:nvPr/>
        </p:nvPicPr>
        <p:blipFill>
          <a:blip r:embed="rId10"/>
          <a:stretch>
            <a:fillRect/>
          </a:stretch>
        </p:blipFill>
        <p:spPr>
          <a:xfrm>
            <a:off x="2483657" y="1966687"/>
            <a:ext cx="7602371" cy="1572904"/>
          </a:xfrm>
          <a:prstGeom prst="rect">
            <a:avLst/>
          </a:prstGeom>
        </p:spPr>
      </p:pic>
      <p:pic>
        <p:nvPicPr>
          <p:cNvPr id="35" name="Picture 34">
            <a:extLst>
              <a:ext uri="{FF2B5EF4-FFF2-40B4-BE49-F238E27FC236}">
                <a16:creationId xmlns:a16="http://schemas.microsoft.com/office/drawing/2014/main" id="{07EF2744-5BA0-4FA9-8F90-FBC47E6D6F59}"/>
              </a:ext>
            </a:extLst>
          </p:cNvPr>
          <p:cNvPicPr>
            <a:picLocks noChangeAspect="1"/>
          </p:cNvPicPr>
          <p:nvPr/>
        </p:nvPicPr>
        <p:blipFill>
          <a:blip r:embed="rId11"/>
          <a:stretch>
            <a:fillRect/>
          </a:stretch>
        </p:blipFill>
        <p:spPr>
          <a:xfrm>
            <a:off x="4905181" y="3530734"/>
            <a:ext cx="2560542" cy="969348"/>
          </a:xfrm>
          <a:prstGeom prst="rect">
            <a:avLst/>
          </a:prstGeom>
        </p:spPr>
      </p:pic>
      <p:pic>
        <p:nvPicPr>
          <p:cNvPr id="10" name="Picture 9">
            <a:extLst>
              <a:ext uri="{FF2B5EF4-FFF2-40B4-BE49-F238E27FC236}">
                <a16:creationId xmlns:a16="http://schemas.microsoft.com/office/drawing/2014/main" id="{0C7C8CC9-11AD-4678-9797-4DE3C827816C}"/>
              </a:ext>
            </a:extLst>
          </p:cNvPr>
          <p:cNvPicPr>
            <a:picLocks noChangeAspect="1"/>
          </p:cNvPicPr>
          <p:nvPr/>
        </p:nvPicPr>
        <p:blipFill>
          <a:blip r:embed="rId12"/>
          <a:stretch>
            <a:fillRect/>
          </a:stretch>
        </p:blipFill>
        <p:spPr>
          <a:xfrm>
            <a:off x="998285" y="613625"/>
            <a:ext cx="3718882" cy="2206943"/>
          </a:xfrm>
          <a:prstGeom prst="rect">
            <a:avLst/>
          </a:prstGeom>
        </p:spPr>
      </p:pic>
    </p:spTree>
    <p:extLst>
      <p:ext uri="{BB962C8B-B14F-4D97-AF65-F5344CB8AC3E}">
        <p14:creationId xmlns:p14="http://schemas.microsoft.com/office/powerpoint/2010/main" val="271080023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Effect transition="in" filter="fade">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barn(inVertical)">
                                      <p:cBhvr>
                                        <p:cTn id="3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1" name="Picture 10">
            <a:extLst>
              <a:ext uri="{FF2B5EF4-FFF2-40B4-BE49-F238E27FC236}">
                <a16:creationId xmlns:a16="http://schemas.microsoft.com/office/drawing/2014/main" id="{9CC74C3A-480B-47E7-8484-32B9C1467B1F}"/>
              </a:ext>
            </a:extLst>
          </p:cNvPr>
          <p:cNvPicPr>
            <a:picLocks noChangeAspect="1"/>
          </p:cNvPicPr>
          <p:nvPr/>
        </p:nvPicPr>
        <p:blipFill>
          <a:blip r:embed="rId9"/>
          <a:stretch>
            <a:fillRect/>
          </a:stretch>
        </p:blipFill>
        <p:spPr>
          <a:xfrm>
            <a:off x="2487662" y="1613848"/>
            <a:ext cx="6187976" cy="1572904"/>
          </a:xfrm>
          <a:prstGeom prst="rect">
            <a:avLst/>
          </a:prstGeom>
        </p:spPr>
      </p:pic>
    </p:spTree>
    <p:extLst>
      <p:ext uri="{BB962C8B-B14F-4D97-AF65-F5344CB8AC3E}">
        <p14:creationId xmlns:p14="http://schemas.microsoft.com/office/powerpoint/2010/main" val="42465134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9000" b="-29000"/>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23E6DC4-AF86-448F-8875-0E6C56925534}"/>
              </a:ext>
            </a:extLst>
          </p:cNvPr>
          <p:cNvPicPr>
            <a:picLocks noChangeAspect="1"/>
          </p:cNvPicPr>
          <p:nvPr/>
        </p:nvPicPr>
        <p:blipFill rotWithShape="1">
          <a:blip r:embed="rId4">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sp>
        <p:nvSpPr>
          <p:cNvPr id="3" name="矩形 2">
            <a:extLst>
              <a:ext uri="{FF2B5EF4-FFF2-40B4-BE49-F238E27FC236}">
                <a16:creationId xmlns:a16="http://schemas.microsoft.com/office/drawing/2014/main" id="{821CCD7A-844C-4904-A491-04A58D464B7C}"/>
              </a:ext>
            </a:extLst>
          </p:cNvPr>
          <p:cNvSpPr/>
          <p:nvPr/>
        </p:nvSpPr>
        <p:spPr>
          <a:xfrm>
            <a:off x="228600" y="209550"/>
            <a:ext cx="11744325" cy="64389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多边形: 形状 8">
            <a:extLst>
              <a:ext uri="{FF2B5EF4-FFF2-40B4-BE49-F238E27FC236}">
                <a16:creationId xmlns:a16="http://schemas.microsoft.com/office/drawing/2014/main" id="{343F77E0-D4AA-40ED-B9AB-DB6C83D406E2}"/>
              </a:ext>
            </a:extLst>
          </p:cNvPr>
          <p:cNvSpPr/>
          <p:nvPr/>
        </p:nvSpPr>
        <p:spPr>
          <a:xfrm>
            <a:off x="219075" y="209548"/>
            <a:ext cx="5231230" cy="6461635"/>
          </a:xfrm>
          <a:custGeom>
            <a:avLst/>
            <a:gdLst>
              <a:gd name="connsiteX0" fmla="*/ 1747837 w 5200650"/>
              <a:gd name="connsiteY0" fmla="*/ 0 h 6423862"/>
              <a:gd name="connsiteX1" fmla="*/ 5200650 w 5200650"/>
              <a:gd name="connsiteY1" fmla="*/ 3452813 h 6423862"/>
              <a:gd name="connsiteX2" fmla="*/ 3678338 w 5200650"/>
              <a:gd name="connsiteY2" fmla="*/ 6315940 h 6423862"/>
              <a:gd name="connsiteX3" fmla="*/ 3500692 w 5200650"/>
              <a:gd name="connsiteY3" fmla="*/ 6423862 h 6423862"/>
              <a:gd name="connsiteX4" fmla="*/ 0 w 5200650"/>
              <a:gd name="connsiteY4" fmla="*/ 6423862 h 6423862"/>
              <a:gd name="connsiteX5" fmla="*/ 0 w 5200650"/>
              <a:gd name="connsiteY5" fmla="*/ 478716 h 6423862"/>
              <a:gd name="connsiteX6" fmla="*/ 102021 w 5200650"/>
              <a:gd name="connsiteY6" fmla="*/ 416736 h 6423862"/>
              <a:gd name="connsiteX7" fmla="*/ 1747837 w 5200650"/>
              <a:gd name="connsiteY7" fmla="*/ 0 h 642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0650" h="6423862">
                <a:moveTo>
                  <a:pt x="1747837" y="0"/>
                </a:moveTo>
                <a:cubicBezTo>
                  <a:pt x="3654773" y="0"/>
                  <a:pt x="5200650" y="1545877"/>
                  <a:pt x="5200650" y="3452813"/>
                </a:cubicBezTo>
                <a:cubicBezTo>
                  <a:pt x="5200650" y="4644648"/>
                  <a:pt x="4596792" y="5695445"/>
                  <a:pt x="3678338" y="6315940"/>
                </a:cubicBezTo>
                <a:lnTo>
                  <a:pt x="3500692" y="6423862"/>
                </a:lnTo>
                <a:lnTo>
                  <a:pt x="0" y="6423862"/>
                </a:lnTo>
                <a:lnTo>
                  <a:pt x="0" y="478716"/>
                </a:lnTo>
                <a:lnTo>
                  <a:pt x="102021" y="416736"/>
                </a:lnTo>
                <a:cubicBezTo>
                  <a:pt x="591262" y="150965"/>
                  <a:pt x="1151920" y="0"/>
                  <a:pt x="1747837" y="0"/>
                </a:cubicBezTo>
                <a:close/>
              </a:path>
            </a:pathLst>
          </a:custGeom>
          <a:blipFill dpi="0" rotWithShape="0">
            <a:blip r:embed="rId5">
              <a:extLst>
                <a:ext uri="{96DAC541-7B7A-43D3-8B79-37D633B846F1}">
                  <asvg:svgBlip xmlns:asvg="http://schemas.microsoft.com/office/drawing/2016/SVG/main" r:embed="rId6"/>
                </a:ext>
              </a:extLst>
            </a:blip>
            <a:srcRect/>
            <a:tile tx="-368300" ty="-450850" sx="100000" sy="100000" flip="none" algn="tl"/>
          </a:blipFill>
          <a:ln>
            <a:solidFill>
              <a:srgbClr val="CE8C5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任意多边形: 形状 21">
            <a:extLst>
              <a:ext uri="{FF2B5EF4-FFF2-40B4-BE49-F238E27FC236}">
                <a16:creationId xmlns:a16="http://schemas.microsoft.com/office/drawing/2014/main" id="{35F1D9B9-F9DD-4E4C-9221-D55DB6BA379A}"/>
              </a:ext>
            </a:extLst>
          </p:cNvPr>
          <p:cNvSpPr/>
          <p:nvPr/>
        </p:nvSpPr>
        <p:spPr>
          <a:xfrm>
            <a:off x="9321752" y="209548"/>
            <a:ext cx="2660698" cy="3448052"/>
          </a:xfrm>
          <a:custGeom>
            <a:avLst/>
            <a:gdLst>
              <a:gd name="connsiteX0" fmla="*/ 2660698 w 2660698"/>
              <a:gd name="connsiteY0" fmla="*/ 3003298 h 3448052"/>
              <a:gd name="connsiteX1" fmla="*/ 2660698 w 2660698"/>
              <a:gd name="connsiteY1" fmla="*/ 3448052 h 3448052"/>
              <a:gd name="connsiteX2" fmla="*/ 2627875 w 2660698"/>
              <a:gd name="connsiteY2" fmla="*/ 3448052 h 3448052"/>
              <a:gd name="connsiteX3" fmla="*/ 2645075 w 2660698"/>
              <a:gd name="connsiteY3" fmla="*/ 3312692 h 3448052"/>
              <a:gd name="connsiteX4" fmla="*/ 2660698 w 2660698"/>
              <a:gd name="connsiteY4" fmla="*/ 3003298 h 3448052"/>
              <a:gd name="connsiteX5" fmla="*/ 0 w 2660698"/>
              <a:gd name="connsiteY5" fmla="*/ 0 h 3448052"/>
              <a:gd name="connsiteX6" fmla="*/ 2660698 w 2660698"/>
              <a:gd name="connsiteY6" fmla="*/ 0 h 3448052"/>
              <a:gd name="connsiteX7" fmla="*/ 2660698 w 2660698"/>
              <a:gd name="connsiteY7" fmla="*/ 3003298 h 3448052"/>
              <a:gd name="connsiteX8" fmla="*/ 95503 w 2660698"/>
              <a:gd name="connsiteY8" fmla="*/ 12136 h 344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0698" h="3448052">
                <a:moveTo>
                  <a:pt x="2660698" y="3003298"/>
                </a:moveTo>
                <a:lnTo>
                  <a:pt x="2660698" y="3448052"/>
                </a:lnTo>
                <a:lnTo>
                  <a:pt x="2627875" y="3448052"/>
                </a:lnTo>
                <a:lnTo>
                  <a:pt x="2645075" y="3312692"/>
                </a:lnTo>
                <a:cubicBezTo>
                  <a:pt x="2655406" y="3210966"/>
                  <a:pt x="2660698" y="3107750"/>
                  <a:pt x="2660698" y="3003298"/>
                </a:cubicBezTo>
                <a:close/>
                <a:moveTo>
                  <a:pt x="0" y="0"/>
                </a:moveTo>
                <a:lnTo>
                  <a:pt x="2660698" y="0"/>
                </a:lnTo>
                <a:lnTo>
                  <a:pt x="2660698" y="3003298"/>
                </a:lnTo>
                <a:cubicBezTo>
                  <a:pt x="2660698" y="1488746"/>
                  <a:pt x="1548016" y="234075"/>
                  <a:pt x="95503" y="12136"/>
                </a:cubicBezTo>
                <a:close/>
              </a:path>
            </a:pathLst>
          </a:custGeom>
          <a:blipFill dpi="0" rotWithShape="1">
            <a:blip r:embed="rId5">
              <a:extLst>
                <a:ext uri="{96DAC541-7B7A-43D3-8B79-37D633B846F1}">
                  <asvg:svgBlip xmlns:asvg="http://schemas.microsoft.com/office/drawing/2016/SVG/main" r:embed="rId6"/>
                </a:ext>
              </a:extLst>
            </a:blip>
            <a:srcRect/>
            <a:tile tx="-368300" ty="-450850" sx="100000" sy="100000" flip="none" algn="tl"/>
          </a:blipFill>
          <a:ln>
            <a:solidFill>
              <a:srgbClr val="CE8C5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3">
            <a:extLst>
              <a:ext uri="{FF2B5EF4-FFF2-40B4-BE49-F238E27FC236}">
                <a16:creationId xmlns:a16="http://schemas.microsoft.com/office/drawing/2014/main" id="{92BDC0F2-6DDB-4F42-8461-C7D53FD79D42}"/>
              </a:ext>
            </a:extLst>
          </p:cNvPr>
          <p:cNvPicPr>
            <a:picLocks noChangeAspect="1"/>
          </p:cNvPicPr>
          <p:nvPr/>
        </p:nvPicPr>
        <p:blipFill rotWithShape="1">
          <a:blip r:embed="rId7">
            <a:extLst>
              <a:ext uri="{28A0092B-C50C-407E-A947-70E740481C1C}">
                <a14:useLocalDpi xmlns:a14="http://schemas.microsoft.com/office/drawing/2010/main" val="0"/>
              </a:ext>
            </a:extLst>
          </a:blip>
          <a:srcRect l="7879" t="69185" r="65573" b="4296"/>
          <a:stretch/>
        </p:blipFill>
        <p:spPr>
          <a:xfrm>
            <a:off x="0" y="381964"/>
            <a:ext cx="13028398" cy="6684380"/>
          </a:xfrm>
          <a:prstGeom prst="rect">
            <a:avLst/>
          </a:prstGeom>
        </p:spPr>
      </p:pic>
      <p:sp>
        <p:nvSpPr>
          <p:cNvPr id="10" name="Shape 233">
            <a:extLst>
              <a:ext uri="{FF2B5EF4-FFF2-40B4-BE49-F238E27FC236}">
                <a16:creationId xmlns:a16="http://schemas.microsoft.com/office/drawing/2014/main" id="{798F40CE-FD5C-40B8-9371-BF595683117A}"/>
              </a:ext>
            </a:extLst>
          </p:cNvPr>
          <p:cNvSpPr/>
          <p:nvPr/>
        </p:nvSpPr>
        <p:spPr>
          <a:xfrm>
            <a:off x="4686301" y="2313512"/>
            <a:ext cx="6229350" cy="2821285"/>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gn="just"/>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Hoạt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động</a:t>
            </a:r>
            <a:r>
              <a:rPr lang="en-US" sz="3600" b="1" dirty="0">
                <a:latin typeface="Arial" panose="020B0604020202020204" pitchFamily="34" charset="0"/>
                <a:cs typeface="Arial" panose="020B0604020202020204" pitchFamily="34" charset="0"/>
              </a:rPr>
              <a:t> 1: </a:t>
            </a:r>
          </a:p>
          <a:p>
            <a:pPr algn="just"/>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Nhận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biết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cách</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cư</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xử</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phù</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hợp</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khi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tham</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quan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các</a:t>
            </a:r>
            <a:r>
              <a:rPr lang="en-US" sz="3600" b="1" dirty="0">
                <a:latin typeface="Arial" panose="020B0604020202020204" pitchFamily="34" charset="0"/>
                <a:cs typeface="Arial" panose="020B0604020202020204" pitchFamily="34" charset="0"/>
              </a:rPr>
              <a:t> di </a:t>
            </a:r>
            <a:r>
              <a:rPr lang="en-US" sz="3600" b="1" dirty="0" err="1">
                <a:latin typeface="Arial" panose="020B0604020202020204" pitchFamily="34" charset="0"/>
                <a:cs typeface="Arial" panose="020B0604020202020204" pitchFamily="34" charset="0"/>
              </a:rPr>
              <a:t>tích</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lịch</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sử</a:t>
            </a:r>
            <a:r>
              <a:rPr lang="en-US" sz="3600" b="1" dirty="0">
                <a:latin typeface="Arial" panose="020B0604020202020204" pitchFamily="34" charset="0"/>
                <a:cs typeface="Arial" panose="020B0604020202020204" pitchFamily="34" charset="0"/>
              </a:rPr>
              <a:t> - </a:t>
            </a:r>
            <a:r>
              <a:rPr lang="en-US" sz="3600" b="1" dirty="0" err="1">
                <a:latin typeface="Arial" panose="020B0604020202020204" pitchFamily="34" charset="0"/>
                <a:cs typeface="Arial" panose="020B0604020202020204" pitchFamily="34" charset="0"/>
              </a:rPr>
              <a:t>văn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hóa</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hoặc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cảnh</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quan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thiên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nhiên</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7164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A5B844A-3930-4FA8-B8A2-31F2925BDED8}"/>
              </a:ext>
            </a:extLst>
          </p:cNvPr>
          <p:cNvSpPr txBox="1"/>
          <p:nvPr/>
        </p:nvSpPr>
        <p:spPr>
          <a:xfrm>
            <a:off x="925912" y="281532"/>
            <a:ext cx="10709827"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ysClr val="windowText" lastClr="000000"/>
                </a:solidFill>
                <a:effectLst/>
                <a:uLnTx/>
                <a:uFillTx/>
                <a:latin typeface="UTM Avo" panose="02040603050506020204" pitchFamily="18" charset="0"/>
                <a:ea typeface="Cambria" panose="02040503050406030204" pitchFamily="18" charset="0"/>
                <a:cs typeface="+mn-cs"/>
              </a:rPr>
              <a:t> </a:t>
            </a:r>
            <a:r>
              <a:rPr kumimoji="0" lang="en-US" sz="2800" b="1" i="0" u="none" strike="noStrike" kern="1200" cap="none" spc="0" normalizeH="0" baseline="0" noProof="0">
                <a:ln>
                  <a:noFill/>
                </a:ln>
                <a:solidFill>
                  <a:sysClr val="windowText" lastClr="000000"/>
                </a:solidFill>
                <a:effectLst/>
                <a:uLnTx/>
                <a:uFillTx/>
                <a:latin typeface="UTM Avo" panose="02040603050506020204" pitchFamily="18" charset="0"/>
                <a:ea typeface="Cambria" panose="02040503050406030204" pitchFamily="18" charset="0"/>
                <a:cs typeface="+mn-cs"/>
              </a:rPr>
              <a:t>Em có đồng tình với việc làm của các bạn khi tham quan những di tích lịch sử - văn hoá hoặc cảnh quan thiên nhiên trong mỗi hình sau không? Vì sao?</a:t>
            </a:r>
            <a:endParaRPr kumimoji="0" lang="vi-VN"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11B19F33-4300-4122-9312-27D2DF5D92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030" y="437562"/>
            <a:ext cx="747763" cy="747576"/>
          </a:xfrm>
          <a:prstGeom prst="rect">
            <a:avLst/>
          </a:prstGeom>
        </p:spPr>
      </p:pic>
      <p:pic>
        <p:nvPicPr>
          <p:cNvPr id="5" name="Picture 4">
            <a:extLst>
              <a:ext uri="{FF2B5EF4-FFF2-40B4-BE49-F238E27FC236}">
                <a16:creationId xmlns:a16="http://schemas.microsoft.com/office/drawing/2014/main" id="{5F429F35-92F7-4F3F-A854-317BEB4841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36" t="12990" r="4396" b="64105"/>
          <a:stretch/>
        </p:blipFill>
        <p:spPr>
          <a:xfrm>
            <a:off x="458245" y="2485292"/>
            <a:ext cx="7558234" cy="2708029"/>
          </a:xfrm>
          <a:prstGeom prst="rect">
            <a:avLst/>
          </a:prstGeom>
        </p:spPr>
      </p:pic>
      <p:pic>
        <p:nvPicPr>
          <p:cNvPr id="2" name="Picture 1">
            <a:extLst>
              <a:ext uri="{FF2B5EF4-FFF2-40B4-BE49-F238E27FC236}">
                <a16:creationId xmlns:a16="http://schemas.microsoft.com/office/drawing/2014/main" id="{155B879F-3D9E-B826-FA73-2EBC7DE0BE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025" t="36589" r="30620" b="40506"/>
          <a:stretch/>
        </p:blipFill>
        <p:spPr>
          <a:xfrm>
            <a:off x="7662336" y="2514600"/>
            <a:ext cx="3650434" cy="2708029"/>
          </a:xfrm>
          <a:prstGeom prst="rect">
            <a:avLst/>
          </a:prstGeom>
        </p:spPr>
      </p:pic>
    </p:spTree>
    <p:extLst>
      <p:ext uri="{BB962C8B-B14F-4D97-AF65-F5344CB8AC3E}">
        <p14:creationId xmlns:p14="http://schemas.microsoft.com/office/powerpoint/2010/main" val="2738770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7"/>
                                        </p:tgtEl>
                                        <p:attrNameLst>
                                          <p:attrName>style.color</p:attrName>
                                        </p:attrNameLst>
                                      </p:cBhvr>
                                      <p:to>
                                        <p:clrVal>
                                          <a:srgbClr val="00B050"/>
                                        </p:clrVal>
                                      </p:to>
                                    </p:set>
                                    <p:set>
                                      <p:cBhvr>
                                        <p:cTn id="7" dur="500" fill="hold"/>
                                        <p:tgtEl>
                                          <p:spTgt spid="7"/>
                                        </p:tgtEl>
                                        <p:attrNameLst>
                                          <p:attrName>fillcolor</p:attrName>
                                        </p:attrNameLst>
                                      </p:cBhvr>
                                      <p:to>
                                        <p:clrVal>
                                          <a:srgbClr val="00B050"/>
                                        </p:clrVal>
                                      </p:to>
                                    </p:set>
                                    <p:set>
                                      <p:cBhvr>
                                        <p:cTn id="8"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429F35-92F7-4F3F-A854-317BEB4841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36" t="12990" r="4396" b="64105"/>
          <a:stretch/>
        </p:blipFill>
        <p:spPr>
          <a:xfrm>
            <a:off x="458245" y="343671"/>
            <a:ext cx="7558234" cy="2708029"/>
          </a:xfrm>
          <a:prstGeom prst="rect">
            <a:avLst/>
          </a:prstGeom>
        </p:spPr>
      </p:pic>
      <p:pic>
        <p:nvPicPr>
          <p:cNvPr id="2" name="Picture 1">
            <a:extLst>
              <a:ext uri="{FF2B5EF4-FFF2-40B4-BE49-F238E27FC236}">
                <a16:creationId xmlns:a16="http://schemas.microsoft.com/office/drawing/2014/main" id="{155B879F-3D9E-B826-FA73-2EBC7DE0BE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025" t="36589" r="30620" b="40506"/>
          <a:stretch/>
        </p:blipFill>
        <p:spPr>
          <a:xfrm>
            <a:off x="7662336" y="372979"/>
            <a:ext cx="3650434" cy="2708029"/>
          </a:xfrm>
          <a:prstGeom prst="rect">
            <a:avLst/>
          </a:prstGeom>
        </p:spPr>
      </p:pic>
      <p:grpSp>
        <p:nvGrpSpPr>
          <p:cNvPr id="3" name="Group 2">
            <a:extLst>
              <a:ext uri="{FF2B5EF4-FFF2-40B4-BE49-F238E27FC236}">
                <a16:creationId xmlns:a16="http://schemas.microsoft.com/office/drawing/2014/main" id="{D46E9C08-281E-EF6B-FF8F-DB1807BC9C21}"/>
              </a:ext>
            </a:extLst>
          </p:cNvPr>
          <p:cNvGrpSpPr/>
          <p:nvPr/>
        </p:nvGrpSpPr>
        <p:grpSpPr>
          <a:xfrm>
            <a:off x="914400" y="3140206"/>
            <a:ext cx="3800063" cy="3310243"/>
            <a:chOff x="1054628" y="2619946"/>
            <a:chExt cx="4130427" cy="3554906"/>
          </a:xfrm>
        </p:grpSpPr>
        <p:sp>
          <p:nvSpPr>
            <p:cNvPr id="14" name="TextBox 13">
              <a:extLst>
                <a:ext uri="{FF2B5EF4-FFF2-40B4-BE49-F238E27FC236}">
                  <a16:creationId xmlns:a16="http://schemas.microsoft.com/office/drawing/2014/main" id="{86017D7E-D2E1-99BB-1753-617DEF040A90}"/>
                </a:ext>
              </a:extLst>
            </p:cNvPr>
            <p:cNvSpPr txBox="1"/>
            <p:nvPr/>
          </p:nvSpPr>
          <p:spPr>
            <a:xfrm>
              <a:off x="1054628" y="2619946"/>
              <a:ext cx="4130427" cy="694102"/>
            </a:xfrm>
            <a:prstGeom prst="rect">
              <a:avLst/>
            </a:prstGeom>
            <a:solidFill>
              <a:srgbClr val="FFCCCC"/>
            </a:solidFill>
          </p:spPr>
          <p:txBody>
            <a:bodyPr wrap="square" rtlCol="0">
              <a:spAutoFit/>
            </a:bodyPr>
            <a:lstStyle/>
            <a:p>
              <a:r>
                <a:rPr lang="en-US" sz="3600" dirty="0" err="1">
                  <a:solidFill>
                    <a:srgbClr val="FF0000"/>
                  </a:solidFill>
                  <a:latin typeface="UVN Banh Mi" pitchFamily="2" charset="0"/>
                </a:rPr>
                <a:t>Thảo</a:t>
              </a:r>
              <a:r>
                <a:rPr lang="en-US" sz="3600" dirty="0">
                  <a:solidFill>
                    <a:srgbClr val="FF0000"/>
                  </a:solidFill>
                  <a:latin typeface="UVN Banh Mi" pitchFamily="2" charset="0"/>
                </a:rPr>
                <a:t> </a:t>
              </a:r>
              <a:r>
                <a:rPr lang="en-US" sz="3600" dirty="0" err="1">
                  <a:solidFill>
                    <a:srgbClr val="FF0000"/>
                  </a:solidFill>
                  <a:latin typeface="UVN Banh Mi" pitchFamily="2" charset="0"/>
                </a:rPr>
                <a:t>luận</a:t>
              </a:r>
              <a:r>
                <a:rPr lang="en-US" sz="3600" dirty="0">
                  <a:solidFill>
                    <a:srgbClr val="FF0000"/>
                  </a:solidFill>
                  <a:latin typeface="UVN Banh Mi" pitchFamily="2" charset="0"/>
                </a:rPr>
                <a:t> </a:t>
              </a:r>
              <a:r>
                <a:rPr lang="en-US" sz="3600" err="1">
                  <a:solidFill>
                    <a:srgbClr val="FF0000"/>
                  </a:solidFill>
                  <a:latin typeface="UVN Banh Mi" pitchFamily="2" charset="0"/>
                </a:rPr>
                <a:t>nhóm</a:t>
              </a:r>
              <a:r>
                <a:rPr lang="en-US" sz="3600">
                  <a:solidFill>
                    <a:srgbClr val="FF0000"/>
                  </a:solidFill>
                  <a:latin typeface="UVN Banh Mi" pitchFamily="2" charset="0"/>
                </a:rPr>
                <a:t> 2</a:t>
              </a:r>
              <a:endParaRPr lang="vi-VN" sz="3600" dirty="0">
                <a:solidFill>
                  <a:srgbClr val="FF0000"/>
                </a:solidFill>
                <a:latin typeface="思源黑体 CN"/>
              </a:endParaRPr>
            </a:p>
          </p:txBody>
        </p:sp>
        <p:grpSp>
          <p:nvGrpSpPr>
            <p:cNvPr id="6" name="Group 5">
              <a:extLst>
                <a:ext uri="{FF2B5EF4-FFF2-40B4-BE49-F238E27FC236}">
                  <a16:creationId xmlns:a16="http://schemas.microsoft.com/office/drawing/2014/main" id="{FB0FB0A7-64F8-647C-BC7F-667A008A1D04}"/>
                </a:ext>
              </a:extLst>
            </p:cNvPr>
            <p:cNvGrpSpPr/>
            <p:nvPr/>
          </p:nvGrpSpPr>
          <p:grpSpPr>
            <a:xfrm>
              <a:off x="1725834" y="3136284"/>
              <a:ext cx="2960898" cy="3038568"/>
              <a:chOff x="1969674" y="3007428"/>
              <a:chExt cx="2960898" cy="3038568"/>
            </a:xfrm>
          </p:grpSpPr>
          <p:pic>
            <p:nvPicPr>
              <p:cNvPr id="8" name="Picture 7">
                <a:extLst>
                  <a:ext uri="{FF2B5EF4-FFF2-40B4-BE49-F238E27FC236}">
                    <a16:creationId xmlns:a16="http://schemas.microsoft.com/office/drawing/2014/main" id="{4D924949-15D9-5172-ED7C-3498AA1F1623}"/>
                  </a:ext>
                </a:extLst>
              </p:cNvPr>
              <p:cNvPicPr>
                <a:picLocks noChangeAspect="1"/>
              </p:cNvPicPr>
              <p:nvPr/>
            </p:nvPicPr>
            <p:blipFill>
              <a:blip r:embed="rId3"/>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0C645F5A-926C-9C53-4BBC-9C080DDEDA5F}"/>
                  </a:ext>
                </a:extLst>
              </p:cNvPr>
              <p:cNvPicPr>
                <a:picLocks noChangeAspect="1"/>
              </p:cNvPicPr>
              <p:nvPr/>
            </p:nvPicPr>
            <p:blipFill>
              <a:blip r:embed="rId4"/>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sp>
        <p:nvSpPr>
          <p:cNvPr id="16" name="Flowchart: Document 15">
            <a:extLst>
              <a:ext uri="{FF2B5EF4-FFF2-40B4-BE49-F238E27FC236}">
                <a16:creationId xmlns:a16="http://schemas.microsoft.com/office/drawing/2014/main" id="{297ED58D-A0DB-2C70-2354-C3AEE15B92AC}"/>
              </a:ext>
            </a:extLst>
          </p:cNvPr>
          <p:cNvSpPr/>
          <p:nvPr/>
        </p:nvSpPr>
        <p:spPr>
          <a:xfrm>
            <a:off x="5196242" y="3140206"/>
            <a:ext cx="5957032" cy="3128247"/>
          </a:xfrm>
          <a:prstGeom prst="flowChartDocument">
            <a:avLst/>
          </a:prstGeom>
          <a:solidFill>
            <a:sysClr val="window" lastClr="FFFFFF"/>
          </a:solidFill>
          <a:ln w="28575" cap="flat" cmpd="sng" algn="ctr">
            <a:solidFill>
              <a:srgbClr val="FF0066"/>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1" i="0" u="none" strike="noStrike" kern="0" cap="none" spc="0" normalizeH="0" baseline="0" noProof="0">
              <a:ln w="6600">
                <a:solidFill>
                  <a:srgbClr val="0070C0"/>
                </a:solidFill>
                <a:prstDash val="solid"/>
              </a:ln>
              <a:solidFill>
                <a:srgbClr val="FFFFFF"/>
              </a:solidFill>
              <a:effectLst>
                <a:outerShdw dist="38100" dir="2700000" algn="tl" rotWithShape="0">
                  <a:srgbClr val="0070C0"/>
                </a:outerShdw>
              </a:effectLst>
              <a:uLnTx/>
              <a:uFillTx/>
              <a:latin typeface="思源黑体 CN"/>
              <a:cs typeface="+mn-cs"/>
            </a:endParaRPr>
          </a:p>
        </p:txBody>
      </p:sp>
      <p:sp>
        <p:nvSpPr>
          <p:cNvPr id="18" name="TextBox 17">
            <a:extLst>
              <a:ext uri="{FF2B5EF4-FFF2-40B4-BE49-F238E27FC236}">
                <a16:creationId xmlns:a16="http://schemas.microsoft.com/office/drawing/2014/main" id="{E8F9845E-9233-EC3A-47E6-582DFE77A539}"/>
              </a:ext>
            </a:extLst>
          </p:cNvPr>
          <p:cNvSpPr txBox="1"/>
          <p:nvPr/>
        </p:nvSpPr>
        <p:spPr>
          <a:xfrm>
            <a:off x="5410998" y="3429000"/>
            <a:ext cx="5566836" cy="2062103"/>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Các bạn trong tranh đang làm gì?</a:t>
            </a:r>
          </a:p>
          <a:p>
            <a:r>
              <a:rPr lang="en-US" sz="3200">
                <a:latin typeface="Arial" panose="020B0604020202020204" pitchFamily="34" charset="0"/>
                <a:cs typeface="Arial" panose="020B0604020202020204" pitchFamily="34" charset="0"/>
              </a:rPr>
              <a:t>Em có đồng tình với hành động đó không?</a:t>
            </a:r>
            <a:endParaRPr lang="vi-VN"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7891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429F35-92F7-4F3F-A854-317BEB4841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76" t="12990" r="50809" b="64105"/>
          <a:stretch/>
        </p:blipFill>
        <p:spPr>
          <a:xfrm>
            <a:off x="341143" y="1120483"/>
            <a:ext cx="5859193" cy="4617033"/>
          </a:xfrm>
          <a:prstGeom prst="rect">
            <a:avLst/>
          </a:prstGeom>
        </p:spPr>
      </p:pic>
      <p:sp>
        <p:nvSpPr>
          <p:cNvPr id="4" name="Speech Bubble: Rectangle with Corners Rounded 3">
            <a:extLst>
              <a:ext uri="{FF2B5EF4-FFF2-40B4-BE49-F238E27FC236}">
                <a16:creationId xmlns:a16="http://schemas.microsoft.com/office/drawing/2014/main" id="{5B1FB111-C931-5519-C8CB-E04598396363}"/>
              </a:ext>
            </a:extLst>
          </p:cNvPr>
          <p:cNvSpPr/>
          <p:nvPr/>
        </p:nvSpPr>
        <p:spPr>
          <a:xfrm>
            <a:off x="6096000" y="785727"/>
            <a:ext cx="5440679" cy="2977380"/>
          </a:xfrm>
          <a:prstGeom prst="wedgeRoundRectCallout">
            <a:avLst>
              <a:gd name="adj1" fmla="val 37089"/>
              <a:gd name="adj2" fmla="val 61927"/>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3200">
                <a:solidFill>
                  <a:srgbClr val="FF0000"/>
                </a:solidFill>
                <a:latin typeface="Calibri" panose="020F0502020204030204" pitchFamily="34" charset="0"/>
                <a:cs typeface="Calibri" panose="020F0502020204030204" pitchFamily="34" charset="0"/>
              </a:rPr>
              <a:t>Hai</a:t>
            </a:r>
            <a:r>
              <a:rPr lang="vi-VN" sz="3200">
                <a:solidFill>
                  <a:srgbClr val="FF0000"/>
                </a:solidFill>
                <a:latin typeface="Calibri" panose="020F0502020204030204" pitchFamily="34" charset="0"/>
                <a:cs typeface="Calibri" panose="020F0502020204030204" pitchFamily="34" charset="0"/>
              </a:rPr>
              <a:t> bạn đùa nghịch trong khi các bạn khác đang bày tỏ sự biết ơn, niềm trân trọng tự hào đối với các anh hùng liệt sĩ ở nghĩa trang.</a:t>
            </a:r>
            <a:endParaRPr lang="en-US" sz="3200" b="1" dirty="0">
              <a:solidFill>
                <a:prstClr val="black"/>
              </a:solidFill>
              <a:latin typeface="Calibri" panose="020F0502020204030204" pitchFamily="34" charset="0"/>
              <a:cs typeface="Calibri" panose="020F0502020204030204" pitchFamily="34" charset="0"/>
            </a:endParaRPr>
          </a:p>
        </p:txBody>
      </p:sp>
      <p:pic>
        <p:nvPicPr>
          <p:cNvPr id="7" name="图片 8">
            <a:extLst>
              <a:ext uri="{FF2B5EF4-FFF2-40B4-BE49-F238E27FC236}">
                <a16:creationId xmlns:a16="http://schemas.microsoft.com/office/drawing/2014/main" id="{EEE4B6E9-4B38-67A4-4AAF-AF63DF040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6507" y="3163892"/>
            <a:ext cx="2275493" cy="3558572"/>
          </a:xfrm>
          <a:prstGeom prst="rect">
            <a:avLst/>
          </a:prstGeom>
        </p:spPr>
      </p:pic>
      <p:sp>
        <p:nvSpPr>
          <p:cNvPr id="9" name="Arrow: Right 8">
            <a:extLst>
              <a:ext uri="{FF2B5EF4-FFF2-40B4-BE49-F238E27FC236}">
                <a16:creationId xmlns:a16="http://schemas.microsoft.com/office/drawing/2014/main" id="{6E2FDDEA-4C60-9820-C87A-62BC93D0A237}"/>
              </a:ext>
            </a:extLst>
          </p:cNvPr>
          <p:cNvSpPr/>
          <p:nvPr/>
        </p:nvSpPr>
        <p:spPr>
          <a:xfrm>
            <a:off x="6200336" y="4894385"/>
            <a:ext cx="985910" cy="457200"/>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95D5D4D-348E-551E-7584-77C1B177DD0C}"/>
              </a:ext>
            </a:extLst>
          </p:cNvPr>
          <p:cNvSpPr txBox="1"/>
          <p:nvPr/>
        </p:nvSpPr>
        <p:spPr>
          <a:xfrm>
            <a:off x="7247727" y="4584376"/>
            <a:ext cx="2668780" cy="1077218"/>
          </a:xfrm>
          <a:prstGeom prst="rect">
            <a:avLst/>
          </a:prstGeom>
          <a:noFill/>
        </p:spPr>
        <p:txBody>
          <a:bodyPr wrap="square" rtlCol="0">
            <a:spAutoFit/>
          </a:bodyPr>
          <a:lstStyle/>
          <a:p>
            <a:pPr algn="ctr"/>
            <a:r>
              <a:rPr lang="en-US" sz="3200" b="1">
                <a:solidFill>
                  <a:srgbClr val="00B050"/>
                </a:solidFill>
                <a:latin typeface="Arial" panose="020B0604020202020204" pitchFamily="34" charset="0"/>
                <a:cs typeface="Arial" panose="020B0604020202020204" pitchFamily="34" charset="0"/>
              </a:rPr>
              <a:t>KHÔNG ĐỒNG TÌNH</a:t>
            </a:r>
          </a:p>
        </p:txBody>
      </p:sp>
    </p:spTree>
    <p:extLst>
      <p:ext uri="{BB962C8B-B14F-4D97-AF65-F5344CB8AC3E}">
        <p14:creationId xmlns:p14="http://schemas.microsoft.com/office/powerpoint/2010/main" val="33624759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9"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429F35-92F7-4F3F-A854-317BEB4841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149" t="13370" r="10036" b="63725"/>
          <a:stretch/>
        </p:blipFill>
        <p:spPr>
          <a:xfrm>
            <a:off x="341143" y="1120483"/>
            <a:ext cx="5859193" cy="4617033"/>
          </a:xfrm>
          <a:prstGeom prst="rect">
            <a:avLst/>
          </a:prstGeom>
        </p:spPr>
      </p:pic>
      <p:sp>
        <p:nvSpPr>
          <p:cNvPr id="4" name="Speech Bubble: Rectangle with Corners Rounded 3">
            <a:extLst>
              <a:ext uri="{FF2B5EF4-FFF2-40B4-BE49-F238E27FC236}">
                <a16:creationId xmlns:a16="http://schemas.microsoft.com/office/drawing/2014/main" id="{5B1FB111-C931-5519-C8CB-E04598396363}"/>
              </a:ext>
            </a:extLst>
          </p:cNvPr>
          <p:cNvSpPr/>
          <p:nvPr/>
        </p:nvSpPr>
        <p:spPr>
          <a:xfrm>
            <a:off x="6553200" y="1050834"/>
            <a:ext cx="4889694" cy="2378165"/>
          </a:xfrm>
          <a:prstGeom prst="wedgeRoundRectCallout">
            <a:avLst>
              <a:gd name="adj1" fmla="val 37089"/>
              <a:gd name="adj2" fmla="val 61927"/>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3200">
                <a:solidFill>
                  <a:srgbClr val="FF0000"/>
                </a:solidFill>
                <a:latin typeface="Calibri" panose="020F0502020204030204" pitchFamily="34" charset="0"/>
                <a:cs typeface="Calibri" panose="020F0502020204030204" pitchFamily="34" charset="0"/>
              </a:rPr>
              <a:t>Các bạn đang trèo lên bia mộ khi đi tham quan làm mất mĩ quan và có thể gây tổn hại đến di tích.</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图片 8">
            <a:extLst>
              <a:ext uri="{FF2B5EF4-FFF2-40B4-BE49-F238E27FC236}">
                <a16:creationId xmlns:a16="http://schemas.microsoft.com/office/drawing/2014/main" id="{EEE4B6E9-4B38-67A4-4AAF-AF63DF040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6507" y="3163892"/>
            <a:ext cx="2275493" cy="3558572"/>
          </a:xfrm>
          <a:prstGeom prst="rect">
            <a:avLst/>
          </a:prstGeom>
        </p:spPr>
      </p:pic>
      <p:sp>
        <p:nvSpPr>
          <p:cNvPr id="9" name="Arrow: Right 8">
            <a:extLst>
              <a:ext uri="{FF2B5EF4-FFF2-40B4-BE49-F238E27FC236}">
                <a16:creationId xmlns:a16="http://schemas.microsoft.com/office/drawing/2014/main" id="{6E2FDDEA-4C60-9820-C87A-62BC93D0A237}"/>
              </a:ext>
            </a:extLst>
          </p:cNvPr>
          <p:cNvSpPr/>
          <p:nvPr/>
        </p:nvSpPr>
        <p:spPr>
          <a:xfrm>
            <a:off x="6200336" y="4894385"/>
            <a:ext cx="985910" cy="457200"/>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295D5D4D-348E-551E-7584-77C1B177DD0C}"/>
              </a:ext>
            </a:extLst>
          </p:cNvPr>
          <p:cNvSpPr txBox="1"/>
          <p:nvPr/>
        </p:nvSpPr>
        <p:spPr>
          <a:xfrm>
            <a:off x="7247727" y="4584376"/>
            <a:ext cx="26687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KHÔNG ĐỒNG TÌNH</a:t>
            </a:r>
          </a:p>
        </p:txBody>
      </p:sp>
    </p:spTree>
    <p:extLst>
      <p:ext uri="{BB962C8B-B14F-4D97-AF65-F5344CB8AC3E}">
        <p14:creationId xmlns:p14="http://schemas.microsoft.com/office/powerpoint/2010/main" val="5342010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9"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429F35-92F7-4F3F-A854-317BEB4841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244" t="35965" r="31941" b="41130"/>
          <a:stretch/>
        </p:blipFill>
        <p:spPr>
          <a:xfrm>
            <a:off x="338795" y="1163455"/>
            <a:ext cx="5077264" cy="4000874"/>
          </a:xfrm>
          <a:prstGeom prst="rect">
            <a:avLst/>
          </a:prstGeom>
        </p:spPr>
      </p:pic>
      <p:sp>
        <p:nvSpPr>
          <p:cNvPr id="4" name="Speech Bubble: Rectangle with Corners Rounded 3">
            <a:extLst>
              <a:ext uri="{FF2B5EF4-FFF2-40B4-BE49-F238E27FC236}">
                <a16:creationId xmlns:a16="http://schemas.microsoft.com/office/drawing/2014/main" id="{5B1FB111-C931-5519-C8CB-E04598396363}"/>
              </a:ext>
            </a:extLst>
          </p:cNvPr>
          <p:cNvSpPr/>
          <p:nvPr/>
        </p:nvSpPr>
        <p:spPr>
          <a:xfrm>
            <a:off x="5874433" y="1145340"/>
            <a:ext cx="5859193" cy="2378166"/>
          </a:xfrm>
          <a:prstGeom prst="wedgeRoundRectCallout">
            <a:avLst>
              <a:gd name="adj1" fmla="val 37089"/>
              <a:gd name="adj2" fmla="val 61927"/>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3200">
                <a:solidFill>
                  <a:srgbClr val="FF0000"/>
                </a:solidFill>
                <a:latin typeface="Calibri" panose="020F0502020204030204" pitchFamily="34" charset="0"/>
                <a:cs typeface="Calibri" panose="020F0502020204030204" pitchFamily="34" charset="0"/>
              </a:rPr>
              <a:t>Các bạn đang xả rác bừa bãi ở khu tham quan cảnh quan thiên nhiên vừa làm mất mĩ quan vừa là ô nhiễm môi trường.</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图片 8">
            <a:extLst>
              <a:ext uri="{FF2B5EF4-FFF2-40B4-BE49-F238E27FC236}">
                <a16:creationId xmlns:a16="http://schemas.microsoft.com/office/drawing/2014/main" id="{EEE4B6E9-4B38-67A4-4AAF-AF63DF040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6507" y="3163892"/>
            <a:ext cx="2275493" cy="3558572"/>
          </a:xfrm>
          <a:prstGeom prst="rect">
            <a:avLst/>
          </a:prstGeom>
        </p:spPr>
      </p:pic>
      <p:sp>
        <p:nvSpPr>
          <p:cNvPr id="9" name="Arrow: Right 8">
            <a:extLst>
              <a:ext uri="{FF2B5EF4-FFF2-40B4-BE49-F238E27FC236}">
                <a16:creationId xmlns:a16="http://schemas.microsoft.com/office/drawing/2014/main" id="{6E2FDDEA-4C60-9820-C87A-62BC93D0A237}"/>
              </a:ext>
            </a:extLst>
          </p:cNvPr>
          <p:cNvSpPr/>
          <p:nvPr/>
        </p:nvSpPr>
        <p:spPr>
          <a:xfrm>
            <a:off x="6200336" y="4894385"/>
            <a:ext cx="985910" cy="457200"/>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295D5D4D-348E-551E-7584-77C1B177DD0C}"/>
              </a:ext>
            </a:extLst>
          </p:cNvPr>
          <p:cNvSpPr txBox="1"/>
          <p:nvPr/>
        </p:nvSpPr>
        <p:spPr>
          <a:xfrm>
            <a:off x="7247727" y="4584376"/>
            <a:ext cx="26687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KHÔNG ĐỒNG TÌNH</a:t>
            </a:r>
          </a:p>
        </p:txBody>
      </p:sp>
    </p:spTree>
    <p:extLst>
      <p:ext uri="{BB962C8B-B14F-4D97-AF65-F5344CB8AC3E}">
        <p14:creationId xmlns:p14="http://schemas.microsoft.com/office/powerpoint/2010/main" val="423996717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9"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2" name="Picture 11">
            <a:extLst>
              <a:ext uri="{FF2B5EF4-FFF2-40B4-BE49-F238E27FC236}">
                <a16:creationId xmlns:a16="http://schemas.microsoft.com/office/drawing/2014/main" id="{090F9C96-F1CE-46F2-96ED-4DDBA79C82F9}"/>
              </a:ext>
            </a:extLst>
          </p:cNvPr>
          <p:cNvPicPr>
            <a:picLocks noChangeAspect="1"/>
          </p:cNvPicPr>
          <p:nvPr/>
        </p:nvPicPr>
        <p:blipFill>
          <a:blip r:embed="rId9"/>
          <a:stretch>
            <a:fillRect/>
          </a:stretch>
        </p:blipFill>
        <p:spPr>
          <a:xfrm>
            <a:off x="2923464" y="1925511"/>
            <a:ext cx="7602371" cy="1444877"/>
          </a:xfrm>
          <a:prstGeom prst="rect">
            <a:avLst/>
          </a:prstGeom>
        </p:spPr>
      </p:pic>
    </p:spTree>
    <p:extLst>
      <p:ext uri="{BB962C8B-B14F-4D97-AF65-F5344CB8AC3E}">
        <p14:creationId xmlns:p14="http://schemas.microsoft.com/office/powerpoint/2010/main" val="179902045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A5B844A-3930-4FA8-B8A2-31F2925BDED8}"/>
              </a:ext>
            </a:extLst>
          </p:cNvPr>
          <p:cNvSpPr txBox="1"/>
          <p:nvPr/>
        </p:nvSpPr>
        <p:spPr>
          <a:xfrm>
            <a:off x="1299793" y="621501"/>
            <a:ext cx="107098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ysClr val="windowText" lastClr="000000"/>
                </a:solidFill>
                <a:effectLst/>
                <a:uLnTx/>
                <a:uFillTx/>
                <a:latin typeface="UTM Avo" panose="02040603050506020204" pitchFamily="18" charset="0"/>
                <a:ea typeface="Cambria" panose="02040503050406030204" pitchFamily="18" charset="0"/>
                <a:cs typeface="+mn-cs"/>
              </a:rPr>
              <a:t> </a:t>
            </a:r>
            <a:r>
              <a:rPr kumimoji="0" lang="en-US" sz="2800" b="1" i="0" u="none" strike="noStrike" kern="1200" cap="none" spc="0" normalizeH="0" baseline="0" noProof="0">
                <a:ln>
                  <a:noFill/>
                </a:ln>
                <a:solidFill>
                  <a:sysClr val="windowText" lastClr="000000"/>
                </a:solidFill>
                <a:effectLst/>
                <a:uLnTx/>
                <a:uFillTx/>
                <a:latin typeface="UTM Avo" panose="02040603050506020204" pitchFamily="18" charset="0"/>
                <a:ea typeface="Cambria" panose="02040503050406030204" pitchFamily="18" charset="0"/>
                <a:cs typeface="+mn-cs"/>
              </a:rPr>
              <a:t>Đóng vai thể hiện cách ứng xử của em trong tình huống</a:t>
            </a:r>
            <a:endParaRPr kumimoji="0" lang="vi-VN"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C199E682-30A7-268B-7990-C8C631B003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66" t="64884" r="10752" b="6987"/>
          <a:stretch/>
        </p:blipFill>
        <p:spPr>
          <a:xfrm>
            <a:off x="925911" y="1625496"/>
            <a:ext cx="10042632" cy="4904257"/>
          </a:xfrm>
          <a:prstGeom prst="rect">
            <a:avLst/>
          </a:prstGeom>
        </p:spPr>
      </p:pic>
    </p:spTree>
    <p:extLst>
      <p:ext uri="{BB962C8B-B14F-4D97-AF65-F5344CB8AC3E}">
        <p14:creationId xmlns:p14="http://schemas.microsoft.com/office/powerpoint/2010/main" val="45543750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7"/>
                                        </p:tgtEl>
                                        <p:attrNameLst>
                                          <p:attrName>style.color</p:attrName>
                                        </p:attrNameLst>
                                      </p:cBhvr>
                                      <p:to>
                                        <p:clrVal>
                                          <a:srgbClr val="00B050"/>
                                        </p:clrVal>
                                      </p:to>
                                    </p:set>
                                    <p:set>
                                      <p:cBhvr>
                                        <p:cTn id="7" dur="500" fill="hold"/>
                                        <p:tgtEl>
                                          <p:spTgt spid="7"/>
                                        </p:tgtEl>
                                        <p:attrNameLst>
                                          <p:attrName>fillcolor</p:attrName>
                                        </p:attrNameLst>
                                      </p:cBhvr>
                                      <p:to>
                                        <p:clrVal>
                                          <a:srgbClr val="00B050"/>
                                        </p:clrVal>
                                      </p:to>
                                    </p:set>
                                    <p:set>
                                      <p:cBhvr>
                                        <p:cTn id="8"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27" name="Picture 26">
            <a:extLst>
              <a:ext uri="{FF2B5EF4-FFF2-40B4-BE49-F238E27FC236}">
                <a16:creationId xmlns:a16="http://schemas.microsoft.com/office/drawing/2014/main" id="{922D96C8-37FF-4EC6-9B95-3AD220AF6B25}"/>
              </a:ext>
            </a:extLst>
          </p:cNvPr>
          <p:cNvPicPr>
            <a:picLocks noChangeAspect="1"/>
          </p:cNvPicPr>
          <p:nvPr/>
        </p:nvPicPr>
        <p:blipFill>
          <a:blip r:embed="rId10"/>
          <a:stretch>
            <a:fillRect/>
          </a:stretch>
        </p:blipFill>
        <p:spPr>
          <a:xfrm>
            <a:off x="1756832" y="1350556"/>
            <a:ext cx="7840136" cy="2042337"/>
          </a:xfrm>
          <a:prstGeom prst="rect">
            <a:avLst/>
          </a:prstGeom>
        </p:spPr>
      </p:pic>
    </p:spTree>
    <p:extLst>
      <p:ext uri="{BB962C8B-B14F-4D97-AF65-F5344CB8AC3E}">
        <p14:creationId xmlns:p14="http://schemas.microsoft.com/office/powerpoint/2010/main" val="113369767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7"/>
                                        </p:tgtEl>
                                        <p:attrNameLst>
                                          <p:attrName>r</p:attrName>
                                        </p:attrNameLst>
                                      </p:cBhvr>
                                    </p:animRot>
                                    <p:animRot by="-240000">
                                      <p:cBhvr>
                                        <p:cTn id="12" dur="200" fill="hold">
                                          <p:stCondLst>
                                            <p:cond delay="200"/>
                                          </p:stCondLst>
                                        </p:cTn>
                                        <p:tgtEl>
                                          <p:spTgt spid="27"/>
                                        </p:tgtEl>
                                        <p:attrNameLst>
                                          <p:attrName>r</p:attrName>
                                        </p:attrNameLst>
                                      </p:cBhvr>
                                    </p:animRot>
                                    <p:animRot by="240000">
                                      <p:cBhvr>
                                        <p:cTn id="13" dur="200" fill="hold">
                                          <p:stCondLst>
                                            <p:cond delay="400"/>
                                          </p:stCondLst>
                                        </p:cTn>
                                        <p:tgtEl>
                                          <p:spTgt spid="27"/>
                                        </p:tgtEl>
                                        <p:attrNameLst>
                                          <p:attrName>r</p:attrName>
                                        </p:attrNameLst>
                                      </p:cBhvr>
                                    </p:animRot>
                                    <p:animRot by="-240000">
                                      <p:cBhvr>
                                        <p:cTn id="14" dur="200" fill="hold">
                                          <p:stCondLst>
                                            <p:cond delay="600"/>
                                          </p:stCondLst>
                                        </p:cTn>
                                        <p:tgtEl>
                                          <p:spTgt spid="27"/>
                                        </p:tgtEl>
                                        <p:attrNameLst>
                                          <p:attrName>r</p:attrName>
                                        </p:attrNameLst>
                                      </p:cBhvr>
                                    </p:animRot>
                                    <p:animRot by="120000">
                                      <p:cBhvr>
                                        <p:cTn id="15"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969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E38D1F-D053-395C-285C-A5DDB32BCD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66" t="64884" r="10752" b="6987"/>
          <a:stretch/>
        </p:blipFill>
        <p:spPr>
          <a:xfrm>
            <a:off x="2133004" y="285824"/>
            <a:ext cx="7925989" cy="3870608"/>
          </a:xfrm>
          <a:prstGeom prst="rect">
            <a:avLst/>
          </a:prstGeom>
        </p:spPr>
      </p:pic>
      <p:sp>
        <p:nvSpPr>
          <p:cNvPr id="26" name="TextBox 25">
            <a:extLst>
              <a:ext uri="{FF2B5EF4-FFF2-40B4-BE49-F238E27FC236}">
                <a16:creationId xmlns:a16="http://schemas.microsoft.com/office/drawing/2014/main" id="{BEC6D74D-B3A1-48D9-941F-0541D6113E21}"/>
              </a:ext>
            </a:extLst>
          </p:cNvPr>
          <p:cNvSpPr txBox="1"/>
          <p:nvPr/>
        </p:nvSpPr>
        <p:spPr>
          <a:xfrm>
            <a:off x="469901" y="4582197"/>
            <a:ext cx="11455400" cy="1815882"/>
          </a:xfrm>
          <a:custGeom>
            <a:avLst/>
            <a:gdLst>
              <a:gd name="connsiteX0" fmla="*/ 0 w 5820402"/>
              <a:gd name="connsiteY0" fmla="*/ 0 h 3108543"/>
              <a:gd name="connsiteX1" fmla="*/ 5820402 w 5820402"/>
              <a:gd name="connsiteY1" fmla="*/ 0 h 3108543"/>
              <a:gd name="connsiteX2" fmla="*/ 5820402 w 5820402"/>
              <a:gd name="connsiteY2" fmla="*/ 3108543 h 3108543"/>
              <a:gd name="connsiteX3" fmla="*/ 0 w 5820402"/>
              <a:gd name="connsiteY3" fmla="*/ 3108543 h 3108543"/>
              <a:gd name="connsiteX4" fmla="*/ 0 w 5820402"/>
              <a:gd name="connsiteY4" fmla="*/ 0 h 310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402" h="3108543" fill="none" extrusionOk="0">
                <a:moveTo>
                  <a:pt x="0" y="0"/>
                </a:moveTo>
                <a:cubicBezTo>
                  <a:pt x="1462051" y="5222"/>
                  <a:pt x="5079758" y="24918"/>
                  <a:pt x="5820402" y="0"/>
                </a:cubicBezTo>
                <a:cubicBezTo>
                  <a:pt x="5659157" y="881063"/>
                  <a:pt x="5776642" y="2152994"/>
                  <a:pt x="5820402" y="3108543"/>
                </a:cubicBezTo>
                <a:cubicBezTo>
                  <a:pt x="3300181" y="2943782"/>
                  <a:pt x="2304543" y="3226693"/>
                  <a:pt x="0" y="3108543"/>
                </a:cubicBezTo>
                <a:cubicBezTo>
                  <a:pt x="-55725" y="2246938"/>
                  <a:pt x="17072" y="541625"/>
                  <a:pt x="0" y="0"/>
                </a:cubicBezTo>
                <a:close/>
              </a:path>
              <a:path w="5820402" h="3108543" stroke="0" extrusionOk="0">
                <a:moveTo>
                  <a:pt x="0" y="0"/>
                </a:moveTo>
                <a:cubicBezTo>
                  <a:pt x="2832811" y="11849"/>
                  <a:pt x="4833150" y="-161459"/>
                  <a:pt x="5820402" y="0"/>
                </a:cubicBezTo>
                <a:cubicBezTo>
                  <a:pt x="5823532" y="1505838"/>
                  <a:pt x="5719226" y="1841737"/>
                  <a:pt x="5820402" y="3108543"/>
                </a:cubicBezTo>
                <a:cubicBezTo>
                  <a:pt x="4625847" y="2962683"/>
                  <a:pt x="1636345" y="3030219"/>
                  <a:pt x="0" y="3108543"/>
                </a:cubicBezTo>
                <a:cubicBezTo>
                  <a:pt x="74291" y="1932093"/>
                  <a:pt x="168006" y="13781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11455400"/>
                      <a:gd name="connsiteY0" fmla="*/ 0 h 1815882"/>
                      <a:gd name="connsiteX1" fmla="*/ 11455400 w 11455400"/>
                      <a:gd name="connsiteY1" fmla="*/ 0 h 1815882"/>
                      <a:gd name="connsiteX2" fmla="*/ 11455400 w 11455400"/>
                      <a:gd name="connsiteY2" fmla="*/ 1815882 h 1815882"/>
                      <a:gd name="connsiteX3" fmla="*/ 0 w 11455400"/>
                      <a:gd name="connsiteY3" fmla="*/ 1815882 h 1815882"/>
                      <a:gd name="connsiteX4" fmla="*/ 0 w 11455400"/>
                      <a:gd name="connsiteY4" fmla="*/ 0 h 1815882"/>
                      <a:gd name="connsiteX0" fmla="*/ 0 w 11455400"/>
                      <a:gd name="connsiteY0" fmla="*/ 0 h 1815882"/>
                      <a:gd name="connsiteX1" fmla="*/ 11455400 w 11455400"/>
                      <a:gd name="connsiteY1" fmla="*/ 0 h 1815882"/>
                      <a:gd name="connsiteX2" fmla="*/ 11455400 w 11455400"/>
                      <a:gd name="connsiteY2" fmla="*/ 1815882 h 1815882"/>
                      <a:gd name="connsiteX3" fmla="*/ 0 w 11455400"/>
                      <a:gd name="connsiteY3" fmla="*/ 1815882 h 1815882"/>
                      <a:gd name="connsiteX4" fmla="*/ 0 w 11455400"/>
                      <a:gd name="connsiteY4" fmla="*/ 0 h 181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5400" h="1815882" fill="none" extrusionOk="0">
                        <a:moveTo>
                          <a:pt x="0" y="0"/>
                        </a:moveTo>
                        <a:cubicBezTo>
                          <a:pt x="3707608" y="5222"/>
                          <a:pt x="6040868" y="24918"/>
                          <a:pt x="11455400" y="0"/>
                        </a:cubicBezTo>
                        <a:cubicBezTo>
                          <a:pt x="11122761" y="474586"/>
                          <a:pt x="11362548" y="1243620"/>
                          <a:pt x="11455400" y="1815882"/>
                        </a:cubicBezTo>
                        <a:cubicBezTo>
                          <a:pt x="6361531" y="1802653"/>
                          <a:pt x="4713852" y="1910771"/>
                          <a:pt x="0" y="1815882"/>
                        </a:cubicBezTo>
                        <a:cubicBezTo>
                          <a:pt x="-68672" y="1280072"/>
                          <a:pt x="34834" y="371134"/>
                          <a:pt x="0" y="0"/>
                        </a:cubicBezTo>
                        <a:close/>
                      </a:path>
                      <a:path w="11455400" h="1815882" stroke="0" extrusionOk="0">
                        <a:moveTo>
                          <a:pt x="0" y="0"/>
                        </a:moveTo>
                        <a:cubicBezTo>
                          <a:pt x="2473152" y="-167543"/>
                          <a:pt x="6678660" y="-21469"/>
                          <a:pt x="11455400" y="0"/>
                        </a:cubicBezTo>
                        <a:cubicBezTo>
                          <a:pt x="11433177" y="853586"/>
                          <a:pt x="11286373" y="1067379"/>
                          <a:pt x="11455400" y="1815882"/>
                        </a:cubicBezTo>
                        <a:cubicBezTo>
                          <a:pt x="9378445" y="1967435"/>
                          <a:pt x="3163481" y="1392641"/>
                          <a:pt x="0" y="1815882"/>
                        </a:cubicBezTo>
                        <a:cubicBezTo>
                          <a:pt x="72968" y="1141537"/>
                          <a:pt x="376810" y="848516"/>
                          <a:pt x="0" y="0"/>
                        </a:cubicBezTo>
                        <a:close/>
                      </a:path>
                      <a:path w="11455400" h="1815882" fill="none" stroke="0" extrusionOk="0">
                        <a:moveTo>
                          <a:pt x="0" y="0"/>
                        </a:moveTo>
                        <a:cubicBezTo>
                          <a:pt x="5295417" y="11849"/>
                          <a:pt x="6387561" y="-161459"/>
                          <a:pt x="11455400" y="0"/>
                        </a:cubicBezTo>
                        <a:cubicBezTo>
                          <a:pt x="11159182" y="531812"/>
                          <a:pt x="11344026" y="1298328"/>
                          <a:pt x="11455400" y="1815882"/>
                        </a:cubicBezTo>
                        <a:cubicBezTo>
                          <a:pt x="6566283" y="1855145"/>
                          <a:pt x="4565848" y="1924766"/>
                          <a:pt x="0" y="1815882"/>
                        </a:cubicBezTo>
                        <a:cubicBezTo>
                          <a:pt x="-113958" y="1294644"/>
                          <a:pt x="41583" y="366952"/>
                          <a:pt x="0" y="0"/>
                        </a:cubicBezTo>
                        <a:close/>
                      </a:path>
                    </a:pathLst>
                  </a:custGeom>
                  <ask:type>
                    <ask:lineSketchCurved/>
                  </ask:type>
                </ask:lineSketchStyleProps>
              </a:ext>
            </a:extLst>
          </a:ln>
        </p:spPr>
        <p:txBody>
          <a:bodyPr wrap="square">
            <a:spAutoFit/>
          </a:bodyPr>
          <a:lstStyle/>
          <a:p>
            <a:pPr lvl="0" algn="just"/>
            <a:r>
              <a:rPr lang="vi-VN" sz="2800">
                <a:solidFill>
                  <a:prstClr val="black"/>
                </a:solidFill>
                <a:cs typeface="Arial" panose="020B0604020202020204" pitchFamily="34" charset="0"/>
              </a:rPr>
              <a:t>Không đồng ý vào đây chơi và giải thích cho các bạn hiểu lí do vì sao. Vì đây là khu di tích lịch sử ghi lại những dấu ấn từ xa xưa. Chúng ta cần có trách nhiệm giữ gìn và bảo vệ nó. Nếu vào chơi có thể gây tổn hại đến di tích và gây hình ảnh xấu cho những du khách tham quan.</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Freeform: Shape 34">
            <a:extLst>
              <a:ext uri="{FF2B5EF4-FFF2-40B4-BE49-F238E27FC236}">
                <a16:creationId xmlns:a16="http://schemas.microsoft.com/office/drawing/2014/main" id="{4D8B120A-5B49-4497-9654-AB712E2E9D2D}"/>
              </a:ext>
            </a:extLst>
          </p:cNvPr>
          <p:cNvSpPr/>
          <p:nvPr/>
        </p:nvSpPr>
        <p:spPr>
          <a:xfrm>
            <a:off x="2373302" y="4016630"/>
            <a:ext cx="776298" cy="56556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39984173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A5B844A-3930-4FA8-B8A2-31F2925BDED8}"/>
              </a:ext>
            </a:extLst>
          </p:cNvPr>
          <p:cNvSpPr txBox="1"/>
          <p:nvPr/>
        </p:nvSpPr>
        <p:spPr>
          <a:xfrm>
            <a:off x="1020393" y="405601"/>
            <a:ext cx="1070982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ysClr val="windowText" lastClr="000000"/>
                </a:solidFill>
                <a:effectLst/>
                <a:uLnTx/>
                <a:uFillTx/>
                <a:latin typeface="UTM Avo" panose="02040603050506020204" pitchFamily="18" charset="0"/>
                <a:ea typeface="Cambria" panose="02040503050406030204" pitchFamily="18" charset="0"/>
                <a:cs typeface="+mn-cs"/>
              </a:rPr>
              <a:t>Tuyên truyền bảo vệ di tích lịch sử, văn hóa, cảnh quan thiên nhiên của địa phương</a:t>
            </a:r>
            <a:endParaRPr kumimoji="0" lang="vi-VN"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06921A8B-60A5-85D9-5D8D-5141F24296E3}"/>
              </a:ext>
            </a:extLst>
          </p:cNvPr>
          <p:cNvSpPr txBox="1"/>
          <p:nvPr/>
        </p:nvSpPr>
        <p:spPr>
          <a:xfrm>
            <a:off x="245786" y="1586701"/>
            <a:ext cx="107098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ysClr val="windowText" lastClr="000000"/>
                </a:solidFill>
                <a:effectLst/>
                <a:uLnTx/>
                <a:uFillTx/>
                <a:latin typeface="UTM Avo" panose="02040603050506020204" pitchFamily="18" charset="0"/>
                <a:ea typeface="Cambria" panose="02040503050406030204" pitchFamily="18" charset="0"/>
                <a:cs typeface="+mn-cs"/>
              </a:rPr>
              <a:t>Chuẩn bị: </a:t>
            </a:r>
            <a:r>
              <a:rPr kumimoji="0" lang="vi-VN" sz="2800" b="0" i="0" u="none" strike="noStrike" kern="1200" cap="none" spc="0" normalizeH="0" baseline="0" noProof="0">
                <a:ln>
                  <a:noFill/>
                </a:ln>
                <a:solidFill>
                  <a:sysClr val="windowText" lastClr="000000"/>
                </a:solidFill>
                <a:effectLst/>
                <a:uLnTx/>
                <a:uFillTx/>
                <a:latin typeface="UTM Avo" panose="02040603050506020204" pitchFamily="18" charset="0"/>
                <a:ea typeface="Cambria" panose="02040503050406030204" pitchFamily="18" charset="0"/>
                <a:cs typeface="+mn-cs"/>
              </a:rPr>
              <a:t>giấy màu, bút, giấy viết, kéo, hồ dán.</a:t>
            </a:r>
            <a:endParaRPr kumimoji="0" lang="vi-VN"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BCFCD7A6-5003-3474-7753-756080AC1F1F}"/>
              </a:ext>
            </a:extLst>
          </p:cNvPr>
          <p:cNvSpPr txBox="1"/>
          <p:nvPr/>
        </p:nvSpPr>
        <p:spPr>
          <a:xfrm>
            <a:off x="1346201" y="2628311"/>
            <a:ext cx="744220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ysClr val="windowText" lastClr="000000"/>
                </a:solidFill>
                <a:effectLst/>
                <a:uLnTx/>
                <a:uFillTx/>
                <a:latin typeface="UTM Avo" panose="02040603050506020204" pitchFamily="18" charset="0"/>
                <a:ea typeface="Cambria" panose="02040503050406030204" pitchFamily="18" charset="0"/>
                <a:cs typeface="+mn-cs"/>
              </a:rPr>
              <a:t>Thực hiện: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ysClr val="windowText" lastClr="000000"/>
              </a:solidFill>
              <a:effectLst/>
              <a:uLnTx/>
              <a:uFillTx/>
              <a:latin typeface="UTM Avo" panose="0204060305050602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ysClr val="windowText" lastClr="000000"/>
                </a:solidFill>
                <a:effectLst/>
                <a:uLnTx/>
                <a:uFillTx/>
                <a:latin typeface="UTM Avo" panose="02040603050506020204" pitchFamily="18" charset="0"/>
                <a:ea typeface="Cambria" panose="02040503050406030204" pitchFamily="18" charset="0"/>
                <a:cs typeface="+mn-cs"/>
              </a:rPr>
              <a:t>- Thiết kế băng rôn, khẩu hiệu,…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ysClr val="windowText" lastClr="000000"/>
              </a:solidFill>
              <a:effectLst/>
              <a:uLnTx/>
              <a:uFillTx/>
              <a:latin typeface="UTM Avo" panose="0204060305050602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ysClr val="windowText" lastClr="000000"/>
                </a:solidFill>
                <a:effectLst/>
                <a:uLnTx/>
                <a:uFillTx/>
                <a:latin typeface="UTM Avo" panose="02040603050506020204" pitchFamily="18" charset="0"/>
                <a:ea typeface="Cambria" panose="02040503050406030204" pitchFamily="18" charset="0"/>
                <a:cs typeface="+mn-cs"/>
              </a:rPr>
              <a:t>- Tuyên truyền với bạn bè, người thân.</a:t>
            </a:r>
            <a:endParaRPr kumimoji="0" lang="vi-VN"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5626212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7"/>
                                        </p:tgtEl>
                                        <p:attrNameLst>
                                          <p:attrName>style.color</p:attrName>
                                        </p:attrNameLst>
                                      </p:cBhvr>
                                      <p:to>
                                        <p:clrVal>
                                          <a:srgbClr val="00B050"/>
                                        </p:clrVal>
                                      </p:to>
                                    </p:set>
                                    <p:set>
                                      <p:cBhvr>
                                        <p:cTn id="7" dur="500" fill="hold"/>
                                        <p:tgtEl>
                                          <p:spTgt spid="7"/>
                                        </p:tgtEl>
                                        <p:attrNameLst>
                                          <p:attrName>fillcolor</p:attrName>
                                        </p:attrNameLst>
                                      </p:cBhvr>
                                      <p:to>
                                        <p:clrVal>
                                          <a:srgbClr val="00B050"/>
                                        </p:clrVal>
                                      </p:to>
                                    </p:set>
                                    <p:set>
                                      <p:cBhvr>
                                        <p:cTn id="8" dur="500" fill="hold"/>
                                        <p:tgtEl>
                                          <p:spTgt spid="7"/>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90B7F6C-1FBD-98D2-8372-E82FCAB94667}"/>
              </a:ext>
            </a:extLst>
          </p:cNvPr>
          <p:cNvGrpSpPr/>
          <p:nvPr/>
        </p:nvGrpSpPr>
        <p:grpSpPr>
          <a:xfrm>
            <a:off x="1657919" y="1118398"/>
            <a:ext cx="9198467" cy="3559316"/>
            <a:chOff x="2278140" y="1118398"/>
            <a:chExt cx="7635719" cy="3085452"/>
          </a:xfrm>
        </p:grpSpPr>
        <p:sp>
          <p:nvSpPr>
            <p:cNvPr id="3" name="Google Shape;174;p4">
              <a:extLst>
                <a:ext uri="{FF2B5EF4-FFF2-40B4-BE49-F238E27FC236}">
                  <a16:creationId xmlns:a16="http://schemas.microsoft.com/office/drawing/2014/main" id="{B34859C3-FA99-6131-F30B-0CC29927271C}"/>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panose="020B0604020202020204" pitchFamily="34" charset="0"/>
                <a:ea typeface="Calibri"/>
                <a:cs typeface="Arial" panose="020B0604020202020204" pitchFamily="34" charset="0"/>
                <a:sym typeface="Calibri"/>
              </a:endParaRPr>
            </a:p>
          </p:txBody>
        </p:sp>
        <p:sp>
          <p:nvSpPr>
            <p:cNvPr id="5" name="TextBox 4">
              <a:extLst>
                <a:ext uri="{FF2B5EF4-FFF2-40B4-BE49-F238E27FC236}">
                  <a16:creationId xmlns:a16="http://schemas.microsoft.com/office/drawing/2014/main" id="{9745F168-FF63-24AC-ED61-26C576DA29BE}"/>
                </a:ext>
              </a:extLst>
            </p:cNvPr>
            <p:cNvSpPr txBox="1"/>
            <p:nvPr/>
          </p:nvSpPr>
          <p:spPr>
            <a:xfrm>
              <a:off x="2908075" y="1694407"/>
              <a:ext cx="6460193" cy="20010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rPr>
                <a:t>Em cần thể hiện sự tôn trọng, lịch sự và giữ vệ sinh khi tham quan các di tích lịch sử, văn hoá và cảnh quan thiên nhiên.</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pic>
        <p:nvPicPr>
          <p:cNvPr id="8" name="Picture 7">
            <a:extLst>
              <a:ext uri="{FF2B5EF4-FFF2-40B4-BE49-F238E27FC236}">
                <a16:creationId xmlns:a16="http://schemas.microsoft.com/office/drawing/2014/main" id="{EB1D17DE-DF08-E033-F458-81C03A1F1E36}"/>
              </a:ext>
            </a:extLst>
          </p:cNvPr>
          <p:cNvPicPr>
            <a:picLocks noChangeAspect="1"/>
          </p:cNvPicPr>
          <p:nvPr/>
        </p:nvPicPr>
        <p:blipFill>
          <a:blip r:embed="rId2"/>
          <a:stretch>
            <a:fillRect/>
          </a:stretch>
        </p:blipFill>
        <p:spPr>
          <a:xfrm>
            <a:off x="91440" y="2991238"/>
            <a:ext cx="1751507" cy="3764991"/>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2756CE18-BA21-BDBB-8901-BB167E4CF28D}"/>
              </a:ext>
            </a:extLst>
          </p:cNvPr>
          <p:cNvPicPr>
            <a:picLocks noChangeAspect="1"/>
          </p:cNvPicPr>
          <p:nvPr/>
        </p:nvPicPr>
        <p:blipFill>
          <a:blip r:embed="rId3"/>
          <a:stretch>
            <a:fillRect/>
          </a:stretch>
        </p:blipFill>
        <p:spPr>
          <a:xfrm>
            <a:off x="10261448" y="3066090"/>
            <a:ext cx="1744021" cy="3690139"/>
          </a:xfrm>
          <a:prstGeom prst="rect">
            <a:avLst/>
          </a:prstGeom>
          <a:effectLst>
            <a:outerShdw blurRad="50800" dist="38100" dir="2700000" algn="tl" rotWithShape="0">
              <a:prstClr val="black">
                <a:alpha val="40000"/>
              </a:prstClr>
            </a:outerShdw>
          </a:effectLst>
        </p:spPr>
      </p:pic>
      <p:pic>
        <p:nvPicPr>
          <p:cNvPr id="10" name="Graphic 9">
            <a:extLst>
              <a:ext uri="{FF2B5EF4-FFF2-40B4-BE49-F238E27FC236}">
                <a16:creationId xmlns:a16="http://schemas.microsoft.com/office/drawing/2014/main" id="{281A8475-AC5A-9C7A-597D-6368D5DE15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5393" y="868768"/>
            <a:ext cx="251801" cy="249630"/>
          </a:xfrm>
          <a:prstGeom prst="rect">
            <a:avLst/>
          </a:prstGeom>
        </p:spPr>
      </p:pic>
      <p:pic>
        <p:nvPicPr>
          <p:cNvPr id="11" name="Graphic 10">
            <a:extLst>
              <a:ext uri="{FF2B5EF4-FFF2-40B4-BE49-F238E27FC236}">
                <a16:creationId xmlns:a16="http://schemas.microsoft.com/office/drawing/2014/main" id="{4C66F6B8-2520-0E1D-AAAA-CD76885F3E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0000" y="690750"/>
            <a:ext cx="381887" cy="378594"/>
          </a:xfrm>
          <a:prstGeom prst="rect">
            <a:avLst/>
          </a:prstGeom>
        </p:spPr>
      </p:pic>
      <p:pic>
        <p:nvPicPr>
          <p:cNvPr id="12" name="Graphic 11">
            <a:extLst>
              <a:ext uri="{FF2B5EF4-FFF2-40B4-BE49-F238E27FC236}">
                <a16:creationId xmlns:a16="http://schemas.microsoft.com/office/drawing/2014/main" id="{6C6E35EA-D4FD-6CAF-1095-591E8036DD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56386" y="2023023"/>
            <a:ext cx="251801" cy="249630"/>
          </a:xfrm>
          <a:prstGeom prst="rect">
            <a:avLst/>
          </a:prstGeom>
        </p:spPr>
      </p:pic>
      <p:pic>
        <p:nvPicPr>
          <p:cNvPr id="13" name="Graphic 12">
            <a:extLst>
              <a:ext uri="{FF2B5EF4-FFF2-40B4-BE49-F238E27FC236}">
                <a16:creationId xmlns:a16="http://schemas.microsoft.com/office/drawing/2014/main" id="{34DC6D19-FA50-118F-4652-82FDB93D17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12184" y="1782871"/>
            <a:ext cx="381887" cy="378594"/>
          </a:xfrm>
          <a:prstGeom prst="rect">
            <a:avLst/>
          </a:prstGeom>
        </p:spPr>
      </p:pic>
      <p:sp>
        <p:nvSpPr>
          <p:cNvPr id="14" name="Rectangle: Rounded Corners 13">
            <a:extLst>
              <a:ext uri="{FF2B5EF4-FFF2-40B4-BE49-F238E27FC236}">
                <a16:creationId xmlns:a16="http://schemas.microsoft.com/office/drawing/2014/main" id="{4B7CF3F2-7861-DBBF-9B3A-A311C1AE758B}"/>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思源黑体 CN"/>
                <a:cs typeface="Arial" panose="020B0604020202020204" pitchFamily="34" charset="0"/>
              </a:rPr>
              <a:t>KẾT LUẬN</a:t>
            </a:r>
          </a:p>
        </p:txBody>
      </p:sp>
    </p:spTree>
    <p:extLst>
      <p:ext uri="{BB962C8B-B14F-4D97-AF65-F5344CB8AC3E}">
        <p14:creationId xmlns:p14="http://schemas.microsoft.com/office/powerpoint/2010/main" val="415388427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0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50" presetClass="entr" presetSubtype="0" decel="10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3"/>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50" presetClass="entr" presetSubtype="0" decel="10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3"/>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pic>
        <p:nvPicPr>
          <p:cNvPr id="3" name="Picture 2">
            <a:extLst>
              <a:ext uri="{FF2B5EF4-FFF2-40B4-BE49-F238E27FC236}">
                <a16:creationId xmlns:a16="http://schemas.microsoft.com/office/drawing/2014/main" id="{2FDFE8AF-3B49-40FB-8731-DF3FF07D5572}"/>
              </a:ext>
            </a:extLst>
          </p:cNvPr>
          <p:cNvPicPr>
            <a:picLocks noChangeAspect="1"/>
          </p:cNvPicPr>
          <p:nvPr/>
        </p:nvPicPr>
        <p:blipFill>
          <a:blip r:embed="rId11"/>
          <a:stretch>
            <a:fillRect/>
          </a:stretch>
        </p:blipFill>
        <p:spPr>
          <a:xfrm>
            <a:off x="4089483" y="2101368"/>
            <a:ext cx="5419814" cy="2566638"/>
          </a:xfrm>
          <a:prstGeom prst="rect">
            <a:avLst/>
          </a:prstGeom>
        </p:spPr>
      </p:pic>
    </p:spTree>
    <p:extLst>
      <p:ext uri="{BB962C8B-B14F-4D97-AF65-F5344CB8AC3E}">
        <p14:creationId xmlns:p14="http://schemas.microsoft.com/office/powerpoint/2010/main" val="38867818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28;p68">
            <a:extLst>
              <a:ext uri="{FF2B5EF4-FFF2-40B4-BE49-F238E27FC236}">
                <a16:creationId xmlns:a16="http://schemas.microsoft.com/office/drawing/2014/main" id="{B24A8139-2C77-45DE-9D73-DF420998D573}"/>
              </a:ext>
            </a:extLst>
          </p:cNvPr>
          <p:cNvSpPr/>
          <p:nvPr/>
        </p:nvSpPr>
        <p:spPr>
          <a:xfrm>
            <a:off x="0" y="0"/>
            <a:ext cx="12192000" cy="6959600"/>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5" name="Địa đạo củ chi">
            <a:hlinkClick r:id="" action="ppaction://media"/>
            <a:extLst>
              <a:ext uri="{FF2B5EF4-FFF2-40B4-BE49-F238E27FC236}">
                <a16:creationId xmlns:a16="http://schemas.microsoft.com/office/drawing/2014/main" id="{B484DA67-CB68-42F6-AAD4-E74A984F1A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3856" y="619124"/>
            <a:ext cx="10742304" cy="5669915"/>
          </a:xfrm>
          <a:prstGeom prst="rect">
            <a:avLst/>
          </a:prstGeom>
          <a:ln>
            <a:noFill/>
          </a:ln>
          <a:effectLst>
            <a:softEdge rad="112500"/>
          </a:effectLst>
        </p:spPr>
      </p:pic>
    </p:spTree>
    <p:extLst>
      <p:ext uri="{BB962C8B-B14F-4D97-AF65-F5344CB8AC3E}">
        <p14:creationId xmlns:p14="http://schemas.microsoft.com/office/powerpoint/2010/main" val="63205118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2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BFEAA3-CB14-4F9C-9AA0-C3E7E8B44254}"/>
              </a:ext>
            </a:extLst>
          </p:cNvPr>
          <p:cNvPicPr>
            <a:picLocks noChangeAspect="1"/>
          </p:cNvPicPr>
          <p:nvPr/>
        </p:nvPicPr>
        <p:blipFill>
          <a:blip r:embed="rId2"/>
          <a:stretch>
            <a:fillRect/>
          </a:stretch>
        </p:blipFill>
        <p:spPr>
          <a:xfrm>
            <a:off x="3383451" y="3470205"/>
            <a:ext cx="2547828" cy="3387795"/>
          </a:xfrm>
          <a:prstGeom prst="rect">
            <a:avLst/>
          </a:prstGeom>
        </p:spPr>
      </p:pic>
      <p:grpSp>
        <p:nvGrpSpPr>
          <p:cNvPr id="4" name="Group 3">
            <a:extLst>
              <a:ext uri="{FF2B5EF4-FFF2-40B4-BE49-F238E27FC236}">
                <a16:creationId xmlns:a16="http://schemas.microsoft.com/office/drawing/2014/main" id="{C4C6B172-52E2-4FE7-8057-13A335307EB4}"/>
              </a:ext>
            </a:extLst>
          </p:cNvPr>
          <p:cNvGrpSpPr/>
          <p:nvPr/>
        </p:nvGrpSpPr>
        <p:grpSpPr>
          <a:xfrm rot="21114418">
            <a:off x="3533590" y="733565"/>
            <a:ext cx="6843799" cy="3625395"/>
            <a:chOff x="6581" y="226"/>
            <a:chExt cx="5163" cy="4259"/>
          </a:xfrm>
        </p:grpSpPr>
        <p:pic>
          <p:nvPicPr>
            <p:cNvPr id="5" name="图片 5" descr="e93f49669616f82afc3aeb26989c1d4b">
              <a:extLst>
                <a:ext uri="{FF2B5EF4-FFF2-40B4-BE49-F238E27FC236}">
                  <a16:creationId xmlns:a16="http://schemas.microsoft.com/office/drawing/2014/main" id="{90B05412-358B-47FA-BEA6-8AF14119D296}"/>
                </a:ext>
              </a:extLst>
            </p:cNvPr>
            <p:cNvPicPr>
              <a:picLocks noChangeAspect="1"/>
            </p:cNvPicPr>
            <p:nvPr/>
          </p:nvPicPr>
          <p:blipFill>
            <a:blip r:embed="rId3"/>
            <a:stretch>
              <a:fillRect/>
            </a:stretch>
          </p:blipFill>
          <p:spPr>
            <a:xfrm rot="11473092" flipV="1">
              <a:off x="6581" y="226"/>
              <a:ext cx="5163" cy="4259"/>
            </a:xfrm>
            <a:prstGeom prst="rect">
              <a:avLst/>
            </a:prstGeom>
          </p:spPr>
        </p:pic>
        <p:sp>
          <p:nvSpPr>
            <p:cNvPr id="6" name="TextBox 7">
              <a:extLst>
                <a:ext uri="{FF2B5EF4-FFF2-40B4-BE49-F238E27FC236}">
                  <a16:creationId xmlns:a16="http://schemas.microsoft.com/office/drawing/2014/main" id="{A9F2DBFD-5ACA-43C6-8C68-E21ED15B135B}"/>
                </a:ext>
              </a:extLst>
            </p:cNvPr>
            <p:cNvSpPr txBox="1"/>
            <p:nvPr/>
          </p:nvSpPr>
          <p:spPr>
            <a:xfrm rot="724892">
              <a:off x="7494" y="1213"/>
              <a:ext cx="3646" cy="2314"/>
            </a:xfrm>
            <a:prstGeom prst="rect">
              <a:avLst/>
            </a:prstGeom>
            <a:noFill/>
          </p:spPr>
          <p:txBody>
            <a:bodyPr wrap="square" lIns="0" tIns="0" rIns="0" bIns="0" rtlCol="0">
              <a:spAutoFit/>
            </a:bodyPr>
            <a:lstStyle/>
            <a:p>
              <a:pPr marL="0" marR="0" algn="ctr">
                <a:spcBef>
                  <a:spcPts val="0"/>
                </a:spcBef>
                <a:spcAft>
                  <a:spcPts val="0"/>
                </a:spcAft>
              </a:pPr>
              <a:r>
                <a:rPr lang="nl-NL"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Em hãy nêu địa danh lịch sử của Việt Nam có trong video là gì. Ấn tượng nhất trong địa danh này là gì?</a:t>
              </a:r>
              <a:endPar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420834108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pic>
        <p:nvPicPr>
          <p:cNvPr id="28" name="Picture 27">
            <a:extLst>
              <a:ext uri="{FF2B5EF4-FFF2-40B4-BE49-F238E27FC236}">
                <a16:creationId xmlns:a16="http://schemas.microsoft.com/office/drawing/2014/main" id="{AAE88D8C-2D78-4EFA-B711-626FA3C5CF5E}"/>
              </a:ext>
            </a:extLst>
          </p:cNvPr>
          <p:cNvPicPr>
            <a:picLocks noChangeAspect="1"/>
          </p:cNvPicPr>
          <p:nvPr/>
        </p:nvPicPr>
        <p:blipFill>
          <a:blip r:embed="rId9"/>
          <a:stretch>
            <a:fillRect/>
          </a:stretch>
        </p:blipFill>
        <p:spPr>
          <a:xfrm>
            <a:off x="-272740" y="1216046"/>
            <a:ext cx="7498730" cy="2444708"/>
          </a:xfrm>
          <a:prstGeom prst="rect">
            <a:avLst/>
          </a:prstGeom>
        </p:spPr>
      </p:pic>
    </p:spTree>
    <p:extLst>
      <p:ext uri="{BB962C8B-B14F-4D97-AF65-F5344CB8AC3E}">
        <p14:creationId xmlns:p14="http://schemas.microsoft.com/office/powerpoint/2010/main" val="245171045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30476"/>
          <a:stretch/>
        </p:blipFill>
        <p:spPr>
          <a:xfrm>
            <a:off x="0" y="1"/>
            <a:ext cx="12290601" cy="6858000"/>
          </a:xfrm>
          <a:prstGeom prst="rect">
            <a:avLst/>
          </a:prstGeom>
        </p:spPr>
      </p:pic>
      <p:pic>
        <p:nvPicPr>
          <p:cNvPr id="7" name="ngdung">
            <a:extLst>
              <a:ext uri="{FF2B5EF4-FFF2-40B4-BE49-F238E27FC236}">
                <a16:creationId xmlns:a16="http://schemas.microsoft.com/office/drawing/2014/main" id="{97351C5B-F110-4AF2-BF84-EDE3C290C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6510" y="3432271"/>
            <a:ext cx="3902565" cy="2949862"/>
          </a:xfrm>
          <a:prstGeom prst="rect">
            <a:avLst/>
          </a:prstGeom>
        </p:spPr>
      </p:pic>
      <p:sp>
        <p:nvSpPr>
          <p:cNvPr id="6" name="Rectangle: Rounded Corners 5">
            <a:extLst>
              <a:ext uri="{FF2B5EF4-FFF2-40B4-BE49-F238E27FC236}">
                <a16:creationId xmlns:a16="http://schemas.microsoft.com/office/drawing/2014/main" id="{47B673D7-46BA-F505-0790-BE77D06E81F1}"/>
              </a:ext>
            </a:extLst>
          </p:cNvPr>
          <p:cNvSpPr/>
          <p:nvPr/>
        </p:nvSpPr>
        <p:spPr>
          <a:xfrm>
            <a:off x="1111786" y="677173"/>
            <a:ext cx="10067026" cy="2346385"/>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129D197-9425-45D4-A227-87BD7325D214}"/>
              </a:ext>
            </a:extLst>
          </p:cNvPr>
          <p:cNvPicPr>
            <a:picLocks noChangeAspect="1"/>
          </p:cNvPicPr>
          <p:nvPr/>
        </p:nvPicPr>
        <p:blipFill>
          <a:blip r:embed="rId5"/>
          <a:stretch>
            <a:fillRect/>
          </a:stretch>
        </p:blipFill>
        <p:spPr>
          <a:xfrm>
            <a:off x="356118" y="481551"/>
            <a:ext cx="11479763" cy="2950720"/>
          </a:xfrm>
          <a:prstGeom prst="rect">
            <a:avLst/>
          </a:prstGeom>
        </p:spPr>
      </p:pic>
    </p:spTree>
    <p:extLst>
      <p:ext uri="{BB962C8B-B14F-4D97-AF65-F5344CB8AC3E}">
        <p14:creationId xmlns:p14="http://schemas.microsoft.com/office/powerpoint/2010/main" val="126891886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029"/>
            <a:ext cx="24384000" cy="9861326"/>
            <a:chOff x="152400" y="158974"/>
            <a:chExt cx="24384000" cy="9861326"/>
          </a:xfrm>
        </p:grpSpPr>
        <p:grpSp>
          <p:nvGrpSpPr>
            <p:cNvPr id="17" name="CẤM BUÔN BÁN, CẤM REUP">
              <a:extLst>
                <a:ext uri="{FF2B5EF4-FFF2-40B4-BE49-F238E27FC236}">
                  <a16:creationId xmlns:a16="http://schemas.microsoft.com/office/drawing/2014/main" id="{A771E4F9-3621-4EF0-8FFB-115BC918F0F9}"/>
                </a:ext>
              </a:extLst>
            </p:cNvPr>
            <p:cNvGrpSpPr/>
            <p:nvPr/>
          </p:nvGrpSpPr>
          <p:grpSpPr>
            <a:xfrm>
              <a:off x="152400" y="158974"/>
              <a:ext cx="24384000" cy="6851394"/>
              <a:chOff x="-19812000" y="181103"/>
              <a:chExt cx="24384000" cy="6851394"/>
            </a:xfrm>
          </p:grpSpPr>
          <p:pic>
            <p:nvPicPr>
              <p:cNvPr id="19" name="Picture 18">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22" name="Picture 21">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23" name="ĐC SHARE MIỄN PHÍ BỞI NK POWERSKILLS"/>
            <p:cNvPicPr>
              <a:picLocks noChangeAspect="1"/>
            </p:cNvPicPr>
            <p:nvPr/>
          </p:nvPicPr>
          <p:blipFill>
            <a:blip r:embed="rId3"/>
            <a:stretch>
              <a:fillRect/>
            </a:stretch>
          </p:blipFill>
          <p:spPr>
            <a:xfrm>
              <a:off x="182857" y="8183884"/>
              <a:ext cx="12257011" cy="1836416"/>
            </a:xfrm>
            <a:prstGeom prst="rect">
              <a:avLst/>
            </a:prstGeom>
          </p:spPr>
        </p:pic>
      </p:grpSp>
      <p:pic>
        <p:nvPicPr>
          <p:cNvPr id="7" name="Vào http://fb.com/nkpowerskills tải game miễn phí">
            <a:extLst>
              <a:ext uri="{FF2B5EF4-FFF2-40B4-BE49-F238E27FC236}">
                <a16:creationId xmlns:a16="http://schemas.microsoft.com/office/drawing/2014/main" id="{97351C5B-F110-4AF2-BF84-EDE3C290C3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4891" y="2225994"/>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603177" y="4752392"/>
            <a:ext cx="3524192" cy="1632647"/>
          </a:xfrm>
          <a:prstGeom prst="rect">
            <a:avLst/>
          </a:prstGeom>
        </p:spPr>
      </p:pic>
      <p:pic>
        <p:nvPicPr>
          <p:cNvPr id="11" name="Vào http://fb.com/nkpowerskills tải game miễn phí">
            <a:hlinkClick r:id="rId7"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32056">
            <a:off x="19712254" y="5037483"/>
            <a:ext cx="1025400" cy="1062464"/>
          </a:xfrm>
          <a:prstGeom prst="rect">
            <a:avLst/>
          </a:prstGeom>
        </p:spPr>
      </p:pic>
      <p:sp>
        <p:nvSpPr>
          <p:cNvPr id="2" name="Rectangle: Rounded Corners 1">
            <a:extLst>
              <a:ext uri="{FF2B5EF4-FFF2-40B4-BE49-F238E27FC236}">
                <a16:creationId xmlns:a16="http://schemas.microsoft.com/office/drawing/2014/main" id="{2C13D1C5-4EAB-438B-808F-550F985CB69A}"/>
              </a:ext>
            </a:extLst>
          </p:cNvPr>
          <p:cNvSpPr/>
          <p:nvPr/>
        </p:nvSpPr>
        <p:spPr>
          <a:xfrm>
            <a:off x="-2064774" y="7403690"/>
            <a:ext cx="21001703" cy="4200096"/>
          </a:xfrm>
          <a:prstGeom prst="round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198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0 1.11022E-16 L -1 1.11022E-16 " pathEditMode="relative" rAng="0" ptsTypes="AA">
                                      <p:cBhvr>
                                        <p:cTn id="19" dur="3000" fill="hold"/>
                                        <p:tgtEl>
                                          <p:spTgt spid="5"/>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0 -2.96296E-6 L -1 -2.96296E-6 " pathEditMode="relative" rAng="0" ptsTypes="AA">
                                      <p:cBhvr>
                                        <p:cTn id="21" dur="3000" fill="hold"/>
                                        <p:tgtEl>
                                          <p:spTgt spid="10"/>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0 -2.96296E-6 L -1 -2.96296E-6 " pathEditMode="relative" rAng="0" ptsTypes="AA">
                                      <p:cBhvr>
                                        <p:cTn id="23"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3311944" cy="6857968"/>
            <a:chOff x="-19812000" y="174529"/>
            <a:chExt cx="23311944" cy="6857968"/>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flipH="1">
              <a:off x="-7620002" y="174529"/>
              <a:ext cx="11119946" cy="6857968"/>
            </a:xfrm>
            <a:prstGeom prst="rect">
              <a:avLst/>
            </a:prstGeom>
          </p:spPr>
        </p:pic>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490010" y="4884818"/>
            <a:ext cx="3524192" cy="1632647"/>
          </a:xfrm>
          <a:prstGeom prst="rect">
            <a:avLst/>
          </a:prstGeom>
        </p:spPr>
      </p:pic>
      <p:sp>
        <p:nvSpPr>
          <p:cNvPr id="19" name="Rectangle: Rounded Corners 18"/>
          <p:cNvSpPr/>
          <p:nvPr/>
        </p:nvSpPr>
        <p:spPr>
          <a:xfrm>
            <a:off x="254399" y="215243"/>
            <a:ext cx="5841601" cy="3494110"/>
          </a:xfrm>
          <a:prstGeom prst="roundRect">
            <a:avLst>
              <a:gd name="adj" fmla="val 10384"/>
            </a:avLst>
          </a:prstGeom>
          <a:ln w="57150">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p:cNvSpPr/>
          <p:nvPr/>
        </p:nvSpPr>
        <p:spPr>
          <a:xfrm>
            <a:off x="6309202" y="2050163"/>
            <a:ext cx="5257261" cy="802063"/>
          </a:xfrm>
          <a:prstGeom prst="rect">
            <a:avLst/>
          </a:prstGeom>
          <a:ln/>
        </p:spPr>
        <p:style>
          <a:lnRef idx="2">
            <a:schemeClr val="accent5"/>
          </a:lnRef>
          <a:fillRef idx="1">
            <a:schemeClr val="lt1"/>
          </a:fillRef>
          <a:effectRef idx="0">
            <a:schemeClr val="accent5"/>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 </a:t>
            </a: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Cố</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đô</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Hoa</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Lư</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1" name="Rectangle 20"/>
          <p:cNvSpPr/>
          <p:nvPr/>
        </p:nvSpPr>
        <p:spPr>
          <a:xfrm>
            <a:off x="6309202" y="1132703"/>
            <a:ext cx="5257261" cy="802063"/>
          </a:xfrm>
          <a:prstGeom prst="rect">
            <a:avLst/>
          </a:prstGeom>
          <a:ln/>
        </p:spPr>
        <p:style>
          <a:lnRef idx="2">
            <a:schemeClr val="accent5"/>
          </a:lnRef>
          <a:fillRef idx="1">
            <a:schemeClr val="lt1"/>
          </a:fillRef>
          <a:effectRef idx="0">
            <a:schemeClr val="accent5"/>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 </a:t>
            </a: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Động</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Phong</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Nha</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Kẻ</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Bàng</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3" name="Rectangle 22"/>
          <p:cNvSpPr/>
          <p:nvPr/>
        </p:nvSpPr>
        <p:spPr>
          <a:xfrm>
            <a:off x="6309202" y="215243"/>
            <a:ext cx="5257261" cy="802063"/>
          </a:xfrm>
          <a:prstGeom prst="rect">
            <a:avLst/>
          </a:prstGeom>
          <a:ln/>
        </p:spPr>
        <p:style>
          <a:lnRef idx="2">
            <a:schemeClr val="accent5"/>
          </a:lnRef>
          <a:fillRef idx="1">
            <a:schemeClr val="lt1"/>
          </a:fillRef>
          <a:effectRef idx="0">
            <a:schemeClr val="accent5"/>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 </a:t>
            </a: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Vịnh</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Hạ</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Long</a:t>
            </a:r>
          </a:p>
        </p:txBody>
      </p:sp>
      <p:pic>
        <p:nvPicPr>
          <p:cNvPr id="24"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230275" y="289364"/>
            <a:ext cx="672375" cy="681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230274" y="1193034"/>
            <a:ext cx="672375" cy="6814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1154121" y="2089360"/>
            <a:ext cx="824677" cy="72478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517878" y="361754"/>
            <a:ext cx="5244970"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Calibri" panose="020F0502020204030204"/>
                <a:ea typeface="+mn-ea"/>
                <a:cs typeface="+mn-cs"/>
              </a:rPr>
              <a:t>1. Ở </a:t>
            </a:r>
            <a:r>
              <a:rPr kumimoji="0" lang="en-US" sz="4400" b="1" i="0" u="none" strike="noStrike" kern="1200" cap="none" spc="0" normalizeH="0" baseline="0" noProof="0" dirty="0" err="1">
                <a:ln>
                  <a:noFill/>
                </a:ln>
                <a:solidFill>
                  <a:srgbClr val="C00000"/>
                </a:solidFill>
                <a:effectLst/>
                <a:uLnTx/>
                <a:uFillTx/>
                <a:latin typeface="Calibri" panose="020F0502020204030204"/>
                <a:ea typeface="+mn-ea"/>
                <a:cs typeface="+mn-cs"/>
              </a:rPr>
              <a:t>Ninh</a:t>
            </a:r>
            <a:r>
              <a:rPr kumimoji="0" lang="en-US" sz="4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C00000"/>
                </a:solidFill>
                <a:effectLst/>
                <a:uLnTx/>
                <a:uFillTx/>
                <a:latin typeface="Calibri" panose="020F0502020204030204"/>
                <a:ea typeface="+mn-ea"/>
                <a:cs typeface="+mn-cs"/>
              </a:rPr>
              <a:t>Bình</a:t>
            </a:r>
            <a:r>
              <a:rPr kumimoji="0" lang="en-US" sz="4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C00000"/>
                </a:solidFill>
                <a:effectLst/>
                <a:uLnTx/>
                <a:uFillTx/>
                <a:latin typeface="Calibri" panose="020F0502020204030204"/>
                <a:ea typeface="+mn-ea"/>
                <a:cs typeface="+mn-cs"/>
              </a:rPr>
              <a:t>có</a:t>
            </a:r>
            <a:r>
              <a:rPr kumimoji="0" lang="en-US" sz="4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C00000"/>
                </a:solidFill>
                <a:effectLst/>
                <a:uLnTx/>
                <a:uFillTx/>
                <a:latin typeface="Calibri" panose="020F0502020204030204"/>
                <a:ea typeface="+mn-ea"/>
                <a:cs typeface="+mn-cs"/>
              </a:rPr>
              <a:t>cảnh</a:t>
            </a:r>
            <a:r>
              <a:rPr kumimoji="0" lang="en-US" sz="4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C00000"/>
                </a:solidFill>
                <a:effectLst/>
                <a:uLnTx/>
                <a:uFillTx/>
                <a:latin typeface="Calibri" panose="020F0502020204030204"/>
                <a:ea typeface="+mn-ea"/>
                <a:cs typeface="+mn-cs"/>
              </a:rPr>
              <a:t>quan</a:t>
            </a:r>
            <a:r>
              <a:rPr kumimoji="0" lang="en-US" sz="4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C00000"/>
                </a:solidFill>
                <a:effectLst/>
                <a:uLnTx/>
                <a:uFillTx/>
                <a:latin typeface="Calibri" panose="020F0502020204030204"/>
                <a:ea typeface="+mn-ea"/>
                <a:cs typeface="+mn-cs"/>
              </a:rPr>
              <a:t>thiên</a:t>
            </a:r>
            <a:r>
              <a:rPr kumimoji="0" lang="en-US" sz="4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C00000"/>
                </a:solidFill>
                <a:effectLst/>
                <a:uLnTx/>
                <a:uFillTx/>
                <a:latin typeface="Calibri" panose="020F0502020204030204"/>
                <a:ea typeface="+mn-ea"/>
                <a:cs typeface="+mn-cs"/>
              </a:rPr>
              <a:t>nhiên</a:t>
            </a:r>
            <a:r>
              <a:rPr kumimoji="0" lang="en-US" sz="4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C00000"/>
                </a:solidFill>
                <a:effectLst/>
                <a:uLnTx/>
                <a:uFillTx/>
                <a:latin typeface="Calibri" panose="020F0502020204030204"/>
                <a:ea typeface="+mn-ea"/>
                <a:cs typeface="+mn-cs"/>
              </a:rPr>
              <a:t>gì</a:t>
            </a:r>
            <a:r>
              <a:rPr kumimoji="0" lang="en-US" sz="44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8215874" y="3590124"/>
            <a:ext cx="4004306" cy="3163824"/>
          </a:xfrm>
          <a:prstGeom prst="rect">
            <a:avLst/>
          </a:prstGeom>
        </p:spPr>
      </p:pic>
      <p:pic>
        <p:nvPicPr>
          <p:cNvPr id="34" name="c2 2">
            <a:hlinkClick r:id="rId18"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9786541" y="4683009"/>
            <a:ext cx="1286109" cy="1383464"/>
          </a:xfrm>
          <a:prstGeom prst="rect">
            <a:avLst/>
          </a:prstGeom>
        </p:spPr>
      </p:pic>
      <p:grpSp>
        <p:nvGrpSpPr>
          <p:cNvPr id="5" name="Group 4">
            <a:extLst>
              <a:ext uri="{FF2B5EF4-FFF2-40B4-BE49-F238E27FC236}">
                <a16:creationId xmlns:a16="http://schemas.microsoft.com/office/drawing/2014/main" id="{49632B8C-4C71-5520-3740-391C201A4131}"/>
              </a:ext>
            </a:extLst>
          </p:cNvPr>
          <p:cNvGrpSpPr/>
          <p:nvPr/>
        </p:nvGrpSpPr>
        <p:grpSpPr>
          <a:xfrm>
            <a:off x="3786123" y="3139415"/>
            <a:ext cx="3475492" cy="3833949"/>
            <a:chOff x="7751666" y="-1319997"/>
            <a:chExt cx="3475492" cy="3833949"/>
          </a:xfrm>
        </p:grpSpPr>
        <p:pic>
          <p:nvPicPr>
            <p:cNvPr id="35" name="Picture 2" descr="E&amp;amp;C Thái Bình Dương – Công ty thiết kế, thi công pccc uy tín – Lắp đặt hệ  thống PCCC">
              <a:extLst>
                <a:ext uri="{FF2B5EF4-FFF2-40B4-BE49-F238E27FC236}">
                  <a16:creationId xmlns:a16="http://schemas.microsoft.com/office/drawing/2014/main" id="{59D81EDD-3639-9A20-E6C3-4336F12A0C7B}"/>
                </a:ext>
              </a:extLst>
            </p:cNvPr>
            <p:cNvPicPr>
              <a:picLocks noChangeAspect="1" noChangeArrowheads="1" noCrop="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751666" y="-1319997"/>
              <a:ext cx="3475492" cy="38339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347E376-86E6-64C6-C701-D130315A3DF1}"/>
                </a:ext>
              </a:extLst>
            </p:cNvPr>
            <p:cNvPicPr>
              <a:picLocks noChangeAspect="1"/>
            </p:cNvPicPr>
            <p:nvPr/>
          </p:nvPicPr>
          <p:blipFill>
            <a:blip r:embed="rId21"/>
            <a:stretch>
              <a:fillRect/>
            </a:stretch>
          </p:blipFill>
          <p:spPr>
            <a:xfrm>
              <a:off x="7993733" y="-120661"/>
              <a:ext cx="2859272" cy="1603387"/>
            </a:xfrm>
            <a:prstGeom prst="rect">
              <a:avLst/>
            </a:prstGeom>
          </p:spPr>
        </p:pic>
      </p:grpSp>
      <p:pic>
        <p:nvPicPr>
          <p:cNvPr id="37" name="30s">
            <a:hlinkClick r:id="" action="ppaction://media"/>
            <a:extLst>
              <a:ext uri="{FF2B5EF4-FFF2-40B4-BE49-F238E27FC236}">
                <a16:creationId xmlns:a16="http://schemas.microsoft.com/office/drawing/2014/main" id="{2DF89B87-CCD8-C24D-75A6-99EAF1B2B885}"/>
              </a:ext>
            </a:extLst>
          </p:cNvPr>
          <p:cNvPicPr>
            <a:picLocks noChangeAspect="1"/>
          </p:cNvPicPr>
          <p:nvPr>
            <a:videoFile r:link="rId2"/>
            <p:extLst>
              <p:ext uri="{DAA4B4D4-6D71-4841-9C94-3DE7FCFB9230}">
                <p14:media xmlns:p14="http://schemas.microsoft.com/office/powerpoint/2010/main" r:embed="rId1"/>
              </p:ext>
            </p:extLst>
          </p:nvPr>
        </p:nvPicPr>
        <p:blipFill>
          <a:blip r:embed="rId22"/>
          <a:stretch>
            <a:fillRect/>
          </a:stretch>
        </p:blipFill>
        <p:spPr>
          <a:xfrm>
            <a:off x="399912" y="-1542917"/>
            <a:ext cx="1828800" cy="1028700"/>
          </a:xfrm>
          <a:prstGeom prst="rect">
            <a:avLst/>
          </a:prstGeom>
        </p:spPr>
      </p:pic>
      <p:pic>
        <p:nvPicPr>
          <p:cNvPr id="38" name="10s">
            <a:hlinkClick r:id="" action="ppaction://media"/>
            <a:extLst>
              <a:ext uri="{FF2B5EF4-FFF2-40B4-BE49-F238E27FC236}">
                <a16:creationId xmlns:a16="http://schemas.microsoft.com/office/drawing/2014/main" id="{9C24CC19-D051-2E7A-B58E-7D6D3F6A7E4A}"/>
              </a:ext>
            </a:extLst>
          </p:cNvPr>
          <p:cNvPicPr>
            <a:picLocks noChangeAspect="1"/>
          </p:cNvPicPr>
          <p:nvPr>
            <a:videoFile r:link="rId4"/>
            <p:extLst>
              <p:ext uri="{DAA4B4D4-6D71-4841-9C94-3DE7FCFB9230}">
                <p14:media xmlns:p14="http://schemas.microsoft.com/office/powerpoint/2010/main" r:embed="rId3"/>
              </p:ext>
            </p:extLst>
          </p:nvPr>
        </p:nvPicPr>
        <p:blipFill>
          <a:blip r:embed="rId23"/>
          <a:stretch>
            <a:fillRect/>
          </a:stretch>
        </p:blipFill>
        <p:spPr>
          <a:xfrm>
            <a:off x="4064888" y="2511903"/>
            <a:ext cx="1831979" cy="1030488"/>
          </a:xfrm>
          <a:prstGeom prst="rect">
            <a:avLst/>
          </a:prstGeom>
        </p:spPr>
      </p:pic>
      <p:pic>
        <p:nvPicPr>
          <p:cNvPr id="39" name="1p">
            <a:hlinkClick r:id="" action="ppaction://media"/>
            <a:extLst>
              <a:ext uri="{FF2B5EF4-FFF2-40B4-BE49-F238E27FC236}">
                <a16:creationId xmlns:a16="http://schemas.microsoft.com/office/drawing/2014/main" id="{69AB4334-E230-9730-7345-A983155B36A7}"/>
              </a:ext>
            </a:extLst>
          </p:cNvPr>
          <p:cNvPicPr>
            <a:picLocks noChangeAspect="1"/>
          </p:cNvPicPr>
          <p:nvPr>
            <a:videoFile r:link="rId6"/>
            <p:extLst>
              <p:ext uri="{DAA4B4D4-6D71-4841-9C94-3DE7FCFB9230}">
                <p14:media xmlns:p14="http://schemas.microsoft.com/office/powerpoint/2010/main" r:embed="rId5"/>
              </p:ext>
            </p:extLst>
          </p:nvPr>
        </p:nvPicPr>
        <p:blipFill>
          <a:blip r:embed="rId24"/>
          <a:stretch>
            <a:fillRect/>
          </a:stretch>
        </p:blipFill>
        <p:spPr>
          <a:xfrm>
            <a:off x="2979275" y="-1943944"/>
            <a:ext cx="1828800" cy="1028700"/>
          </a:xfrm>
          <a:prstGeom prst="rect">
            <a:avLst/>
          </a:prstGeom>
        </p:spPr>
      </p:pic>
      <p:sp>
        <p:nvSpPr>
          <p:cNvPr id="2" name="Rectangle: Rounded Corners 1">
            <a:extLst>
              <a:ext uri="{FF2B5EF4-FFF2-40B4-BE49-F238E27FC236}">
                <a16:creationId xmlns:a16="http://schemas.microsoft.com/office/drawing/2014/main" id="{1074C460-A362-4EE2-9DBF-5F5CB908F3A7}"/>
              </a:ext>
            </a:extLst>
          </p:cNvPr>
          <p:cNvSpPr/>
          <p:nvPr/>
        </p:nvSpPr>
        <p:spPr>
          <a:xfrm>
            <a:off x="16585323" y="104052"/>
            <a:ext cx="4162097" cy="68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Cố</a:t>
            </a: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đô</a:t>
            </a: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Hoa</a:t>
            </a: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Lư</a:t>
            </a: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 </a:t>
            </a:r>
            <a:r>
              <a:rPr kumimoji="0" lang="en-US" sz="2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Ninh</a:t>
            </a: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Bình</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111588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0"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Am-thanh-tra-loi-sai-www_nhacchuongvui_com.wav"/>
                                        </p:tgtEl>
                                      </p:cMediaNode>
                                    </p:audio>
                                  </p:sub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3"/>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9" name="Am-thanh-tra-loi-sai-www_nhacchuongvui_com.wav"/>
                                        </p:tgtEl>
                                      </p:cMediaNode>
                                    </p:audio>
                                  </p:subTnLst>
                                </p:cTn>
                              </p:par>
                            </p:childTnLst>
                          </p:cTn>
                        </p:par>
                      </p:childTnLst>
                    </p:cTn>
                  </p:par>
                </p:childTnLst>
              </p:cTn>
              <p:nextCondLst>
                <p:cond evt="onClick" delay="0">
                  <p:tgtEl>
                    <p:spTgt spid="23"/>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subTnLst>
                                    <p:audio>
                                      <p:cMediaNode>
                                        <p:cTn display="0" masterRel="sameClick">
                                          <p:stCondLst>
                                            <p:cond evt="begin" delay="0">
                                              <p:tn val="39"/>
                                            </p:cond>
                                          </p:stCondLst>
                                          <p:endCondLst>
                                            <p:cond evt="onStopAudio" delay="0">
                                              <p:tgtEl>
                                                <p:sldTgt/>
                                              </p:tgtEl>
                                            </p:cond>
                                          </p:endCondLst>
                                        </p:cTn>
                                        <p:tgtEl>
                                          <p:sndTgt r:embed="rId10" name="Am-thanh-tra-loi-dung-www_nhacchuongvui_com.wav"/>
                                        </p:tgtEl>
                                      </p:cMediaNode>
                                    </p:audio>
                                  </p:subTnLst>
                                </p:cTn>
                              </p:par>
                              <p:par>
                                <p:cTn id="42" presetID="10"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37"/>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37"/>
                                        </p:tgtEl>
                                      </p:cBhvr>
                                    </p:cmd>
                                  </p:childTnLst>
                                </p:cTn>
                              </p:par>
                            </p:childTnLst>
                          </p:cTn>
                        </p:par>
                      </p:childTnLst>
                    </p:cTn>
                  </p:par>
                  <p:par>
                    <p:cTn id="50" fill="hold">
                      <p:stCondLst>
                        <p:cond delay="indefinite"/>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33204" fill="hold"/>
                                        <p:tgtEl>
                                          <p:spTgt spid="37"/>
                                        </p:tgtEl>
                                      </p:cBhvr>
                                    </p:cmd>
                                  </p:childTnLst>
                                </p:cTn>
                              </p:par>
                            </p:childTnLst>
                          </p:cTn>
                        </p:par>
                      </p:childTnLst>
                    </p:cTn>
                  </p:par>
                </p:childTnLst>
              </p:cTn>
              <p:nextCondLst>
                <p:cond evt="onClick" delay="0">
                  <p:tgtEl>
                    <p:spTgt spid="37"/>
                  </p:tgtEl>
                </p:cond>
              </p:nextCondLst>
            </p:seq>
            <p:seq concurrent="1" nextAc="seek">
              <p:cTn id="54" restart="whenNotActive" fill="hold" evtFilter="cancelBubble" nodeType="interactiveSeq">
                <p:stCondLst>
                  <p:cond evt="onClick" delay="0">
                    <p:tgtEl>
                      <p:spTgt spid="38"/>
                    </p:tgtEl>
                  </p:cond>
                </p:stCondLst>
                <p:endSync evt="end" delay="0">
                  <p:rtn val="all"/>
                </p:endSync>
                <p:childTnLst>
                  <p:par>
                    <p:cTn id="55" fill="hold">
                      <p:stCondLst>
                        <p:cond delay="0"/>
                      </p:stCondLst>
                      <p:childTnLst>
                        <p:par>
                          <p:cTn id="56" fill="hold">
                            <p:stCondLst>
                              <p:cond delay="0"/>
                            </p:stCondLst>
                            <p:childTnLst>
                              <p:par>
                                <p:cTn id="57" presetID="2" presetClass="mediacall" presetSubtype="0" fill="hold" nodeType="clickEffect">
                                  <p:stCondLst>
                                    <p:cond delay="0"/>
                                  </p:stCondLst>
                                  <p:childTnLst>
                                    <p:cmd type="call" cmd="togglePause">
                                      <p:cBhvr>
                                        <p:cTn id="58" dur="1" fill="hold"/>
                                        <p:tgtEl>
                                          <p:spTgt spid="38"/>
                                        </p:tgtEl>
                                      </p:cBhvr>
                                    </p:cmd>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3444" fill="hold"/>
                                        <p:tgtEl>
                                          <p:spTgt spid="38"/>
                                        </p:tgtEl>
                                      </p:cBhvr>
                                    </p:cmd>
                                  </p:childTnLst>
                                </p:cTn>
                              </p:par>
                            </p:childTnLst>
                          </p:cTn>
                        </p:par>
                      </p:childTnLst>
                    </p:cTn>
                  </p:par>
                </p:childTnLst>
              </p:cTn>
              <p:nextCondLst>
                <p:cond evt="onClick" delay="0">
                  <p:tgtEl>
                    <p:spTgt spid="38"/>
                  </p:tgtEl>
                </p:cond>
              </p:nextCondLst>
            </p:seq>
            <p:seq concurrent="1" nextAc="seek">
              <p:cTn id="63" restart="whenNotActive" fill="hold" evtFilter="cancelBubble" nodeType="interactiveSeq">
                <p:stCondLst>
                  <p:cond evt="onClick" delay="0">
                    <p:tgtEl>
                      <p:spTgt spid="39"/>
                    </p:tgtEl>
                  </p:cond>
                </p:stCondLst>
                <p:endSync evt="end" delay="0">
                  <p:rtn val="all"/>
                </p:endSync>
                <p:childTnLst>
                  <p:par>
                    <p:cTn id="64" fill="hold">
                      <p:stCondLst>
                        <p:cond delay="0"/>
                      </p:stCondLst>
                      <p:childTnLst>
                        <p:par>
                          <p:cTn id="65" fill="hold">
                            <p:stCondLst>
                              <p:cond delay="0"/>
                            </p:stCondLst>
                            <p:childTnLst>
                              <p:par>
                                <p:cTn id="66" presetID="2" presetClass="mediacall" presetSubtype="0" fill="hold" nodeType="clickEffect">
                                  <p:stCondLst>
                                    <p:cond delay="0"/>
                                  </p:stCondLst>
                                  <p:childTnLst>
                                    <p:cmd type="call" cmd="togglePause">
                                      <p:cBhvr>
                                        <p:cTn id="67" dur="1" fill="hold"/>
                                        <p:tgtEl>
                                          <p:spTgt spid="39"/>
                                        </p:tgtEl>
                                      </p:cBhvr>
                                    </p:cmd>
                                  </p:childTnLst>
                                </p:cTn>
                              </p:par>
                            </p:childTnLst>
                          </p:cTn>
                        </p:par>
                      </p:childTnLst>
                    </p:cTn>
                  </p:par>
                  <p:par>
                    <p:cTn id="68" fill="hold">
                      <p:stCondLst>
                        <p:cond delay="indefinite"/>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63436" fill="hold"/>
                                        <p:tgtEl>
                                          <p:spTgt spid="39"/>
                                        </p:tgtEl>
                                      </p:cBhvr>
                                    </p:cmd>
                                  </p:childTnLst>
                                </p:cTn>
                              </p:par>
                            </p:childTnLst>
                          </p:cTn>
                        </p:par>
                      </p:childTnLst>
                    </p:cTn>
                  </p:par>
                </p:childTnLst>
              </p:cTn>
              <p:nextCondLst>
                <p:cond evt="onClick" delay="0">
                  <p:tgtEl>
                    <p:spTgt spid="39"/>
                  </p:tgtEl>
                </p:cond>
              </p:nextCondLst>
            </p:seq>
            <p:video>
              <p:cMediaNode vol="80000">
                <p:cTn id="72" fill="hold" display="0">
                  <p:stCondLst>
                    <p:cond delay="indefinite"/>
                  </p:stCondLst>
                </p:cTn>
                <p:tgtEl>
                  <p:spTgt spid="37"/>
                </p:tgtEl>
              </p:cMediaNode>
            </p:video>
            <p:video>
              <p:cMediaNode vol="80000">
                <p:cTn id="73" fill="hold" display="0">
                  <p:stCondLst>
                    <p:cond delay="indefinite"/>
                  </p:stCondLst>
                </p:cTn>
                <p:tgtEl>
                  <p:spTgt spid="38"/>
                </p:tgtEl>
              </p:cMediaNode>
            </p:video>
            <p:video>
              <p:cMediaNode vol="80000">
                <p:cTn id="74" fill="hold" display="0">
                  <p:stCondLst>
                    <p:cond delay="indefinite"/>
                  </p:stCondLst>
                </p:cTn>
                <p:tgtEl>
                  <p:spTgt spid="39"/>
                </p:tgtEl>
              </p:cMediaNode>
            </p:video>
            <p:seq concurrent="1" nextAc="seek">
              <p:cTn id="75" restart="whenNotActive" fill="hold" evtFilter="cancelBubble" nodeType="interactiveSeq">
                <p:stCondLst>
                  <p:cond evt="onClick" delay="0">
                    <p:tgtEl>
                      <p:spTgt spid="5"/>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afterEffect">
                                  <p:stCondLst>
                                    <p:cond delay="500"/>
                                  </p:stCondLst>
                                  <p:childTnLst>
                                    <p:animEffect transition="out" filter="fade">
                                      <p:cBhvr>
                                        <p:cTn id="79" dur="500"/>
                                        <p:tgtEl>
                                          <p:spTgt spid="26"/>
                                        </p:tgtEl>
                                      </p:cBhvr>
                                    </p:animEffect>
                                    <p:set>
                                      <p:cBhvr>
                                        <p:cTn id="80" dur="1" fill="hold">
                                          <p:stCondLst>
                                            <p:cond delay="499"/>
                                          </p:stCondLst>
                                        </p:cTn>
                                        <p:tgtEl>
                                          <p:spTgt spid="26"/>
                                        </p:tgtEl>
                                        <p:attrNameLst>
                                          <p:attrName>style.visibility</p:attrName>
                                        </p:attrNameLst>
                                      </p:cBhvr>
                                      <p:to>
                                        <p:strVal val="hidden"/>
                                      </p:to>
                                    </p:set>
                                  </p:childTnLst>
                                </p:cTn>
                              </p:par>
                              <p:par>
                                <p:cTn id="81" presetID="10" presetClass="exit" presetSubtype="0" fill="hold" nodeType="withEffect">
                                  <p:stCondLst>
                                    <p:cond delay="500"/>
                                  </p:stCondLst>
                                  <p:childTnLst>
                                    <p:animEffect transition="out" filter="fade">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10" presetClass="exit" presetSubtype="0" fill="hold" nodeType="withEffect">
                                  <p:stCondLst>
                                    <p:cond delay="500"/>
                                  </p:stCondLst>
                                  <p:childTnLst>
                                    <p:animEffect transition="out" filter="fade">
                                      <p:cBhvr>
                                        <p:cTn id="85" dur="500"/>
                                        <p:tgtEl>
                                          <p:spTgt spid="5"/>
                                        </p:tgtEl>
                                      </p:cBhvr>
                                    </p:animEffect>
                                    <p:set>
                                      <p:cBhvr>
                                        <p:cTn id="86" dur="1" fill="hold">
                                          <p:stCondLst>
                                            <p:cond delay="499"/>
                                          </p:stCondLst>
                                        </p:cTn>
                                        <p:tgtEl>
                                          <p:spTgt spid="5"/>
                                        </p:tgtEl>
                                        <p:attrNameLst>
                                          <p:attrName>style.visibility</p:attrName>
                                        </p:attrNameLst>
                                      </p:cBhvr>
                                      <p:to>
                                        <p:strVal val="hidden"/>
                                      </p:to>
                                    </p:set>
                                  </p:childTnLst>
                                </p:cTn>
                              </p:par>
                              <p:par>
                                <p:cTn id="87" presetID="10" presetClass="exit" presetSubtype="0" fill="hold" nodeType="withEffect">
                                  <p:stCondLst>
                                    <p:cond delay="500"/>
                                  </p:stCondLst>
                                  <p:childTnLst>
                                    <p:animEffect transition="out" filter="fade">
                                      <p:cBhvr>
                                        <p:cTn id="88" dur="500"/>
                                        <p:tgtEl>
                                          <p:spTgt spid="27"/>
                                        </p:tgtEl>
                                      </p:cBhvr>
                                    </p:animEffect>
                                    <p:set>
                                      <p:cBhvr>
                                        <p:cTn id="89" dur="1" fill="hold">
                                          <p:stCondLst>
                                            <p:cond delay="499"/>
                                          </p:stCondLst>
                                        </p:cTn>
                                        <p:tgtEl>
                                          <p:spTgt spid="27"/>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19"/>
                                        </p:tgtEl>
                                      </p:cBhvr>
                                    </p:animEffect>
                                    <p:set>
                                      <p:cBhvr>
                                        <p:cTn id="92" dur="1" fill="hold">
                                          <p:stCondLst>
                                            <p:cond delay="499"/>
                                          </p:stCondLst>
                                        </p:cTn>
                                        <p:tgtEl>
                                          <p:spTgt spid="19"/>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1"/>
                                        </p:tgtEl>
                                      </p:cBhvr>
                                    </p:animEffect>
                                    <p:set>
                                      <p:cBhvr>
                                        <p:cTn id="98" dur="1" fill="hold">
                                          <p:stCondLst>
                                            <p:cond delay="499"/>
                                          </p:stCondLst>
                                        </p:cTn>
                                        <p:tgtEl>
                                          <p:spTgt spid="21"/>
                                        </p:tgtEl>
                                        <p:attrNameLst>
                                          <p:attrName>style.visibility</p:attrName>
                                        </p:attrNameLst>
                                      </p:cBhvr>
                                      <p:to>
                                        <p:strVal val="hidden"/>
                                      </p:to>
                                    </p:set>
                                  </p:childTnLst>
                                </p:cTn>
                              </p:par>
                              <p:par>
                                <p:cTn id="99" presetID="10" presetClass="exit" presetSubtype="0" fill="hold" grpId="0" nodeType="withEffect">
                                  <p:stCondLst>
                                    <p:cond delay="500"/>
                                  </p:stCondLst>
                                  <p:childTnLst>
                                    <p:animEffect transition="out" filter="fade">
                                      <p:cBhvr>
                                        <p:cTn id="100" dur="500"/>
                                        <p:tgtEl>
                                          <p:spTgt spid="23"/>
                                        </p:tgtEl>
                                      </p:cBhvr>
                                    </p:animEffect>
                                    <p:set>
                                      <p:cBhvr>
                                        <p:cTn id="101" dur="1" fill="hold">
                                          <p:stCondLst>
                                            <p:cond delay="499"/>
                                          </p:stCondLst>
                                        </p:cTn>
                                        <p:tgtEl>
                                          <p:spTgt spid="23"/>
                                        </p:tgtEl>
                                        <p:attrNameLst>
                                          <p:attrName>style.visibility</p:attrName>
                                        </p:attrNameLst>
                                      </p:cBhvr>
                                      <p:to>
                                        <p:strVal val="hidden"/>
                                      </p:to>
                                    </p:set>
                                  </p:childTnLst>
                                </p:cTn>
                              </p:par>
                              <p:par>
                                <p:cTn id="102" presetID="10" presetClass="exit" presetSubtype="0" fill="hold" nodeType="withEffect">
                                  <p:stCondLst>
                                    <p:cond delay="500"/>
                                  </p:stCondLst>
                                  <p:childTnLst>
                                    <p:animEffect transition="out" filter="fade">
                                      <p:cBhvr>
                                        <p:cTn id="103" dur="500"/>
                                        <p:tgtEl>
                                          <p:spTgt spid="37"/>
                                        </p:tgtEl>
                                      </p:cBhvr>
                                    </p:animEffect>
                                    <p:set>
                                      <p:cBhvr>
                                        <p:cTn id="104" dur="1" fill="hold">
                                          <p:stCondLst>
                                            <p:cond delay="499"/>
                                          </p:stCondLst>
                                        </p:cTn>
                                        <p:tgtEl>
                                          <p:spTgt spid="37"/>
                                        </p:tgtEl>
                                        <p:attrNameLst>
                                          <p:attrName>style.visibility</p:attrName>
                                        </p:attrNameLst>
                                      </p:cBhvr>
                                      <p:to>
                                        <p:strVal val="hidden"/>
                                      </p:to>
                                    </p:set>
                                    <p:cmd type="call" cmd="stop">
                                      <p:cBhvr>
                                        <p:cTn id="105" dur="1">
                                          <p:stCondLst>
                                            <p:cond delay="499"/>
                                          </p:stCondLst>
                                        </p:cTn>
                                        <p:tgtEl>
                                          <p:spTgt spid="37"/>
                                        </p:tgtEl>
                                      </p:cBhvr>
                                    </p:cmd>
                                  </p:childTnLst>
                                </p:cTn>
                              </p:par>
                              <p:par>
                                <p:cTn id="106" presetID="10" presetClass="exit" presetSubtype="0" fill="hold" nodeType="withEffect">
                                  <p:stCondLst>
                                    <p:cond delay="500"/>
                                  </p:stCondLst>
                                  <p:childTnLst>
                                    <p:animEffect transition="out" filter="fade">
                                      <p:cBhvr>
                                        <p:cTn id="107" dur="500"/>
                                        <p:tgtEl>
                                          <p:spTgt spid="39"/>
                                        </p:tgtEl>
                                      </p:cBhvr>
                                    </p:animEffect>
                                    <p:set>
                                      <p:cBhvr>
                                        <p:cTn id="108" dur="1" fill="hold">
                                          <p:stCondLst>
                                            <p:cond delay="499"/>
                                          </p:stCondLst>
                                        </p:cTn>
                                        <p:tgtEl>
                                          <p:spTgt spid="39"/>
                                        </p:tgtEl>
                                        <p:attrNameLst>
                                          <p:attrName>style.visibility</p:attrName>
                                        </p:attrNameLst>
                                      </p:cBhvr>
                                      <p:to>
                                        <p:strVal val="hidden"/>
                                      </p:to>
                                    </p:set>
                                    <p:cmd type="call" cmd="stop">
                                      <p:cBhvr>
                                        <p:cTn id="109" dur="1">
                                          <p:stCondLst>
                                            <p:cond delay="499"/>
                                          </p:stCondLst>
                                        </p:cTn>
                                        <p:tgtEl>
                                          <p:spTgt spid="39"/>
                                        </p:tgtEl>
                                      </p:cBhvr>
                                    </p:cmd>
                                  </p:childTnLst>
                                </p:cTn>
                              </p:par>
                              <p:par>
                                <p:cTn id="110" presetID="10" presetClass="exit" presetSubtype="0" fill="hold" nodeType="withEffect">
                                  <p:stCondLst>
                                    <p:cond delay="500"/>
                                  </p:stCondLst>
                                  <p:childTnLst>
                                    <p:animEffect transition="out" filter="fade">
                                      <p:cBhvr>
                                        <p:cTn id="111" dur="500"/>
                                        <p:tgtEl>
                                          <p:spTgt spid="38"/>
                                        </p:tgtEl>
                                      </p:cBhvr>
                                    </p:animEffect>
                                    <p:set>
                                      <p:cBhvr>
                                        <p:cTn id="112" dur="1" fill="hold">
                                          <p:stCondLst>
                                            <p:cond delay="499"/>
                                          </p:stCondLst>
                                        </p:cTn>
                                        <p:tgtEl>
                                          <p:spTgt spid="38"/>
                                        </p:tgtEl>
                                        <p:attrNameLst>
                                          <p:attrName>style.visibility</p:attrName>
                                        </p:attrNameLst>
                                      </p:cBhvr>
                                      <p:to>
                                        <p:strVal val="hidden"/>
                                      </p:to>
                                    </p:set>
                                    <p:cmd type="call" cmd="stop">
                                      <p:cBhvr>
                                        <p:cTn id="113" dur="1">
                                          <p:stCondLst>
                                            <p:cond delay="499"/>
                                          </p:stCondLst>
                                        </p:cTn>
                                        <p:tgtEl>
                                          <p:spTgt spid="38"/>
                                        </p:tgtEl>
                                      </p:cBhvr>
                                    </p:cmd>
                                  </p:childTnLst>
                                </p:cTn>
                              </p:par>
                              <p:par>
                                <p:cTn id="114" presetID="10" presetClass="exit" presetSubtype="0" fill="hold" grpId="0" nodeType="withEffect">
                                  <p:stCondLst>
                                    <p:cond delay="500"/>
                                  </p:stCondLst>
                                  <p:childTnLst>
                                    <p:animEffect transition="out" filter="fade">
                                      <p:cBhvr>
                                        <p:cTn id="115" dur="500"/>
                                        <p:tgtEl>
                                          <p:spTgt spid="29"/>
                                        </p:tgtEl>
                                      </p:cBhvr>
                                    </p:animEffect>
                                    <p:set>
                                      <p:cBhvr>
                                        <p:cTn id="116" dur="1" fill="hold">
                                          <p:stCondLst>
                                            <p:cond delay="499"/>
                                          </p:stCondLst>
                                        </p:cTn>
                                        <p:tgtEl>
                                          <p:spTgt spid="29"/>
                                        </p:tgtEl>
                                        <p:attrNameLst>
                                          <p:attrName>style.visibility</p:attrName>
                                        </p:attrNameLst>
                                      </p:cBhvr>
                                      <p:to>
                                        <p:strVal val="hidden"/>
                                      </p:to>
                                    </p:set>
                                  </p:childTnLst>
                                </p:cTn>
                              </p:par>
                            </p:childTnLst>
                          </p:cTn>
                        </p:par>
                        <p:par>
                          <p:cTn id="117" fill="hold">
                            <p:stCondLst>
                              <p:cond delay="1000"/>
                            </p:stCondLst>
                            <p:childTnLst>
                              <p:par>
                                <p:cTn id="118" presetID="10" presetClass="exit" presetSubtype="0" fill="hold" nodeType="afterEffect">
                                  <p:stCondLst>
                                    <p:cond delay="0"/>
                                  </p:stCondLst>
                                  <p:childTnLst>
                                    <p:animEffect transition="out" filter="fade">
                                      <p:cBhvr>
                                        <p:cTn id="119" dur="500"/>
                                        <p:tgtEl>
                                          <p:spTgt spid="9"/>
                                        </p:tgtEl>
                                      </p:cBhvr>
                                    </p:animEffect>
                                    <p:set>
                                      <p:cBhvr>
                                        <p:cTn id="120" dur="1" fill="hold">
                                          <p:stCondLst>
                                            <p:cond delay="499"/>
                                          </p:stCondLst>
                                        </p:cTn>
                                        <p:tgtEl>
                                          <p:spTgt spid="9"/>
                                        </p:tgtEl>
                                        <p:attrNameLst>
                                          <p:attrName>style.visibility</p:attrName>
                                        </p:attrNameLst>
                                      </p:cBhvr>
                                      <p:to>
                                        <p:strVal val="hidden"/>
                                      </p:to>
                                    </p:set>
                                  </p:childTnLst>
                                </p:cTn>
                              </p:par>
                            </p:childTnLst>
                          </p:cTn>
                        </p:par>
                        <p:par>
                          <p:cTn id="121" fill="hold">
                            <p:stCondLst>
                              <p:cond delay="1500"/>
                            </p:stCondLst>
                            <p:childTnLst>
                              <p:par>
                                <p:cTn id="122" presetID="35" presetClass="path" presetSubtype="0" fill="hold" nodeType="afterEffect">
                                  <p:stCondLst>
                                    <p:cond delay="0"/>
                                  </p:stCondLst>
                                  <p:childTnLst>
                                    <p:animMotion origin="layout" path="M 0 -2.96296E-6 L -1 -2.96296E-6 " pathEditMode="relative" rAng="0" ptsTypes="AA">
                                      <p:cBhvr>
                                        <p:cTn id="123" dur="3000" fill="hold"/>
                                        <p:tgtEl>
                                          <p:spTgt spid="31"/>
                                        </p:tgtEl>
                                        <p:attrNameLst>
                                          <p:attrName>ppt_x</p:attrName>
                                          <p:attrName>ppt_y</p:attrName>
                                        </p:attrNameLst>
                                      </p:cBhvr>
                                      <p:rCtr x="-50000" y="0"/>
                                    </p:animMotion>
                                  </p:childTnLst>
                                </p:cTn>
                              </p:par>
                              <p:par>
                                <p:cTn id="124" presetID="35" presetClass="path" presetSubtype="0" fill="hold" nodeType="withEffect">
                                  <p:stCondLst>
                                    <p:cond delay="0"/>
                                  </p:stCondLst>
                                  <p:childTnLst>
                                    <p:animMotion origin="layout" path="M -1.04167E-6 -4.81481E-6 L -1 -4.81481E-6 " pathEditMode="relative" rAng="0" ptsTypes="AA">
                                      <p:cBhvr>
                                        <p:cTn id="125" dur="3000" fill="hold"/>
                                        <p:tgtEl>
                                          <p:spTgt spid="34"/>
                                        </p:tgtEl>
                                        <p:attrNameLst>
                                          <p:attrName>ppt_x</p:attrName>
                                          <p:attrName>ppt_y</p:attrName>
                                        </p:attrNameLst>
                                      </p:cBhvr>
                                      <p:rCtr x="-50000" y="0"/>
                                    </p:animMotion>
                                  </p:childTnLst>
                                </p:cTn>
                              </p:par>
                              <p:par>
                                <p:cTn id="126" presetID="35" presetClass="path" presetSubtype="0" fill="hold" nodeType="withEffect">
                                  <p:stCondLst>
                                    <p:cond delay="0"/>
                                  </p:stCondLst>
                                  <p:childTnLst>
                                    <p:animMotion origin="layout" path="M -3.33333E-6 4.81481E-6 L -1 4.81481E-6 " pathEditMode="relative" rAng="0" ptsTypes="AA">
                                      <p:cBhvr>
                                        <p:cTn id="127"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5"/>
                  </p:tgtEl>
                </p:cond>
              </p:nextCondLst>
            </p:seq>
          </p:childTnLst>
        </p:cTn>
      </p:par>
    </p:tnLst>
    <p:bldLst>
      <p:bldP spid="19" grpId="0" animBg="1"/>
      <p:bldP spid="19" grpId="1" animBg="1"/>
      <p:bldP spid="20" grpId="0" animBg="1"/>
      <p:bldP spid="20" grpId="1" animBg="1"/>
      <p:bldP spid="21" grpId="0" animBg="1"/>
      <p:bldP spid="21" grpId="1" animBg="1"/>
      <p:bldP spid="23" grpId="0" animBg="1"/>
      <p:bldP spid="23" grpId="1" animBg="1"/>
      <p:bldP spid="29" grpId="0"/>
      <p:bldP spid="2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3322454" cy="6851394"/>
            <a:chOff x="-19812000" y="181103"/>
            <a:chExt cx="23322454"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flipH="1">
              <a:off x="-7620001" y="181103"/>
              <a:ext cx="11130455" cy="6851394"/>
            </a:xfrm>
            <a:prstGeom prst="rect">
              <a:avLst/>
            </a:prstGeom>
          </p:spPr>
        </p:pic>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53148" y="3640670"/>
            <a:ext cx="4008452" cy="3167098"/>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933757" y="3794915"/>
            <a:ext cx="2161450" cy="2743200"/>
          </a:xfrm>
          <a:prstGeom prst="rect">
            <a:avLst/>
          </a:prstGeom>
        </p:spPr>
      </p:pic>
      <p:pic>
        <p:nvPicPr>
          <p:cNvPr id="34" name="c2 2">
            <a:hlinkClick r:id="rId15"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545137" y="4913749"/>
            <a:ext cx="1286109" cy="1335787"/>
          </a:xfrm>
          <a:prstGeom prst="rect">
            <a:avLst/>
          </a:prstGeom>
        </p:spPr>
      </p:pic>
      <p:sp>
        <p:nvSpPr>
          <p:cNvPr id="65" name="Rectangle: Rounded Corners 64">
            <a:extLst>
              <a:ext uri="{FF2B5EF4-FFF2-40B4-BE49-F238E27FC236}">
                <a16:creationId xmlns:a16="http://schemas.microsoft.com/office/drawing/2014/main" id="{392EB814-8E20-8736-4F7C-17C932F7C47F}"/>
              </a:ext>
            </a:extLst>
          </p:cNvPr>
          <p:cNvSpPr/>
          <p:nvPr/>
        </p:nvSpPr>
        <p:spPr>
          <a:xfrm>
            <a:off x="254399" y="215243"/>
            <a:ext cx="5841601" cy="3554442"/>
          </a:xfrm>
          <a:prstGeom prst="roundRect">
            <a:avLst>
              <a:gd name="adj" fmla="val 10384"/>
            </a:avLst>
          </a:prstGeom>
          <a:ln w="57150">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6" name="Rectangle 65">
            <a:extLst>
              <a:ext uri="{FF2B5EF4-FFF2-40B4-BE49-F238E27FC236}">
                <a16:creationId xmlns:a16="http://schemas.microsoft.com/office/drawing/2014/main" id="{042E0F07-658B-B163-BE98-C6BA2A453BCE}"/>
              </a:ext>
            </a:extLst>
          </p:cNvPr>
          <p:cNvSpPr/>
          <p:nvPr/>
        </p:nvSpPr>
        <p:spPr>
          <a:xfrm>
            <a:off x="6425289" y="237349"/>
            <a:ext cx="5257261" cy="802063"/>
          </a:xfrm>
          <a:prstGeom prst="rect">
            <a:avLst/>
          </a:prstGeom>
          <a:ln/>
        </p:spPr>
        <p:style>
          <a:lnRef idx="2">
            <a:schemeClr val="accent5"/>
          </a:lnRef>
          <a:fillRef idx="1">
            <a:schemeClr val="lt1"/>
          </a:fillRef>
          <a:effectRef idx="0">
            <a:schemeClr val="accent5"/>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A. Di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tích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Pác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Pó</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
        <p:nvSpPr>
          <p:cNvPr id="68" name="Rectangle 67">
            <a:extLst>
              <a:ext uri="{FF2B5EF4-FFF2-40B4-BE49-F238E27FC236}">
                <a16:creationId xmlns:a16="http://schemas.microsoft.com/office/drawing/2014/main" id="{F9747343-39C7-9328-54C9-15E39A6239FE}"/>
              </a:ext>
            </a:extLst>
          </p:cNvPr>
          <p:cNvSpPr/>
          <p:nvPr/>
        </p:nvSpPr>
        <p:spPr>
          <a:xfrm>
            <a:off x="6425289" y="1154808"/>
            <a:ext cx="5257261" cy="802063"/>
          </a:xfrm>
          <a:prstGeom prst="rect">
            <a:avLst/>
          </a:prstGeom>
          <a:ln/>
        </p:spPr>
        <p:style>
          <a:lnRef idx="2">
            <a:schemeClr val="accent5"/>
          </a:lnRef>
          <a:fillRef idx="1">
            <a:schemeClr val="lt1"/>
          </a:fillRef>
          <a:effectRef idx="0">
            <a:schemeClr val="accent5"/>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B. Di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tích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thành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Cổ</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Loa</a:t>
            </a:r>
          </a:p>
        </p:txBody>
      </p:sp>
      <p:sp>
        <p:nvSpPr>
          <p:cNvPr id="69" name="Rectangle 68">
            <a:extLst>
              <a:ext uri="{FF2B5EF4-FFF2-40B4-BE49-F238E27FC236}">
                <a16:creationId xmlns:a16="http://schemas.microsoft.com/office/drawing/2014/main" id="{17F395F1-9C7A-E1BA-9C0C-CAF465809EFC}"/>
              </a:ext>
            </a:extLst>
          </p:cNvPr>
          <p:cNvSpPr/>
          <p:nvPr/>
        </p:nvSpPr>
        <p:spPr>
          <a:xfrm>
            <a:off x="6442568" y="2110345"/>
            <a:ext cx="5257261" cy="802063"/>
          </a:xfrm>
          <a:prstGeom prst="rect">
            <a:avLst/>
          </a:prstGeom>
          <a:ln/>
        </p:spPr>
        <p:style>
          <a:lnRef idx="2">
            <a:schemeClr val="accent5"/>
          </a:lnRef>
          <a:fillRef idx="1">
            <a:schemeClr val="lt1"/>
          </a:fillRef>
          <a:effectRef idx="0">
            <a:schemeClr val="accent5"/>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 Di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tích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Lam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Kinh</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70" name="Picture 6" descr="Káº¿t quáº£ hÃ¬nh áº£nh cho right wrong tick icon">
            <a:extLst>
              <a:ext uri="{FF2B5EF4-FFF2-40B4-BE49-F238E27FC236}">
                <a16:creationId xmlns:a16="http://schemas.microsoft.com/office/drawing/2014/main" id="{6206CFA4-D9E0-62AF-61BB-4F0B0E262BE4}"/>
              </a:ext>
            </a:extLst>
          </p:cNvPr>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363641" y="2184466"/>
            <a:ext cx="672375" cy="68140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Káº¿t quáº£ hÃ¬nh áº£nh cho right wrong tick icon">
            <a:extLst>
              <a:ext uri="{FF2B5EF4-FFF2-40B4-BE49-F238E27FC236}">
                <a16:creationId xmlns:a16="http://schemas.microsoft.com/office/drawing/2014/main" id="{D97E8EAE-A811-24CD-0636-50CDE0BE11C9}"/>
              </a:ext>
            </a:extLst>
          </p:cNvPr>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346360" y="1215139"/>
            <a:ext cx="672375" cy="6814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Káº¿t quáº£ hÃ¬nh áº£nh cho right wrong tick icon">
            <a:extLst>
              <a:ext uri="{FF2B5EF4-FFF2-40B4-BE49-F238E27FC236}">
                <a16:creationId xmlns:a16="http://schemas.microsoft.com/office/drawing/2014/main" id="{5C96CA39-026D-9E9B-A0C4-DED22057DF0D}"/>
              </a:ext>
            </a:extLst>
          </p:cNvPr>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1270208" y="276546"/>
            <a:ext cx="824677" cy="724787"/>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1959B4F3-CC2D-CC2E-1F64-63CDEC385761}"/>
              </a:ext>
            </a:extLst>
          </p:cNvPr>
          <p:cNvSpPr txBox="1"/>
          <p:nvPr/>
        </p:nvSpPr>
        <p:spPr>
          <a:xfrm>
            <a:off x="517878" y="361754"/>
            <a:ext cx="5094646"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2. Ở Cao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Bằng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có</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di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tích</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lịch</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sử</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nào</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nổi</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tiếng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p>
        </p:txBody>
      </p:sp>
      <p:grpSp>
        <p:nvGrpSpPr>
          <p:cNvPr id="75" name="Group 74">
            <a:extLst>
              <a:ext uri="{FF2B5EF4-FFF2-40B4-BE49-F238E27FC236}">
                <a16:creationId xmlns:a16="http://schemas.microsoft.com/office/drawing/2014/main" id="{F60FBDDC-0781-C030-7BFD-AA455F3EA020}"/>
              </a:ext>
            </a:extLst>
          </p:cNvPr>
          <p:cNvGrpSpPr/>
          <p:nvPr/>
        </p:nvGrpSpPr>
        <p:grpSpPr>
          <a:xfrm>
            <a:off x="3786123" y="3139415"/>
            <a:ext cx="3475492" cy="3833949"/>
            <a:chOff x="7751666" y="-1319997"/>
            <a:chExt cx="3475492" cy="3833949"/>
          </a:xfrm>
        </p:grpSpPr>
        <p:pic>
          <p:nvPicPr>
            <p:cNvPr id="76" name="Picture 2" descr="E&amp;amp;C Thái Bình Dương – Công ty thiết kế, thi công pccc uy tín – Lắp đặt hệ  thống PCCC">
              <a:extLst>
                <a:ext uri="{FF2B5EF4-FFF2-40B4-BE49-F238E27FC236}">
                  <a16:creationId xmlns:a16="http://schemas.microsoft.com/office/drawing/2014/main" id="{73FE2838-6659-B6CA-168E-D39B7D693FC9}"/>
                </a:ext>
              </a:extLst>
            </p:cNvPr>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751666" y="-1319997"/>
              <a:ext cx="3475492" cy="383394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BB08FD8C-0B22-7A52-EA40-63E8A0ECAA05}"/>
                </a:ext>
              </a:extLst>
            </p:cNvPr>
            <p:cNvPicPr>
              <a:picLocks noChangeAspect="1"/>
            </p:cNvPicPr>
            <p:nvPr/>
          </p:nvPicPr>
          <p:blipFill>
            <a:blip r:embed="rId20"/>
            <a:stretch>
              <a:fillRect/>
            </a:stretch>
          </p:blipFill>
          <p:spPr>
            <a:xfrm>
              <a:off x="7993733" y="-120661"/>
              <a:ext cx="2859272" cy="1603387"/>
            </a:xfrm>
            <a:prstGeom prst="rect">
              <a:avLst/>
            </a:prstGeom>
          </p:spPr>
        </p:pic>
      </p:grpSp>
      <p:pic>
        <p:nvPicPr>
          <p:cNvPr id="78" name="30s">
            <a:hlinkClick r:id="" action="ppaction://media"/>
            <a:extLst>
              <a:ext uri="{FF2B5EF4-FFF2-40B4-BE49-F238E27FC236}">
                <a16:creationId xmlns:a16="http://schemas.microsoft.com/office/drawing/2014/main" id="{83985362-B605-F2E4-7589-AED926F252DE}"/>
              </a:ext>
            </a:extLst>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91190" y="-1629177"/>
            <a:ext cx="1828800" cy="1028700"/>
          </a:xfrm>
          <a:prstGeom prst="rect">
            <a:avLst/>
          </a:prstGeom>
        </p:spPr>
      </p:pic>
      <p:pic>
        <p:nvPicPr>
          <p:cNvPr id="79" name="10s">
            <a:hlinkClick r:id="" action="ppaction://media"/>
            <a:extLst>
              <a:ext uri="{FF2B5EF4-FFF2-40B4-BE49-F238E27FC236}">
                <a16:creationId xmlns:a16="http://schemas.microsoft.com/office/drawing/2014/main" id="{7F2F5F58-8E3B-EA56-07F9-69AF42A81789}"/>
              </a:ext>
            </a:extLst>
          </p:cNvPr>
          <p:cNvPicPr>
            <a:picLocks noChangeAspect="1"/>
          </p:cNvPicPr>
          <p:nvPr>
            <a:videoFile r:link="rId4"/>
            <p:extLst>
              <p:ext uri="{DAA4B4D4-6D71-4841-9C94-3DE7FCFB9230}">
                <p14:media xmlns:p14="http://schemas.microsoft.com/office/powerpoint/2010/main" r:embed="rId3"/>
              </p:ext>
            </p:extLst>
          </p:nvPr>
        </p:nvPicPr>
        <p:blipFill>
          <a:blip r:embed="rId22"/>
          <a:stretch>
            <a:fillRect/>
          </a:stretch>
        </p:blipFill>
        <p:spPr>
          <a:xfrm>
            <a:off x="4028190" y="2525166"/>
            <a:ext cx="1831979" cy="1030488"/>
          </a:xfrm>
          <a:prstGeom prst="rect">
            <a:avLst/>
          </a:prstGeom>
        </p:spPr>
      </p:pic>
      <p:pic>
        <p:nvPicPr>
          <p:cNvPr id="80" name="1p">
            <a:hlinkClick r:id="" action="ppaction://media"/>
            <a:extLst>
              <a:ext uri="{FF2B5EF4-FFF2-40B4-BE49-F238E27FC236}">
                <a16:creationId xmlns:a16="http://schemas.microsoft.com/office/drawing/2014/main" id="{73758221-5605-D632-9BEF-803E647594EB}"/>
              </a:ext>
            </a:extLst>
          </p:cNvPr>
          <p:cNvPicPr>
            <a:picLocks noChangeAspect="1"/>
          </p:cNvPicPr>
          <p:nvPr>
            <a:videoFile r:link="rId6"/>
            <p:extLst>
              <p:ext uri="{DAA4B4D4-6D71-4841-9C94-3DE7FCFB9230}">
                <p14:media xmlns:p14="http://schemas.microsoft.com/office/powerpoint/2010/main" r:embed="rId5"/>
              </p:ext>
            </p:extLst>
          </p:nvPr>
        </p:nvPicPr>
        <p:blipFill>
          <a:blip r:embed="rId23"/>
          <a:stretch>
            <a:fillRect/>
          </a:stretch>
        </p:blipFill>
        <p:spPr>
          <a:xfrm>
            <a:off x="2979275" y="-1943944"/>
            <a:ext cx="1828800" cy="1028700"/>
          </a:xfrm>
          <a:prstGeom prst="rect">
            <a:avLst/>
          </a:prstGeom>
        </p:spPr>
      </p:pic>
      <p:sp>
        <p:nvSpPr>
          <p:cNvPr id="26" name="Rectangle: Rounded Corners 25">
            <a:extLst>
              <a:ext uri="{FF2B5EF4-FFF2-40B4-BE49-F238E27FC236}">
                <a16:creationId xmlns:a16="http://schemas.microsoft.com/office/drawing/2014/main" id="{F0E8B366-D63A-49EB-B123-9667854E939F}"/>
              </a:ext>
            </a:extLst>
          </p:cNvPr>
          <p:cNvSpPr/>
          <p:nvPr/>
        </p:nvSpPr>
        <p:spPr>
          <a:xfrm>
            <a:off x="16585323" y="104052"/>
            <a:ext cx="4162097" cy="68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Di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tích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Pác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Pó</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04253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4" presetClass="entr" presetSubtype="10" fill="hold" grpId="1"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randombar(horizontal)">
                                      <p:cBhvr>
                                        <p:cTn id="10" dur="500"/>
                                        <p:tgtEl>
                                          <p:spTgt spid="65"/>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randombar(horizontal)">
                                      <p:cBhvr>
                                        <p:cTn id="13" dur="500"/>
                                        <p:tgtEl>
                                          <p:spTgt spid="66"/>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randombar(horizontal)">
                                      <p:cBhvr>
                                        <p:cTn id="16" dur="500"/>
                                        <p:tgtEl>
                                          <p:spTgt spid="68"/>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randombar(horizontal)">
                                      <p:cBhvr>
                                        <p:cTn id="19" dur="500"/>
                                        <p:tgtEl>
                                          <p:spTgt spid="69"/>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randombar(horizontal)">
                                      <p:cBhvr>
                                        <p:cTn id="22" dur="500"/>
                                        <p:tgtEl>
                                          <p:spTgt spid="74"/>
                                        </p:tgtEl>
                                      </p:cBhvr>
                                    </p:animEffect>
                                  </p:childTnLst>
                                </p:cTn>
                              </p:par>
                              <p:par>
                                <p:cTn id="23" presetID="10" presetClass="entr" presetSubtype="0" fill="hold" nodeType="with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par>
                                <p:cTn id="26" presetID="10" presetClass="entr" presetSubtype="0" fill="hold" nodeType="with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fade">
                                      <p:cBhvr>
                                        <p:cTn id="28"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9"/>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8" name="Am-thanh-tra-loi-sai-www_nhacchuongvui_com.wav"/>
                                        </p:tgtEl>
                                      </p:cMediaNode>
                                    </p:audio>
                                  </p:subTnLst>
                                </p:cTn>
                              </p:par>
                            </p:childTnLst>
                          </p:cTn>
                        </p:par>
                      </p:childTnLst>
                    </p:cTn>
                  </p:par>
                </p:childTnLst>
              </p:cTn>
              <p:nextCondLst>
                <p:cond evt="onClick" delay="0">
                  <p:tgtEl>
                    <p:spTgt spid="69"/>
                  </p:tgtEl>
                </p:cond>
              </p:nextCondLst>
            </p:seq>
            <p:seq concurrent="1" nextAc="seek">
              <p:cTn id="34" restart="whenNotActive" fill="hold" evtFilter="cancelBubble" nodeType="interactiveSeq">
                <p:stCondLst>
                  <p:cond evt="onClick" delay="0">
                    <p:tgtEl>
                      <p:spTgt spid="68"/>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8" name="Am-thanh-tra-loi-sai-www_nhacchuongvui_com.wav"/>
                                        </p:tgtEl>
                                      </p:cMediaNode>
                                    </p:audio>
                                  </p:subTnLst>
                                </p:cTn>
                              </p:par>
                            </p:childTnLst>
                          </p:cTn>
                        </p:par>
                      </p:childTnLst>
                    </p:cTn>
                  </p:par>
                </p:childTnLst>
              </p:cTn>
              <p:nextCondLst>
                <p:cond evt="onClick" delay="0">
                  <p:tgtEl>
                    <p:spTgt spid="68"/>
                  </p:tgtEl>
                </p:cond>
              </p:nextCondLst>
            </p:seq>
            <p:seq concurrent="1" nextAc="seek">
              <p:cTn id="39" restart="whenNotActive" fill="hold" evtFilter="cancelBubble" nodeType="interactiveSeq">
                <p:stCondLst>
                  <p:cond evt="onClick" delay="0">
                    <p:tgtEl>
                      <p:spTgt spid="66"/>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3"/>
                                        </p:tgtEl>
                                        <p:attrNameLst>
                                          <p:attrName>style.visibility</p:attrName>
                                        </p:attrNameLst>
                                      </p:cBhvr>
                                      <p:to>
                                        <p:strVal val="visible"/>
                                      </p:to>
                                    </p:set>
                                    <p:animEffect transition="in" filter="fade">
                                      <p:cBhvr>
                                        <p:cTn id="44" dur="500"/>
                                        <p:tgtEl>
                                          <p:spTgt spid="73"/>
                                        </p:tgtEl>
                                      </p:cBhvr>
                                    </p:animEffect>
                                  </p:childTnLst>
                                  <p:subTnLst>
                                    <p:audio>
                                      <p:cMediaNode>
                                        <p:cTn display="0" masterRel="sameClick">
                                          <p:stCondLst>
                                            <p:cond evt="begin" delay="0">
                                              <p:tn val="42"/>
                                            </p:cond>
                                          </p:stCondLst>
                                          <p:endCondLst>
                                            <p:cond evt="onStopAudio" delay="0">
                                              <p:tgtEl>
                                                <p:sldTgt/>
                                              </p:tgtEl>
                                            </p:cond>
                                          </p:endCondLst>
                                        </p:cTn>
                                        <p:tgtEl>
                                          <p:sndTgt r:embed="rId9" name="Am-thanh-tra-loi-dung-www_nhacchuongvui_com.wav"/>
                                        </p:tgtEl>
                                      </p:cMediaNode>
                                    </p:audio>
                                  </p:subTnLst>
                                </p:cTn>
                              </p:par>
                              <p:par>
                                <p:cTn id="45" presetID="10" presetClass="entr" presetSubtype="0" fill="hold" nodeType="withEffect">
                                  <p:stCondLst>
                                    <p:cond delay="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500"/>
                                        <p:tgtEl>
                                          <p:spTgt spid="75"/>
                                        </p:tgtEl>
                                      </p:cBhvr>
                                    </p:animEffect>
                                  </p:childTnLst>
                                </p:cTn>
                              </p:par>
                            </p:childTnLst>
                          </p:cTn>
                        </p:par>
                      </p:childTnLst>
                    </p:cTn>
                  </p:par>
                </p:childTnLst>
              </p:cTn>
              <p:nextCondLst>
                <p:cond evt="onClick" delay="0">
                  <p:tgtEl>
                    <p:spTgt spid="66"/>
                  </p:tgtEl>
                </p:cond>
              </p:nextCondLst>
            </p:seq>
            <p:seq concurrent="1" nextAc="seek">
              <p:cTn id="48" restart="whenNotActive" fill="hold" evtFilter="cancelBubble" nodeType="interactiveSeq">
                <p:stCondLst>
                  <p:cond evt="onClick" delay="0">
                    <p:tgtEl>
                      <p:spTgt spid="78"/>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78"/>
                                        </p:tgtEl>
                                      </p:cBhvr>
                                    </p:cmd>
                                  </p:childTnLst>
                                </p:cTn>
                              </p:par>
                            </p:childTnLst>
                          </p:cTn>
                        </p:par>
                      </p:childTnLst>
                    </p:cTn>
                  </p:par>
                  <p:par>
                    <p:cTn id="53" fill="hold">
                      <p:stCondLst>
                        <p:cond delay="indefinite"/>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33204" fill="hold"/>
                                        <p:tgtEl>
                                          <p:spTgt spid="78"/>
                                        </p:tgtEl>
                                      </p:cBhvr>
                                    </p:cmd>
                                  </p:childTnLst>
                                </p:cTn>
                              </p:par>
                            </p:childTnLst>
                          </p:cTn>
                        </p:par>
                      </p:childTnLst>
                    </p:cTn>
                  </p:par>
                </p:childTnLst>
              </p:cTn>
              <p:nextCondLst>
                <p:cond evt="onClick" delay="0">
                  <p:tgtEl>
                    <p:spTgt spid="78"/>
                  </p:tgtEl>
                </p:cond>
              </p:nextCondLst>
            </p:seq>
            <p:seq concurrent="1" nextAc="seek">
              <p:cTn id="57" restart="whenNotActive" fill="hold" evtFilter="cancelBubble" nodeType="interactiveSeq">
                <p:stCondLst>
                  <p:cond evt="onClick" delay="0">
                    <p:tgtEl>
                      <p:spTgt spid="7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79"/>
                                        </p:tgtEl>
                                      </p:cBhvr>
                                    </p:cmd>
                                  </p:childTnLst>
                                </p:cTn>
                              </p:par>
                            </p:childTnLst>
                          </p:cTn>
                        </p:par>
                      </p:childTnLst>
                    </p:cTn>
                  </p:par>
                  <p:par>
                    <p:cTn id="62" fill="hold">
                      <p:stCondLst>
                        <p:cond delay="indefinite"/>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13444" fill="hold"/>
                                        <p:tgtEl>
                                          <p:spTgt spid="79"/>
                                        </p:tgtEl>
                                      </p:cBhvr>
                                    </p:cmd>
                                  </p:childTnLst>
                                </p:cTn>
                              </p:par>
                            </p:childTnLst>
                          </p:cTn>
                        </p:par>
                      </p:childTnLst>
                    </p:cTn>
                  </p:par>
                </p:childTnLst>
              </p:cTn>
              <p:nextCondLst>
                <p:cond evt="onClick" delay="0">
                  <p:tgtEl>
                    <p:spTgt spid="79"/>
                  </p:tgtEl>
                </p:cond>
              </p:nextCondLst>
            </p:seq>
            <p:seq concurrent="1" nextAc="seek">
              <p:cTn id="66" restart="whenNotActive" fill="hold" evtFilter="cancelBubble" nodeType="interactiveSeq">
                <p:stCondLst>
                  <p:cond evt="onClick" delay="0">
                    <p:tgtEl>
                      <p:spTgt spid="80"/>
                    </p:tgtEl>
                  </p:cond>
                </p:stCondLst>
                <p:endSync evt="end" delay="0">
                  <p:rtn val="all"/>
                </p:endSync>
                <p:childTnLst>
                  <p:par>
                    <p:cTn id="67" fill="hold">
                      <p:stCondLst>
                        <p:cond delay="0"/>
                      </p:stCondLst>
                      <p:childTnLst>
                        <p:par>
                          <p:cTn id="68" fill="hold">
                            <p:stCondLst>
                              <p:cond delay="0"/>
                            </p:stCondLst>
                            <p:childTnLst>
                              <p:par>
                                <p:cTn id="69" presetID="2" presetClass="mediacall" presetSubtype="0" fill="hold" nodeType="clickEffect">
                                  <p:stCondLst>
                                    <p:cond delay="0"/>
                                  </p:stCondLst>
                                  <p:childTnLst>
                                    <p:cmd type="call" cmd="togglePause">
                                      <p:cBhvr>
                                        <p:cTn id="70" dur="1" fill="hold"/>
                                        <p:tgtEl>
                                          <p:spTgt spid="80"/>
                                        </p:tgtEl>
                                      </p:cBhvr>
                                    </p:cmd>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63436" fill="hold"/>
                                        <p:tgtEl>
                                          <p:spTgt spid="80"/>
                                        </p:tgtEl>
                                      </p:cBhvr>
                                    </p:cmd>
                                  </p:childTnLst>
                                </p:cTn>
                              </p:par>
                            </p:childTnLst>
                          </p:cTn>
                        </p:par>
                      </p:childTnLst>
                    </p:cTn>
                  </p:par>
                </p:childTnLst>
              </p:cTn>
              <p:nextCondLst>
                <p:cond evt="onClick" delay="0">
                  <p:tgtEl>
                    <p:spTgt spid="80"/>
                  </p:tgtEl>
                </p:cond>
              </p:nextCondLst>
            </p:seq>
            <p:seq concurrent="1" nextAc="seek">
              <p:cTn id="75" restart="whenNotActive" fill="hold" evtFilter="cancelBubble" nodeType="interactiveSeq">
                <p:stCondLst>
                  <p:cond evt="onClick" delay="0">
                    <p:tgtEl>
                      <p:spTgt spid="75"/>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withEffect">
                                  <p:stCondLst>
                                    <p:cond delay="500"/>
                                  </p:stCondLst>
                                  <p:childTnLst>
                                    <p:animEffect transition="out" filter="fade">
                                      <p:cBhvr>
                                        <p:cTn id="79" dur="500"/>
                                        <p:tgtEl>
                                          <p:spTgt spid="70"/>
                                        </p:tgtEl>
                                      </p:cBhvr>
                                    </p:animEffect>
                                    <p:set>
                                      <p:cBhvr>
                                        <p:cTn id="80" dur="1" fill="hold">
                                          <p:stCondLst>
                                            <p:cond delay="499"/>
                                          </p:stCondLst>
                                        </p:cTn>
                                        <p:tgtEl>
                                          <p:spTgt spid="70"/>
                                        </p:tgtEl>
                                        <p:attrNameLst>
                                          <p:attrName>style.visibility</p:attrName>
                                        </p:attrNameLst>
                                      </p:cBhvr>
                                      <p:to>
                                        <p:strVal val="hidden"/>
                                      </p:to>
                                    </p:set>
                                  </p:childTnLst>
                                </p:cTn>
                              </p:par>
                              <p:par>
                                <p:cTn id="81" presetID="10" presetClass="exit" presetSubtype="0" fill="hold" nodeType="withEffect">
                                  <p:stCondLst>
                                    <p:cond delay="500"/>
                                  </p:stCondLst>
                                  <p:childTnLst>
                                    <p:animEffect transition="out" filter="fade">
                                      <p:cBhvr>
                                        <p:cTn id="82" dur="500"/>
                                        <p:tgtEl>
                                          <p:spTgt spid="71"/>
                                        </p:tgtEl>
                                      </p:cBhvr>
                                    </p:animEffect>
                                    <p:set>
                                      <p:cBhvr>
                                        <p:cTn id="83" dur="1" fill="hold">
                                          <p:stCondLst>
                                            <p:cond delay="499"/>
                                          </p:stCondLst>
                                        </p:cTn>
                                        <p:tgtEl>
                                          <p:spTgt spid="71"/>
                                        </p:tgtEl>
                                        <p:attrNameLst>
                                          <p:attrName>style.visibility</p:attrName>
                                        </p:attrNameLst>
                                      </p:cBhvr>
                                      <p:to>
                                        <p:strVal val="hidden"/>
                                      </p:to>
                                    </p:set>
                                  </p:childTnLst>
                                </p:cTn>
                              </p:par>
                              <p:par>
                                <p:cTn id="84" presetID="10" presetClass="exit" presetSubtype="0" fill="hold" nodeType="withEffect">
                                  <p:stCondLst>
                                    <p:cond delay="500"/>
                                  </p:stCondLst>
                                  <p:childTnLst>
                                    <p:animEffect transition="out" filter="fade">
                                      <p:cBhvr>
                                        <p:cTn id="85" dur="500"/>
                                        <p:tgtEl>
                                          <p:spTgt spid="75"/>
                                        </p:tgtEl>
                                      </p:cBhvr>
                                    </p:animEffect>
                                    <p:set>
                                      <p:cBhvr>
                                        <p:cTn id="86" dur="1" fill="hold">
                                          <p:stCondLst>
                                            <p:cond delay="499"/>
                                          </p:stCondLst>
                                        </p:cTn>
                                        <p:tgtEl>
                                          <p:spTgt spid="75"/>
                                        </p:tgtEl>
                                        <p:attrNameLst>
                                          <p:attrName>style.visibility</p:attrName>
                                        </p:attrNameLst>
                                      </p:cBhvr>
                                      <p:to>
                                        <p:strVal val="hidden"/>
                                      </p:to>
                                    </p:set>
                                  </p:childTnLst>
                                </p:cTn>
                              </p:par>
                              <p:par>
                                <p:cTn id="87" presetID="10" presetClass="exit" presetSubtype="0" fill="hold" nodeType="withEffect">
                                  <p:stCondLst>
                                    <p:cond delay="500"/>
                                  </p:stCondLst>
                                  <p:childTnLst>
                                    <p:animEffect transition="out" filter="fade">
                                      <p:cBhvr>
                                        <p:cTn id="88" dur="500"/>
                                        <p:tgtEl>
                                          <p:spTgt spid="78"/>
                                        </p:tgtEl>
                                      </p:cBhvr>
                                    </p:animEffect>
                                    <p:set>
                                      <p:cBhvr>
                                        <p:cTn id="89" dur="1" fill="hold">
                                          <p:stCondLst>
                                            <p:cond delay="499"/>
                                          </p:stCondLst>
                                        </p:cTn>
                                        <p:tgtEl>
                                          <p:spTgt spid="78"/>
                                        </p:tgtEl>
                                        <p:attrNameLst>
                                          <p:attrName>style.visibility</p:attrName>
                                        </p:attrNameLst>
                                      </p:cBhvr>
                                      <p:to>
                                        <p:strVal val="hidden"/>
                                      </p:to>
                                    </p:set>
                                    <p:cmd type="call" cmd="stop">
                                      <p:cBhvr>
                                        <p:cTn id="90" dur="1">
                                          <p:stCondLst>
                                            <p:cond delay="499"/>
                                          </p:stCondLst>
                                        </p:cTn>
                                        <p:tgtEl>
                                          <p:spTgt spid="78"/>
                                        </p:tgtEl>
                                      </p:cBhvr>
                                    </p:cmd>
                                  </p:childTnLst>
                                </p:cTn>
                              </p:par>
                              <p:par>
                                <p:cTn id="91" presetID="10" presetClass="exit" presetSubtype="0" fill="hold" nodeType="withEffect">
                                  <p:stCondLst>
                                    <p:cond delay="500"/>
                                  </p:stCondLst>
                                  <p:childTnLst>
                                    <p:animEffect transition="out" filter="fade">
                                      <p:cBhvr>
                                        <p:cTn id="92" dur="500"/>
                                        <p:tgtEl>
                                          <p:spTgt spid="80"/>
                                        </p:tgtEl>
                                      </p:cBhvr>
                                    </p:animEffect>
                                    <p:set>
                                      <p:cBhvr>
                                        <p:cTn id="93" dur="1" fill="hold">
                                          <p:stCondLst>
                                            <p:cond delay="499"/>
                                          </p:stCondLst>
                                        </p:cTn>
                                        <p:tgtEl>
                                          <p:spTgt spid="80"/>
                                        </p:tgtEl>
                                        <p:attrNameLst>
                                          <p:attrName>style.visibility</p:attrName>
                                        </p:attrNameLst>
                                      </p:cBhvr>
                                      <p:to>
                                        <p:strVal val="hidden"/>
                                      </p:to>
                                    </p:set>
                                    <p:cmd type="call" cmd="stop">
                                      <p:cBhvr>
                                        <p:cTn id="94" dur="1">
                                          <p:stCondLst>
                                            <p:cond delay="499"/>
                                          </p:stCondLst>
                                        </p:cTn>
                                        <p:tgtEl>
                                          <p:spTgt spid="80"/>
                                        </p:tgtEl>
                                      </p:cBhvr>
                                    </p:cmd>
                                  </p:childTnLst>
                                </p:cTn>
                              </p:par>
                              <p:par>
                                <p:cTn id="95" presetID="10" presetClass="exit" presetSubtype="0" fill="hold" nodeType="withEffect">
                                  <p:stCondLst>
                                    <p:cond delay="500"/>
                                  </p:stCondLst>
                                  <p:childTnLst>
                                    <p:animEffect transition="out" filter="fade">
                                      <p:cBhvr>
                                        <p:cTn id="96" dur="500"/>
                                        <p:tgtEl>
                                          <p:spTgt spid="73"/>
                                        </p:tgtEl>
                                      </p:cBhvr>
                                    </p:animEffect>
                                    <p:set>
                                      <p:cBhvr>
                                        <p:cTn id="97" dur="1" fill="hold">
                                          <p:stCondLst>
                                            <p:cond delay="499"/>
                                          </p:stCondLst>
                                        </p:cTn>
                                        <p:tgtEl>
                                          <p:spTgt spid="73"/>
                                        </p:tgtEl>
                                        <p:attrNameLst>
                                          <p:attrName>style.visibility</p:attrName>
                                        </p:attrNameLst>
                                      </p:cBhvr>
                                      <p:to>
                                        <p:strVal val="hidden"/>
                                      </p:to>
                                    </p:set>
                                  </p:childTnLst>
                                </p:cTn>
                              </p:par>
                              <p:par>
                                <p:cTn id="98" presetID="10" presetClass="exit" presetSubtype="0" fill="hold" grpId="0" nodeType="withEffect">
                                  <p:stCondLst>
                                    <p:cond delay="500"/>
                                  </p:stCondLst>
                                  <p:childTnLst>
                                    <p:animEffect transition="out" filter="fade">
                                      <p:cBhvr>
                                        <p:cTn id="99" dur="500"/>
                                        <p:tgtEl>
                                          <p:spTgt spid="65"/>
                                        </p:tgtEl>
                                      </p:cBhvr>
                                    </p:animEffect>
                                    <p:set>
                                      <p:cBhvr>
                                        <p:cTn id="100" dur="1" fill="hold">
                                          <p:stCondLst>
                                            <p:cond delay="499"/>
                                          </p:stCondLst>
                                        </p:cTn>
                                        <p:tgtEl>
                                          <p:spTgt spid="65"/>
                                        </p:tgtEl>
                                        <p:attrNameLst>
                                          <p:attrName>style.visibility</p:attrName>
                                        </p:attrNameLst>
                                      </p:cBhvr>
                                      <p:to>
                                        <p:strVal val="hidden"/>
                                      </p:to>
                                    </p:set>
                                  </p:childTnLst>
                                </p:cTn>
                              </p:par>
                              <p:par>
                                <p:cTn id="101" presetID="10" presetClass="exit" presetSubtype="0" fill="hold" grpId="0" nodeType="withEffect">
                                  <p:stCondLst>
                                    <p:cond delay="500"/>
                                  </p:stCondLst>
                                  <p:childTnLst>
                                    <p:animEffect transition="out" filter="fade">
                                      <p:cBhvr>
                                        <p:cTn id="102" dur="500"/>
                                        <p:tgtEl>
                                          <p:spTgt spid="66"/>
                                        </p:tgtEl>
                                      </p:cBhvr>
                                    </p:animEffect>
                                    <p:set>
                                      <p:cBhvr>
                                        <p:cTn id="103" dur="1" fill="hold">
                                          <p:stCondLst>
                                            <p:cond delay="499"/>
                                          </p:stCondLst>
                                        </p:cTn>
                                        <p:tgtEl>
                                          <p:spTgt spid="66"/>
                                        </p:tgtEl>
                                        <p:attrNameLst>
                                          <p:attrName>style.visibility</p:attrName>
                                        </p:attrNameLst>
                                      </p:cBhvr>
                                      <p:to>
                                        <p:strVal val="hidden"/>
                                      </p:to>
                                    </p:set>
                                  </p:childTnLst>
                                </p:cTn>
                              </p:par>
                              <p:par>
                                <p:cTn id="104" presetID="10" presetClass="exit" presetSubtype="0" fill="hold" grpId="0" nodeType="withEffect">
                                  <p:stCondLst>
                                    <p:cond delay="500"/>
                                  </p:stCondLst>
                                  <p:childTnLst>
                                    <p:animEffect transition="out" filter="fade">
                                      <p:cBhvr>
                                        <p:cTn id="105" dur="500"/>
                                        <p:tgtEl>
                                          <p:spTgt spid="68"/>
                                        </p:tgtEl>
                                      </p:cBhvr>
                                    </p:animEffect>
                                    <p:set>
                                      <p:cBhvr>
                                        <p:cTn id="106" dur="1" fill="hold">
                                          <p:stCondLst>
                                            <p:cond delay="499"/>
                                          </p:stCondLst>
                                        </p:cTn>
                                        <p:tgtEl>
                                          <p:spTgt spid="68"/>
                                        </p:tgtEl>
                                        <p:attrNameLst>
                                          <p:attrName>style.visibility</p:attrName>
                                        </p:attrNameLst>
                                      </p:cBhvr>
                                      <p:to>
                                        <p:strVal val="hidden"/>
                                      </p:to>
                                    </p:set>
                                  </p:childTnLst>
                                </p:cTn>
                              </p:par>
                              <p:par>
                                <p:cTn id="107" presetID="10" presetClass="exit" presetSubtype="0" fill="hold" grpId="0" nodeType="withEffect">
                                  <p:stCondLst>
                                    <p:cond delay="500"/>
                                  </p:stCondLst>
                                  <p:childTnLst>
                                    <p:animEffect transition="out" filter="fade">
                                      <p:cBhvr>
                                        <p:cTn id="108" dur="500"/>
                                        <p:tgtEl>
                                          <p:spTgt spid="69"/>
                                        </p:tgtEl>
                                      </p:cBhvr>
                                    </p:animEffect>
                                    <p:set>
                                      <p:cBhvr>
                                        <p:cTn id="109" dur="1" fill="hold">
                                          <p:stCondLst>
                                            <p:cond delay="499"/>
                                          </p:stCondLst>
                                        </p:cTn>
                                        <p:tgtEl>
                                          <p:spTgt spid="69"/>
                                        </p:tgtEl>
                                        <p:attrNameLst>
                                          <p:attrName>style.visibility</p:attrName>
                                        </p:attrNameLst>
                                      </p:cBhvr>
                                      <p:to>
                                        <p:strVal val="hidden"/>
                                      </p:to>
                                    </p:set>
                                  </p:childTnLst>
                                </p:cTn>
                              </p:par>
                              <p:par>
                                <p:cTn id="110" presetID="10" presetClass="exit" presetSubtype="0" fill="hold" nodeType="withEffect">
                                  <p:stCondLst>
                                    <p:cond delay="500"/>
                                  </p:stCondLst>
                                  <p:childTnLst>
                                    <p:animEffect transition="out" filter="fade">
                                      <p:cBhvr>
                                        <p:cTn id="111" dur="500"/>
                                        <p:tgtEl>
                                          <p:spTgt spid="79"/>
                                        </p:tgtEl>
                                      </p:cBhvr>
                                    </p:animEffect>
                                    <p:set>
                                      <p:cBhvr>
                                        <p:cTn id="112" dur="1" fill="hold">
                                          <p:stCondLst>
                                            <p:cond delay="499"/>
                                          </p:stCondLst>
                                        </p:cTn>
                                        <p:tgtEl>
                                          <p:spTgt spid="79"/>
                                        </p:tgtEl>
                                        <p:attrNameLst>
                                          <p:attrName>style.visibility</p:attrName>
                                        </p:attrNameLst>
                                      </p:cBhvr>
                                      <p:to>
                                        <p:strVal val="hidden"/>
                                      </p:to>
                                    </p:set>
                                    <p:cmd type="call" cmd="stop">
                                      <p:cBhvr>
                                        <p:cTn id="113" dur="1">
                                          <p:stCondLst>
                                            <p:cond delay="499"/>
                                          </p:stCondLst>
                                        </p:cTn>
                                        <p:tgtEl>
                                          <p:spTgt spid="79"/>
                                        </p:tgtEl>
                                      </p:cBhvr>
                                    </p:cmd>
                                  </p:childTnLst>
                                </p:cTn>
                              </p:par>
                              <p:par>
                                <p:cTn id="114" presetID="10" presetClass="exit" presetSubtype="0" fill="hold" grpId="0" nodeType="withEffect">
                                  <p:stCondLst>
                                    <p:cond delay="500"/>
                                  </p:stCondLst>
                                  <p:childTnLst>
                                    <p:animEffect transition="out" filter="fade">
                                      <p:cBhvr>
                                        <p:cTn id="115" dur="500"/>
                                        <p:tgtEl>
                                          <p:spTgt spid="74"/>
                                        </p:tgtEl>
                                      </p:cBhvr>
                                    </p:animEffect>
                                    <p:set>
                                      <p:cBhvr>
                                        <p:cTn id="116" dur="1" fill="hold">
                                          <p:stCondLst>
                                            <p:cond delay="499"/>
                                          </p:stCondLst>
                                        </p:cTn>
                                        <p:tgtEl>
                                          <p:spTgt spid="74"/>
                                        </p:tgtEl>
                                        <p:attrNameLst>
                                          <p:attrName>style.visibility</p:attrName>
                                        </p:attrNameLst>
                                      </p:cBhvr>
                                      <p:to>
                                        <p:strVal val="hidden"/>
                                      </p:to>
                                    </p:set>
                                  </p:childTnLst>
                                </p:cTn>
                              </p:par>
                            </p:childTnLst>
                          </p:cTn>
                        </p:par>
                        <p:par>
                          <p:cTn id="117" fill="hold">
                            <p:stCondLst>
                              <p:cond delay="1000"/>
                            </p:stCondLst>
                            <p:childTnLst>
                              <p:par>
                                <p:cTn id="118" presetID="35" presetClass="path" presetSubtype="0" fill="hold" nodeType="afterEffect">
                                  <p:stCondLst>
                                    <p:cond delay="0"/>
                                  </p:stCondLst>
                                  <p:childTnLst>
                                    <p:animMotion origin="layout" path="M 6.25E-7 1.11111E-6 L -1 1.11111E-6 " pathEditMode="relative" rAng="0" ptsTypes="AA">
                                      <p:cBhvr>
                                        <p:cTn id="119" dur="3000" fill="hold"/>
                                        <p:tgtEl>
                                          <p:spTgt spid="34"/>
                                        </p:tgtEl>
                                        <p:attrNameLst>
                                          <p:attrName>ppt_x</p:attrName>
                                          <p:attrName>ppt_y</p:attrName>
                                        </p:attrNameLst>
                                      </p:cBhvr>
                                      <p:rCtr x="-50000" y="0"/>
                                    </p:animMotion>
                                  </p:childTnLst>
                                </p:cTn>
                              </p:par>
                              <p:par>
                                <p:cTn id="120" presetID="35" presetClass="path" presetSubtype="0" fill="hold" nodeType="withEffect">
                                  <p:stCondLst>
                                    <p:cond delay="0"/>
                                  </p:stCondLst>
                                  <p:childTnLst>
                                    <p:animMotion origin="layout" path="M 6.25E-7 2.22222E-6 L -1 2.22222E-6 " pathEditMode="relative" rAng="0" ptsTypes="AA">
                                      <p:cBhvr>
                                        <p:cTn id="121" dur="3000" fill="hold"/>
                                        <p:tgtEl>
                                          <p:spTgt spid="30"/>
                                        </p:tgtEl>
                                        <p:attrNameLst>
                                          <p:attrName>ppt_x</p:attrName>
                                          <p:attrName>ppt_y</p:attrName>
                                        </p:attrNameLst>
                                      </p:cBhvr>
                                      <p:rCtr x="-50000" y="0"/>
                                    </p:animMotion>
                                  </p:childTnLst>
                                </p:cTn>
                              </p:par>
                              <p:par>
                                <p:cTn id="122" presetID="35" presetClass="path" presetSubtype="0" fill="hold" nodeType="withEffect">
                                  <p:stCondLst>
                                    <p:cond delay="0"/>
                                  </p:stCondLst>
                                  <p:childTnLst>
                                    <p:animMotion origin="layout" path="M -2.08333E-7 -2.96296E-6 L -1 -2.96296E-6 " pathEditMode="relative" rAng="0" ptsTypes="AA">
                                      <p:cBhvr>
                                        <p:cTn id="123" dur="3000" fill="hold"/>
                                        <p:tgtEl>
                                          <p:spTgt spid="31"/>
                                        </p:tgtEl>
                                        <p:attrNameLst>
                                          <p:attrName>ppt_x</p:attrName>
                                          <p:attrName>ppt_y</p:attrName>
                                        </p:attrNameLst>
                                      </p:cBhvr>
                                      <p:rCtr x="-50000" y="0"/>
                                    </p:animMotion>
                                  </p:childTnLst>
                                </p:cTn>
                              </p:par>
                            </p:childTnLst>
                          </p:cTn>
                        </p:par>
                      </p:childTnLst>
                    </p:cTn>
                  </p:par>
                </p:childTnLst>
              </p:cTn>
              <p:nextCondLst>
                <p:cond evt="onClick" delay="0">
                  <p:tgtEl>
                    <p:spTgt spid="75"/>
                  </p:tgtEl>
                </p:cond>
              </p:nextCondLst>
            </p:seq>
            <p:video>
              <p:cMediaNode vol="80000">
                <p:cTn id="124" fill="hold" display="0">
                  <p:stCondLst>
                    <p:cond delay="indefinite"/>
                  </p:stCondLst>
                </p:cTn>
                <p:tgtEl>
                  <p:spTgt spid="78"/>
                </p:tgtEl>
              </p:cMediaNode>
            </p:video>
            <p:video>
              <p:cMediaNode vol="80000">
                <p:cTn id="125" fill="hold" display="0">
                  <p:stCondLst>
                    <p:cond delay="indefinite"/>
                  </p:stCondLst>
                </p:cTn>
                <p:tgtEl>
                  <p:spTgt spid="79"/>
                </p:tgtEl>
              </p:cMediaNode>
            </p:video>
            <p:video>
              <p:cMediaNode vol="80000">
                <p:cTn id="126" fill="hold" display="0">
                  <p:stCondLst>
                    <p:cond delay="indefinite"/>
                  </p:stCondLst>
                </p:cTn>
                <p:tgtEl>
                  <p:spTgt spid="80"/>
                </p:tgtEl>
              </p:cMediaNode>
            </p:video>
          </p:childTnLst>
        </p:cTn>
      </p:par>
    </p:tnLst>
    <p:bldLst>
      <p:bldP spid="65" grpId="0" animBg="1"/>
      <p:bldP spid="65" grpId="1" animBg="1"/>
      <p:bldP spid="66" grpId="0" animBg="1"/>
      <p:bldP spid="66" grpId="1" animBg="1"/>
      <p:bldP spid="68" grpId="0" animBg="1"/>
      <p:bldP spid="68" grpId="1" animBg="1"/>
      <p:bldP spid="69" grpId="0" animBg="1"/>
      <p:bldP spid="69" grpId="1" animBg="1"/>
      <p:bldP spid="74" grpId="0"/>
      <p:bldP spid="7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3424036" cy="6851394"/>
            <a:chOff x="-19812000" y="181103"/>
            <a:chExt cx="23424036"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flipH="1">
              <a:off x="-7620001" y="181103"/>
              <a:ext cx="11232037" cy="6851394"/>
            </a:xfrm>
            <a:prstGeom prst="rect">
              <a:avLst/>
            </a:prstGeom>
          </p:spPr>
        </p:pic>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71146" y="3901194"/>
            <a:ext cx="2161450" cy="2743200"/>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163554" y="4472912"/>
            <a:ext cx="3990327" cy="2662212"/>
          </a:xfrm>
          <a:prstGeom prst="rect">
            <a:avLst/>
          </a:prstGeom>
        </p:spPr>
      </p:pic>
      <p:pic>
        <p:nvPicPr>
          <p:cNvPr id="34" name="c2 2">
            <a:hlinkClick r:id="rId15"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786541" y="4705964"/>
            <a:ext cx="1286109" cy="1337553"/>
          </a:xfrm>
          <a:prstGeom prst="rect">
            <a:avLst/>
          </a:prstGeom>
        </p:spPr>
      </p:pic>
      <p:sp>
        <p:nvSpPr>
          <p:cNvPr id="35" name="Rectangle: Rounded Corners 34">
            <a:extLst>
              <a:ext uri="{FF2B5EF4-FFF2-40B4-BE49-F238E27FC236}">
                <a16:creationId xmlns:a16="http://schemas.microsoft.com/office/drawing/2014/main" id="{63FBFA8F-26DE-A64C-F339-4473051B8DD9}"/>
              </a:ext>
            </a:extLst>
          </p:cNvPr>
          <p:cNvSpPr/>
          <p:nvPr/>
        </p:nvSpPr>
        <p:spPr>
          <a:xfrm>
            <a:off x="254399" y="215243"/>
            <a:ext cx="5841601" cy="3554442"/>
          </a:xfrm>
          <a:prstGeom prst="roundRect">
            <a:avLst>
              <a:gd name="adj" fmla="val 10384"/>
            </a:avLst>
          </a:prstGeom>
          <a:ln w="57150">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6" name="Rectangle 35">
            <a:extLst>
              <a:ext uri="{FF2B5EF4-FFF2-40B4-BE49-F238E27FC236}">
                <a16:creationId xmlns:a16="http://schemas.microsoft.com/office/drawing/2014/main" id="{D5559CEA-488F-4A9D-492C-111AA8EB6101}"/>
              </a:ext>
            </a:extLst>
          </p:cNvPr>
          <p:cNvSpPr/>
          <p:nvPr/>
        </p:nvSpPr>
        <p:spPr>
          <a:xfrm>
            <a:off x="6351530" y="1009393"/>
            <a:ext cx="5257261" cy="802063"/>
          </a:xfrm>
          <a:prstGeom prst="rect">
            <a:avLst/>
          </a:prstGeom>
          <a:ln/>
        </p:spPr>
        <p:style>
          <a:lnRef idx="2">
            <a:schemeClr val="accent5"/>
          </a:lnRef>
          <a:fillRef idx="1">
            <a:schemeClr val="lt1"/>
          </a:fillRef>
          <a:effectRef idx="0">
            <a:schemeClr val="accent5"/>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B.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Cố</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đô</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Huế</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
        <p:nvSpPr>
          <p:cNvPr id="37" name="Rectangle 36">
            <a:extLst>
              <a:ext uri="{FF2B5EF4-FFF2-40B4-BE49-F238E27FC236}">
                <a16:creationId xmlns:a16="http://schemas.microsoft.com/office/drawing/2014/main" id="{F5687C85-A239-9553-CF45-F2C533AED10E}"/>
              </a:ext>
            </a:extLst>
          </p:cNvPr>
          <p:cNvSpPr/>
          <p:nvPr/>
        </p:nvSpPr>
        <p:spPr>
          <a:xfrm>
            <a:off x="6359479" y="13972"/>
            <a:ext cx="5257261" cy="802063"/>
          </a:xfrm>
          <a:prstGeom prst="rect">
            <a:avLst/>
          </a:prstGeom>
          <a:ln/>
        </p:spPr>
        <p:style>
          <a:lnRef idx="2">
            <a:schemeClr val="accent5"/>
          </a:lnRef>
          <a:fillRef idx="1">
            <a:schemeClr val="lt1"/>
          </a:fillRef>
          <a:effectRef idx="0">
            <a:schemeClr val="accent5"/>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Cố</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đô</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Hoa</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Lư</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p>
        </p:txBody>
      </p:sp>
      <p:sp>
        <p:nvSpPr>
          <p:cNvPr id="39" name="Rectangle 38">
            <a:extLst>
              <a:ext uri="{FF2B5EF4-FFF2-40B4-BE49-F238E27FC236}">
                <a16:creationId xmlns:a16="http://schemas.microsoft.com/office/drawing/2014/main" id="{F2E0A7FC-D0F2-FF29-5174-93140F291D97}"/>
              </a:ext>
            </a:extLst>
          </p:cNvPr>
          <p:cNvSpPr/>
          <p:nvPr/>
        </p:nvSpPr>
        <p:spPr>
          <a:xfrm>
            <a:off x="6338231" y="2053269"/>
            <a:ext cx="5257261" cy="802063"/>
          </a:xfrm>
          <a:prstGeom prst="rect">
            <a:avLst/>
          </a:prstGeom>
          <a:ln/>
        </p:spPr>
        <p:style>
          <a:lnRef idx="2">
            <a:schemeClr val="accent5"/>
          </a:lnRef>
          <a:fillRef idx="1">
            <a:schemeClr val="lt1"/>
          </a:fillRef>
          <a:effectRef idx="0">
            <a:schemeClr val="accent5"/>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Thành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nhà</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Hồ</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40" name="Picture 6" descr="Káº¿t quáº£ hÃ¬nh áº£nh cho right wrong tick icon">
            <a:extLst>
              <a:ext uri="{FF2B5EF4-FFF2-40B4-BE49-F238E27FC236}">
                <a16:creationId xmlns:a16="http://schemas.microsoft.com/office/drawing/2014/main" id="{D2173B39-E816-15C6-95CA-ED07184099C9}"/>
              </a:ext>
            </a:extLst>
          </p:cNvPr>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273818" y="2127390"/>
            <a:ext cx="672375" cy="6814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right wrong tick icon">
            <a:extLst>
              <a:ext uri="{FF2B5EF4-FFF2-40B4-BE49-F238E27FC236}">
                <a16:creationId xmlns:a16="http://schemas.microsoft.com/office/drawing/2014/main" id="{9FF20FAE-EAC2-9690-CA7E-CBDA75F2BB62}"/>
              </a:ext>
            </a:extLst>
          </p:cNvPr>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280551" y="74303"/>
            <a:ext cx="672375" cy="681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right wrong tick icon">
            <a:extLst>
              <a:ext uri="{FF2B5EF4-FFF2-40B4-BE49-F238E27FC236}">
                <a16:creationId xmlns:a16="http://schemas.microsoft.com/office/drawing/2014/main" id="{0876F765-53A3-3D0A-2E6D-FE62017A547A}"/>
              </a:ext>
            </a:extLst>
          </p:cNvPr>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1153619" y="1109319"/>
            <a:ext cx="824677" cy="72478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5B0D378E-55D9-1BB1-AA67-522F7DC9C492}"/>
              </a:ext>
            </a:extLst>
          </p:cNvPr>
          <p:cNvSpPr txBox="1"/>
          <p:nvPr/>
        </p:nvSpPr>
        <p:spPr>
          <a:xfrm>
            <a:off x="517878" y="361754"/>
            <a:ext cx="504209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3. Ở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Thừa</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Thiên</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Huế</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di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tích</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lịch</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sử</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nào</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nổi</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tiếng</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p>
        </p:txBody>
      </p:sp>
      <p:grpSp>
        <p:nvGrpSpPr>
          <p:cNvPr id="45" name="Group 44">
            <a:extLst>
              <a:ext uri="{FF2B5EF4-FFF2-40B4-BE49-F238E27FC236}">
                <a16:creationId xmlns:a16="http://schemas.microsoft.com/office/drawing/2014/main" id="{00E1DEF4-FF65-8519-140D-FFA39C4661C4}"/>
              </a:ext>
            </a:extLst>
          </p:cNvPr>
          <p:cNvGrpSpPr/>
          <p:nvPr/>
        </p:nvGrpSpPr>
        <p:grpSpPr>
          <a:xfrm>
            <a:off x="3786123" y="3139415"/>
            <a:ext cx="3475492" cy="3833949"/>
            <a:chOff x="7751666" y="-1319997"/>
            <a:chExt cx="3475492" cy="3833949"/>
          </a:xfrm>
        </p:grpSpPr>
        <p:pic>
          <p:nvPicPr>
            <p:cNvPr id="46" name="Picture 2" descr="E&amp;amp;C Thái Bình Dương – Công ty thiết kế, thi công pccc uy tín – Lắp đặt hệ  thống PCCC">
              <a:extLst>
                <a:ext uri="{FF2B5EF4-FFF2-40B4-BE49-F238E27FC236}">
                  <a16:creationId xmlns:a16="http://schemas.microsoft.com/office/drawing/2014/main" id="{5152BEA7-BF76-F397-DC40-A17AAD041719}"/>
                </a:ext>
              </a:extLst>
            </p:cNvPr>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751666" y="-1319997"/>
              <a:ext cx="3475492" cy="383394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73BEE42B-93D8-26E2-7CC2-DC5C973B568A}"/>
                </a:ext>
              </a:extLst>
            </p:cNvPr>
            <p:cNvPicPr>
              <a:picLocks noChangeAspect="1"/>
            </p:cNvPicPr>
            <p:nvPr/>
          </p:nvPicPr>
          <p:blipFill>
            <a:blip r:embed="rId20"/>
            <a:stretch>
              <a:fillRect/>
            </a:stretch>
          </p:blipFill>
          <p:spPr>
            <a:xfrm>
              <a:off x="7993733" y="-120661"/>
              <a:ext cx="2859272" cy="1603387"/>
            </a:xfrm>
            <a:prstGeom prst="rect">
              <a:avLst/>
            </a:prstGeom>
          </p:spPr>
        </p:pic>
      </p:grpSp>
      <p:pic>
        <p:nvPicPr>
          <p:cNvPr id="48" name="30s">
            <a:hlinkClick r:id="" action="ppaction://media"/>
            <a:extLst>
              <a:ext uri="{FF2B5EF4-FFF2-40B4-BE49-F238E27FC236}">
                <a16:creationId xmlns:a16="http://schemas.microsoft.com/office/drawing/2014/main" id="{AB174BA9-6537-C27D-38C9-A030030C258F}"/>
              </a:ext>
            </a:extLst>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519558" y="-1943944"/>
            <a:ext cx="1828800" cy="1028700"/>
          </a:xfrm>
          <a:prstGeom prst="rect">
            <a:avLst/>
          </a:prstGeom>
        </p:spPr>
      </p:pic>
      <p:pic>
        <p:nvPicPr>
          <p:cNvPr id="49" name="10s">
            <a:hlinkClick r:id="" action="ppaction://media"/>
            <a:extLst>
              <a:ext uri="{FF2B5EF4-FFF2-40B4-BE49-F238E27FC236}">
                <a16:creationId xmlns:a16="http://schemas.microsoft.com/office/drawing/2014/main" id="{0D893A4B-2E91-76E6-F42A-3090DC1C2F99}"/>
              </a:ext>
            </a:extLst>
          </p:cNvPr>
          <p:cNvPicPr>
            <a:picLocks noChangeAspect="1"/>
          </p:cNvPicPr>
          <p:nvPr>
            <a:videoFile r:link="rId4"/>
            <p:extLst>
              <p:ext uri="{DAA4B4D4-6D71-4841-9C94-3DE7FCFB9230}">
                <p14:media xmlns:p14="http://schemas.microsoft.com/office/powerpoint/2010/main" r:embed="rId3"/>
              </p:ext>
            </p:extLst>
          </p:nvPr>
        </p:nvPicPr>
        <p:blipFill>
          <a:blip r:embed="rId22"/>
          <a:stretch>
            <a:fillRect/>
          </a:stretch>
        </p:blipFill>
        <p:spPr>
          <a:xfrm>
            <a:off x="4042270" y="2559636"/>
            <a:ext cx="1831979" cy="1030488"/>
          </a:xfrm>
          <a:prstGeom prst="rect">
            <a:avLst/>
          </a:prstGeom>
        </p:spPr>
      </p:pic>
      <p:pic>
        <p:nvPicPr>
          <p:cNvPr id="50" name="1p">
            <a:hlinkClick r:id="" action="ppaction://media"/>
            <a:extLst>
              <a:ext uri="{FF2B5EF4-FFF2-40B4-BE49-F238E27FC236}">
                <a16:creationId xmlns:a16="http://schemas.microsoft.com/office/drawing/2014/main" id="{1F2E27D6-FF8F-ED0E-1588-381E33D8E14F}"/>
              </a:ext>
            </a:extLst>
          </p:cNvPr>
          <p:cNvPicPr>
            <a:picLocks noChangeAspect="1"/>
          </p:cNvPicPr>
          <p:nvPr>
            <a:videoFile r:link="rId6"/>
            <p:extLst>
              <p:ext uri="{DAA4B4D4-6D71-4841-9C94-3DE7FCFB9230}">
                <p14:media xmlns:p14="http://schemas.microsoft.com/office/powerpoint/2010/main" r:embed="rId5"/>
              </p:ext>
            </p:extLst>
          </p:nvPr>
        </p:nvPicPr>
        <p:blipFill>
          <a:blip r:embed="rId23"/>
          <a:stretch>
            <a:fillRect/>
          </a:stretch>
        </p:blipFill>
        <p:spPr>
          <a:xfrm>
            <a:off x="2979275" y="-1943944"/>
            <a:ext cx="1828800" cy="1028700"/>
          </a:xfrm>
          <a:prstGeom prst="rect">
            <a:avLst/>
          </a:prstGeom>
        </p:spPr>
      </p:pic>
      <p:sp>
        <p:nvSpPr>
          <p:cNvPr id="26" name="Rectangle: Rounded Corners 25">
            <a:extLst>
              <a:ext uri="{FF2B5EF4-FFF2-40B4-BE49-F238E27FC236}">
                <a16:creationId xmlns:a16="http://schemas.microsoft.com/office/drawing/2014/main" id="{9130FE60-7B68-445F-AC5E-3F9F75E22193}"/>
              </a:ext>
            </a:extLst>
          </p:cNvPr>
          <p:cNvSpPr/>
          <p:nvPr/>
        </p:nvSpPr>
        <p:spPr>
          <a:xfrm>
            <a:off x="16585323" y="104052"/>
            <a:ext cx="4162097" cy="68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Cố</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đô</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Huế</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2875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4" presetClass="entr" presetSubtype="10" fill="hold" grpId="1"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randombar(horizontal)">
                                      <p:cBhvr>
                                        <p:cTn id="13" dur="500"/>
                                        <p:tgtEl>
                                          <p:spTgt spid="36"/>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randombar(horizontal)">
                                      <p:cBhvr>
                                        <p:cTn id="19" dur="500"/>
                                        <p:tgtEl>
                                          <p:spTgt spid="39"/>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randombar(horizontal)">
                                      <p:cBhvr>
                                        <p:cTn id="22" dur="500"/>
                                        <p:tgtEl>
                                          <p:spTgt spid="44"/>
                                        </p:tgtEl>
                                      </p:cBhvr>
                                    </p:animEffect>
                                  </p:childTnLst>
                                </p:cTn>
                              </p:par>
                              <p:par>
                                <p:cTn id="23" presetID="10"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10" presetClass="entr" presetSubtype="0" fill="hold"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7"/>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8" name="Am-thanh-tra-loi-sai-www_nhacchuongvui_com.wav"/>
                                        </p:tgtEl>
                                      </p:cMediaNode>
                                    </p:audio>
                                  </p:subTnLst>
                                </p:cTn>
                              </p:par>
                            </p:childTnLst>
                          </p:cTn>
                        </p:par>
                      </p:childTnLst>
                    </p:cTn>
                  </p:par>
                </p:childTnLst>
              </p:cTn>
              <p:nextCondLst>
                <p:cond evt="onClick" delay="0">
                  <p:tgtEl>
                    <p:spTgt spid="37"/>
                  </p:tgtEl>
                </p:cond>
              </p:nextCondLst>
            </p:seq>
            <p:seq concurrent="1" nextAc="seek">
              <p:cTn id="34" restart="whenNotActive" fill="hold" evtFilter="cancelBubble" nodeType="interactiveSeq">
                <p:stCondLst>
                  <p:cond evt="onClick" delay="0">
                    <p:tgtEl>
                      <p:spTgt spid="39"/>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8" name="Am-thanh-tra-loi-sai-www_nhacchuongvui_com.wav"/>
                                        </p:tgtEl>
                                      </p:cMediaNode>
                                    </p:audio>
                                  </p:subTnLst>
                                </p:cTn>
                              </p:par>
                            </p:childTnLst>
                          </p:cTn>
                        </p:par>
                      </p:childTnLst>
                    </p:cTn>
                  </p:par>
                </p:childTnLst>
              </p:cTn>
              <p:nextCondLst>
                <p:cond evt="onClick" delay="0">
                  <p:tgtEl>
                    <p:spTgt spid="39"/>
                  </p:tgtEl>
                </p:cond>
              </p:nextCondLst>
            </p:seq>
            <p:seq concurrent="1" nextAc="seek">
              <p:cTn id="39" restart="whenNotActive" fill="hold" evtFilter="cancelBubble" nodeType="interactiveSeq">
                <p:stCondLst>
                  <p:cond evt="onClick" delay="0">
                    <p:tgtEl>
                      <p:spTgt spid="36"/>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500"/>
                                        <p:tgtEl>
                                          <p:spTgt spid="43"/>
                                        </p:tgtEl>
                                      </p:cBhvr>
                                    </p:animEffect>
                                  </p:childTnLst>
                                  <p:subTnLst>
                                    <p:audio>
                                      <p:cMediaNode>
                                        <p:cTn display="0" masterRel="sameClick">
                                          <p:stCondLst>
                                            <p:cond evt="begin" delay="0">
                                              <p:tn val="42"/>
                                            </p:cond>
                                          </p:stCondLst>
                                          <p:endCondLst>
                                            <p:cond evt="onStopAudio" delay="0">
                                              <p:tgtEl>
                                                <p:sldTgt/>
                                              </p:tgtEl>
                                            </p:cond>
                                          </p:endCondLst>
                                        </p:cTn>
                                        <p:tgtEl>
                                          <p:sndTgt r:embed="rId9" name="Am-thanh-tra-loi-dung-www_nhacchuongvui_com.wav"/>
                                        </p:tgtEl>
                                      </p:cMediaNode>
                                    </p:audio>
                                  </p:subTnLst>
                                </p:cTn>
                              </p:par>
                              <p:par>
                                <p:cTn id="45" presetID="10"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childTnLst>
              </p:cTn>
              <p:nextCondLst>
                <p:cond evt="onClick" delay="0">
                  <p:tgtEl>
                    <p:spTgt spid="36"/>
                  </p:tgtEl>
                </p:cond>
              </p:nextCondLst>
            </p:seq>
            <p:seq concurrent="1" nextAc="seek">
              <p:cTn id="48" restart="whenNotActive" fill="hold" evtFilter="cancelBubble" nodeType="interactiveSeq">
                <p:stCondLst>
                  <p:cond evt="onClick" delay="0">
                    <p:tgtEl>
                      <p:spTgt spid="48"/>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48"/>
                                        </p:tgtEl>
                                      </p:cBhvr>
                                    </p:cmd>
                                  </p:childTnLst>
                                </p:cTn>
                              </p:par>
                            </p:childTnLst>
                          </p:cTn>
                        </p:par>
                      </p:childTnLst>
                    </p:cTn>
                  </p:par>
                  <p:par>
                    <p:cTn id="53" fill="hold">
                      <p:stCondLst>
                        <p:cond delay="indefinite"/>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33204" fill="hold"/>
                                        <p:tgtEl>
                                          <p:spTgt spid="48"/>
                                        </p:tgtEl>
                                      </p:cBhvr>
                                    </p:cmd>
                                  </p:childTnLst>
                                </p:cTn>
                              </p:par>
                            </p:childTnLst>
                          </p:cTn>
                        </p:par>
                      </p:childTnLst>
                    </p:cTn>
                  </p:par>
                </p:childTnLst>
              </p:cTn>
              <p:nextCondLst>
                <p:cond evt="onClick" delay="0">
                  <p:tgtEl>
                    <p:spTgt spid="48"/>
                  </p:tgtEl>
                </p:cond>
              </p:nextCondLst>
            </p:seq>
            <p:seq concurrent="1" nextAc="seek">
              <p:cTn id="57" restart="whenNotActive" fill="hold" evtFilter="cancelBubble" nodeType="interactiveSeq">
                <p:stCondLst>
                  <p:cond evt="onClick" delay="0">
                    <p:tgtEl>
                      <p:spTgt spid="4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49"/>
                                        </p:tgtEl>
                                      </p:cBhvr>
                                    </p:cmd>
                                  </p:childTnLst>
                                </p:cTn>
                              </p:par>
                            </p:childTnLst>
                          </p:cTn>
                        </p:par>
                      </p:childTnLst>
                    </p:cTn>
                  </p:par>
                  <p:par>
                    <p:cTn id="62" fill="hold">
                      <p:stCondLst>
                        <p:cond delay="indefinite"/>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13444" fill="hold"/>
                                        <p:tgtEl>
                                          <p:spTgt spid="49"/>
                                        </p:tgtEl>
                                      </p:cBhvr>
                                    </p:cmd>
                                  </p:childTnLst>
                                </p:cTn>
                              </p:par>
                            </p:childTnLst>
                          </p:cTn>
                        </p:par>
                      </p:childTnLst>
                    </p:cTn>
                  </p:par>
                </p:childTnLst>
              </p:cTn>
              <p:nextCondLst>
                <p:cond evt="onClick" delay="0">
                  <p:tgtEl>
                    <p:spTgt spid="49"/>
                  </p:tgtEl>
                </p:cond>
              </p:nextCondLst>
            </p:seq>
            <p:seq concurrent="1" nextAc="seek">
              <p:cTn id="66" restart="whenNotActive" fill="hold" evtFilter="cancelBubble" nodeType="interactiveSeq">
                <p:stCondLst>
                  <p:cond evt="onClick" delay="0">
                    <p:tgtEl>
                      <p:spTgt spid="50"/>
                    </p:tgtEl>
                  </p:cond>
                </p:stCondLst>
                <p:endSync evt="end" delay="0">
                  <p:rtn val="all"/>
                </p:endSync>
                <p:childTnLst>
                  <p:par>
                    <p:cTn id="67" fill="hold">
                      <p:stCondLst>
                        <p:cond delay="0"/>
                      </p:stCondLst>
                      <p:childTnLst>
                        <p:par>
                          <p:cTn id="68" fill="hold">
                            <p:stCondLst>
                              <p:cond delay="0"/>
                            </p:stCondLst>
                            <p:childTnLst>
                              <p:par>
                                <p:cTn id="69" presetID="2" presetClass="mediacall" presetSubtype="0" fill="hold" nodeType="clickEffect">
                                  <p:stCondLst>
                                    <p:cond delay="0"/>
                                  </p:stCondLst>
                                  <p:childTnLst>
                                    <p:cmd type="call" cmd="togglePause">
                                      <p:cBhvr>
                                        <p:cTn id="70" dur="1" fill="hold"/>
                                        <p:tgtEl>
                                          <p:spTgt spid="50"/>
                                        </p:tgtEl>
                                      </p:cBhvr>
                                    </p:cmd>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63436" fill="hold"/>
                                        <p:tgtEl>
                                          <p:spTgt spid="50"/>
                                        </p:tgtEl>
                                      </p:cBhvr>
                                    </p:cmd>
                                  </p:childTnLst>
                                </p:cTn>
                              </p:par>
                            </p:childTnLst>
                          </p:cTn>
                        </p:par>
                      </p:childTnLst>
                    </p:cTn>
                  </p:par>
                </p:childTnLst>
              </p:cTn>
              <p:nextCondLst>
                <p:cond evt="onClick" delay="0">
                  <p:tgtEl>
                    <p:spTgt spid="50"/>
                  </p:tgtEl>
                </p:cond>
              </p:nextCondLst>
            </p:seq>
            <p:seq concurrent="1" nextAc="seek">
              <p:cTn id="75" restart="whenNotActive" fill="hold" evtFilter="cancelBubble" nodeType="interactiveSeq">
                <p:stCondLst>
                  <p:cond evt="onClick" delay="0">
                    <p:tgtEl>
                      <p:spTgt spid="45"/>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afterEffect">
                                  <p:stCondLst>
                                    <p:cond delay="500"/>
                                  </p:stCondLst>
                                  <p:childTnLst>
                                    <p:animEffect transition="out" filter="fade">
                                      <p:cBhvr>
                                        <p:cTn id="79" dur="500"/>
                                        <p:tgtEl>
                                          <p:spTgt spid="42"/>
                                        </p:tgtEl>
                                      </p:cBhvr>
                                    </p:animEffect>
                                    <p:set>
                                      <p:cBhvr>
                                        <p:cTn id="80" dur="1" fill="hold">
                                          <p:stCondLst>
                                            <p:cond delay="499"/>
                                          </p:stCondLst>
                                        </p:cTn>
                                        <p:tgtEl>
                                          <p:spTgt spid="42"/>
                                        </p:tgtEl>
                                        <p:attrNameLst>
                                          <p:attrName>style.visibility</p:attrName>
                                        </p:attrNameLst>
                                      </p:cBhvr>
                                      <p:to>
                                        <p:strVal val="hidden"/>
                                      </p:to>
                                    </p:set>
                                  </p:childTnLst>
                                </p:cTn>
                              </p:par>
                              <p:par>
                                <p:cTn id="81" presetID="10" presetClass="exit" presetSubtype="0" fill="hold" nodeType="withEffect">
                                  <p:stCondLst>
                                    <p:cond delay="50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500"/>
                                  </p:stCondLst>
                                  <p:childTnLst>
                                    <p:animEffect transition="out" filter="fade">
                                      <p:cBhvr>
                                        <p:cTn id="85" dur="500"/>
                                        <p:tgtEl>
                                          <p:spTgt spid="45"/>
                                        </p:tgtEl>
                                      </p:cBhvr>
                                    </p:animEffect>
                                    <p:set>
                                      <p:cBhvr>
                                        <p:cTn id="86" dur="1" fill="hold">
                                          <p:stCondLst>
                                            <p:cond delay="499"/>
                                          </p:stCondLst>
                                        </p:cTn>
                                        <p:tgtEl>
                                          <p:spTgt spid="45"/>
                                        </p:tgtEl>
                                        <p:attrNameLst>
                                          <p:attrName>style.visibility</p:attrName>
                                        </p:attrNameLst>
                                      </p:cBhvr>
                                      <p:to>
                                        <p:strVal val="hidden"/>
                                      </p:to>
                                    </p:set>
                                  </p:childTnLst>
                                </p:cTn>
                              </p:par>
                              <p:par>
                                <p:cTn id="87" presetID="10" presetClass="exit" presetSubtype="0" fill="hold" nodeType="withEffect">
                                  <p:stCondLst>
                                    <p:cond delay="500"/>
                                  </p:stCondLst>
                                  <p:childTnLst>
                                    <p:animEffect transition="out" filter="fade">
                                      <p:cBhvr>
                                        <p:cTn id="88" dur="500"/>
                                        <p:tgtEl>
                                          <p:spTgt spid="48"/>
                                        </p:tgtEl>
                                      </p:cBhvr>
                                    </p:animEffect>
                                    <p:set>
                                      <p:cBhvr>
                                        <p:cTn id="89" dur="1" fill="hold">
                                          <p:stCondLst>
                                            <p:cond delay="499"/>
                                          </p:stCondLst>
                                        </p:cTn>
                                        <p:tgtEl>
                                          <p:spTgt spid="48"/>
                                        </p:tgtEl>
                                        <p:attrNameLst>
                                          <p:attrName>style.visibility</p:attrName>
                                        </p:attrNameLst>
                                      </p:cBhvr>
                                      <p:to>
                                        <p:strVal val="hidden"/>
                                      </p:to>
                                    </p:set>
                                    <p:cmd type="call" cmd="stop">
                                      <p:cBhvr>
                                        <p:cTn id="90" dur="1">
                                          <p:stCondLst>
                                            <p:cond delay="499"/>
                                          </p:stCondLst>
                                        </p:cTn>
                                        <p:tgtEl>
                                          <p:spTgt spid="48"/>
                                        </p:tgtEl>
                                      </p:cBhvr>
                                    </p:cmd>
                                  </p:childTnLst>
                                </p:cTn>
                              </p:par>
                              <p:par>
                                <p:cTn id="91" presetID="10" presetClass="exit" presetSubtype="0" fill="hold" nodeType="withEffect">
                                  <p:stCondLst>
                                    <p:cond delay="500"/>
                                  </p:stCondLst>
                                  <p:childTnLst>
                                    <p:animEffect transition="out" filter="fade">
                                      <p:cBhvr>
                                        <p:cTn id="92" dur="500"/>
                                        <p:tgtEl>
                                          <p:spTgt spid="50"/>
                                        </p:tgtEl>
                                      </p:cBhvr>
                                    </p:animEffect>
                                    <p:set>
                                      <p:cBhvr>
                                        <p:cTn id="93" dur="1" fill="hold">
                                          <p:stCondLst>
                                            <p:cond delay="499"/>
                                          </p:stCondLst>
                                        </p:cTn>
                                        <p:tgtEl>
                                          <p:spTgt spid="50"/>
                                        </p:tgtEl>
                                        <p:attrNameLst>
                                          <p:attrName>style.visibility</p:attrName>
                                        </p:attrNameLst>
                                      </p:cBhvr>
                                      <p:to>
                                        <p:strVal val="hidden"/>
                                      </p:to>
                                    </p:set>
                                    <p:cmd type="call" cmd="stop">
                                      <p:cBhvr>
                                        <p:cTn id="94" dur="1">
                                          <p:stCondLst>
                                            <p:cond delay="499"/>
                                          </p:stCondLst>
                                        </p:cTn>
                                        <p:tgtEl>
                                          <p:spTgt spid="50"/>
                                        </p:tgtEl>
                                      </p:cBhvr>
                                    </p:cmd>
                                  </p:childTnLst>
                                </p:cTn>
                              </p:par>
                              <p:par>
                                <p:cTn id="95" presetID="10" presetClass="exit" presetSubtype="0" fill="hold" nodeType="withEffect">
                                  <p:stCondLst>
                                    <p:cond delay="500"/>
                                  </p:stCondLst>
                                  <p:childTnLst>
                                    <p:animEffect transition="out" filter="fade">
                                      <p:cBhvr>
                                        <p:cTn id="96" dur="500"/>
                                        <p:tgtEl>
                                          <p:spTgt spid="43"/>
                                        </p:tgtEl>
                                      </p:cBhvr>
                                    </p:animEffect>
                                    <p:set>
                                      <p:cBhvr>
                                        <p:cTn id="97" dur="1" fill="hold">
                                          <p:stCondLst>
                                            <p:cond delay="499"/>
                                          </p:stCondLst>
                                        </p:cTn>
                                        <p:tgtEl>
                                          <p:spTgt spid="43"/>
                                        </p:tgtEl>
                                        <p:attrNameLst>
                                          <p:attrName>style.visibility</p:attrName>
                                        </p:attrNameLst>
                                      </p:cBhvr>
                                      <p:to>
                                        <p:strVal val="hidden"/>
                                      </p:to>
                                    </p:set>
                                  </p:childTnLst>
                                </p:cTn>
                              </p:par>
                              <p:par>
                                <p:cTn id="98" presetID="10" presetClass="exit" presetSubtype="0" fill="hold" grpId="0" nodeType="withEffect">
                                  <p:stCondLst>
                                    <p:cond delay="500"/>
                                  </p:stCondLst>
                                  <p:childTnLst>
                                    <p:animEffect transition="out" filter="fade">
                                      <p:cBhvr>
                                        <p:cTn id="99" dur="500"/>
                                        <p:tgtEl>
                                          <p:spTgt spid="35"/>
                                        </p:tgtEl>
                                      </p:cBhvr>
                                    </p:animEffect>
                                    <p:set>
                                      <p:cBhvr>
                                        <p:cTn id="100" dur="1" fill="hold">
                                          <p:stCondLst>
                                            <p:cond delay="499"/>
                                          </p:stCondLst>
                                        </p:cTn>
                                        <p:tgtEl>
                                          <p:spTgt spid="35"/>
                                        </p:tgtEl>
                                        <p:attrNameLst>
                                          <p:attrName>style.visibility</p:attrName>
                                        </p:attrNameLst>
                                      </p:cBhvr>
                                      <p:to>
                                        <p:strVal val="hidden"/>
                                      </p:to>
                                    </p:set>
                                  </p:childTnLst>
                                </p:cTn>
                              </p:par>
                              <p:par>
                                <p:cTn id="101" presetID="10" presetClass="exit" presetSubtype="0" fill="hold" grpId="0" nodeType="withEffect">
                                  <p:stCondLst>
                                    <p:cond delay="500"/>
                                  </p:stCondLst>
                                  <p:childTnLst>
                                    <p:animEffect transition="out" filter="fade">
                                      <p:cBhvr>
                                        <p:cTn id="102" dur="500"/>
                                        <p:tgtEl>
                                          <p:spTgt spid="36"/>
                                        </p:tgtEl>
                                      </p:cBhvr>
                                    </p:animEffect>
                                    <p:set>
                                      <p:cBhvr>
                                        <p:cTn id="103" dur="1" fill="hold">
                                          <p:stCondLst>
                                            <p:cond delay="499"/>
                                          </p:stCondLst>
                                        </p:cTn>
                                        <p:tgtEl>
                                          <p:spTgt spid="36"/>
                                        </p:tgtEl>
                                        <p:attrNameLst>
                                          <p:attrName>style.visibility</p:attrName>
                                        </p:attrNameLst>
                                      </p:cBhvr>
                                      <p:to>
                                        <p:strVal val="hidden"/>
                                      </p:to>
                                    </p:set>
                                  </p:childTnLst>
                                </p:cTn>
                              </p:par>
                              <p:par>
                                <p:cTn id="104" presetID="10" presetClass="exit" presetSubtype="0" fill="hold" grpId="0" nodeType="withEffect">
                                  <p:stCondLst>
                                    <p:cond delay="500"/>
                                  </p:stCondLst>
                                  <p:childTnLst>
                                    <p:animEffect transition="out" filter="fade">
                                      <p:cBhvr>
                                        <p:cTn id="105" dur="500"/>
                                        <p:tgtEl>
                                          <p:spTgt spid="37"/>
                                        </p:tgtEl>
                                      </p:cBhvr>
                                    </p:animEffect>
                                    <p:set>
                                      <p:cBhvr>
                                        <p:cTn id="106" dur="1" fill="hold">
                                          <p:stCondLst>
                                            <p:cond delay="499"/>
                                          </p:stCondLst>
                                        </p:cTn>
                                        <p:tgtEl>
                                          <p:spTgt spid="37"/>
                                        </p:tgtEl>
                                        <p:attrNameLst>
                                          <p:attrName>style.visibility</p:attrName>
                                        </p:attrNameLst>
                                      </p:cBhvr>
                                      <p:to>
                                        <p:strVal val="hidden"/>
                                      </p:to>
                                    </p:set>
                                  </p:childTnLst>
                                </p:cTn>
                              </p:par>
                              <p:par>
                                <p:cTn id="107" presetID="10" presetClass="exit" presetSubtype="0" fill="hold" grpId="0" nodeType="withEffect">
                                  <p:stCondLst>
                                    <p:cond delay="500"/>
                                  </p:stCondLst>
                                  <p:childTnLst>
                                    <p:animEffect transition="out" filter="fade">
                                      <p:cBhvr>
                                        <p:cTn id="108" dur="500"/>
                                        <p:tgtEl>
                                          <p:spTgt spid="39"/>
                                        </p:tgtEl>
                                      </p:cBhvr>
                                    </p:animEffect>
                                    <p:set>
                                      <p:cBhvr>
                                        <p:cTn id="109" dur="1" fill="hold">
                                          <p:stCondLst>
                                            <p:cond delay="499"/>
                                          </p:stCondLst>
                                        </p:cTn>
                                        <p:tgtEl>
                                          <p:spTgt spid="39"/>
                                        </p:tgtEl>
                                        <p:attrNameLst>
                                          <p:attrName>style.visibility</p:attrName>
                                        </p:attrNameLst>
                                      </p:cBhvr>
                                      <p:to>
                                        <p:strVal val="hidden"/>
                                      </p:to>
                                    </p:set>
                                  </p:childTnLst>
                                </p:cTn>
                              </p:par>
                              <p:par>
                                <p:cTn id="110" presetID="10" presetClass="exit" presetSubtype="0" fill="hold" nodeType="withEffect">
                                  <p:stCondLst>
                                    <p:cond delay="500"/>
                                  </p:stCondLst>
                                  <p:childTnLst>
                                    <p:animEffect transition="out" filter="fade">
                                      <p:cBhvr>
                                        <p:cTn id="111" dur="500"/>
                                        <p:tgtEl>
                                          <p:spTgt spid="49"/>
                                        </p:tgtEl>
                                      </p:cBhvr>
                                    </p:animEffect>
                                    <p:set>
                                      <p:cBhvr>
                                        <p:cTn id="112" dur="1" fill="hold">
                                          <p:stCondLst>
                                            <p:cond delay="499"/>
                                          </p:stCondLst>
                                        </p:cTn>
                                        <p:tgtEl>
                                          <p:spTgt spid="49"/>
                                        </p:tgtEl>
                                        <p:attrNameLst>
                                          <p:attrName>style.visibility</p:attrName>
                                        </p:attrNameLst>
                                      </p:cBhvr>
                                      <p:to>
                                        <p:strVal val="hidden"/>
                                      </p:to>
                                    </p:set>
                                    <p:cmd type="call" cmd="stop">
                                      <p:cBhvr>
                                        <p:cTn id="113" dur="1">
                                          <p:stCondLst>
                                            <p:cond delay="499"/>
                                          </p:stCondLst>
                                        </p:cTn>
                                        <p:tgtEl>
                                          <p:spTgt spid="49"/>
                                        </p:tgtEl>
                                      </p:cBhvr>
                                    </p:cmd>
                                  </p:childTnLst>
                                </p:cTn>
                              </p:par>
                              <p:par>
                                <p:cTn id="114" presetID="10" presetClass="exit" presetSubtype="0" fill="hold" grpId="0" nodeType="withEffect">
                                  <p:stCondLst>
                                    <p:cond delay="500"/>
                                  </p:stCondLst>
                                  <p:childTnLst>
                                    <p:animEffect transition="out" filter="fade">
                                      <p:cBhvr>
                                        <p:cTn id="115" dur="500"/>
                                        <p:tgtEl>
                                          <p:spTgt spid="44"/>
                                        </p:tgtEl>
                                      </p:cBhvr>
                                    </p:animEffect>
                                    <p:set>
                                      <p:cBhvr>
                                        <p:cTn id="116" dur="1" fill="hold">
                                          <p:stCondLst>
                                            <p:cond delay="499"/>
                                          </p:stCondLst>
                                        </p:cTn>
                                        <p:tgtEl>
                                          <p:spTgt spid="44"/>
                                        </p:tgtEl>
                                        <p:attrNameLst>
                                          <p:attrName>style.visibility</p:attrName>
                                        </p:attrNameLst>
                                      </p:cBhvr>
                                      <p:to>
                                        <p:strVal val="hidden"/>
                                      </p:to>
                                    </p:set>
                                  </p:childTnLst>
                                </p:cTn>
                              </p:par>
                            </p:childTnLst>
                          </p:cTn>
                        </p:par>
                        <p:par>
                          <p:cTn id="117" fill="hold">
                            <p:stCondLst>
                              <p:cond delay="1000"/>
                            </p:stCondLst>
                            <p:childTnLst>
                              <p:par>
                                <p:cTn id="118" presetID="35" presetClass="path" presetSubtype="0" fill="hold" nodeType="afterEffect">
                                  <p:stCondLst>
                                    <p:cond delay="0"/>
                                  </p:stCondLst>
                                  <p:childTnLst>
                                    <p:animMotion origin="layout" path="M 3.125E-6 -2.96296E-6 L -1 -2.96296E-6 " pathEditMode="relative" rAng="0" ptsTypes="AA">
                                      <p:cBhvr>
                                        <p:cTn id="119" dur="3000" fill="hold"/>
                                        <p:tgtEl>
                                          <p:spTgt spid="31"/>
                                        </p:tgtEl>
                                        <p:attrNameLst>
                                          <p:attrName>ppt_x</p:attrName>
                                          <p:attrName>ppt_y</p:attrName>
                                        </p:attrNameLst>
                                      </p:cBhvr>
                                      <p:rCtr x="-50000" y="0"/>
                                    </p:animMotion>
                                  </p:childTnLst>
                                </p:cTn>
                              </p:par>
                              <p:par>
                                <p:cTn id="120" presetID="35" presetClass="path" presetSubtype="0" fill="hold" nodeType="withEffect">
                                  <p:stCondLst>
                                    <p:cond delay="0"/>
                                  </p:stCondLst>
                                  <p:childTnLst>
                                    <p:animMotion origin="layout" path="M -1.04167E-6 -4.81481E-6 L -1 -4.81481E-6 " pathEditMode="relative" rAng="0" ptsTypes="AA">
                                      <p:cBhvr>
                                        <p:cTn id="121" dur="3000" fill="hold"/>
                                        <p:tgtEl>
                                          <p:spTgt spid="34"/>
                                        </p:tgtEl>
                                        <p:attrNameLst>
                                          <p:attrName>ppt_x</p:attrName>
                                          <p:attrName>ppt_y</p:attrName>
                                        </p:attrNameLst>
                                      </p:cBhvr>
                                      <p:rCtr x="-50000" y="0"/>
                                    </p:animMotion>
                                  </p:childTnLst>
                                </p:cTn>
                              </p:par>
                              <p:par>
                                <p:cTn id="122" presetID="35" presetClass="path" presetSubtype="0" fill="hold" nodeType="withEffect">
                                  <p:stCondLst>
                                    <p:cond delay="0"/>
                                  </p:stCondLst>
                                  <p:childTnLst>
                                    <p:animMotion origin="layout" path="M 4.58333E-6 3.7037E-6 L -1 3.7037E-6 " pathEditMode="relative" rAng="0" ptsTypes="AA">
                                      <p:cBhvr>
                                        <p:cTn id="123"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45"/>
                  </p:tgtEl>
                </p:cond>
              </p:nextCondLst>
            </p:seq>
            <p:video>
              <p:cMediaNode vol="80000">
                <p:cTn id="124" fill="hold" display="0">
                  <p:stCondLst>
                    <p:cond delay="indefinite"/>
                  </p:stCondLst>
                </p:cTn>
                <p:tgtEl>
                  <p:spTgt spid="48"/>
                </p:tgtEl>
              </p:cMediaNode>
            </p:video>
            <p:video>
              <p:cMediaNode vol="80000">
                <p:cTn id="125" fill="hold" display="0">
                  <p:stCondLst>
                    <p:cond delay="indefinite"/>
                  </p:stCondLst>
                </p:cTn>
                <p:tgtEl>
                  <p:spTgt spid="49"/>
                </p:tgtEl>
              </p:cMediaNode>
            </p:video>
            <p:video>
              <p:cMediaNode vol="80000">
                <p:cTn id="126" fill="hold" display="0">
                  <p:stCondLst>
                    <p:cond delay="indefinite"/>
                  </p:stCondLst>
                </p:cTn>
                <p:tgtEl>
                  <p:spTgt spid="50"/>
                </p:tgtEl>
              </p:cMediaNode>
            </p:video>
          </p:childTnLst>
        </p:cTn>
      </p:par>
    </p:tnLst>
    <p:bldLst>
      <p:bldP spid="35" grpId="0" animBg="1"/>
      <p:bldP spid="35" grpId="1" animBg="1"/>
      <p:bldP spid="36" grpId="0" animBg="1"/>
      <p:bldP spid="36" grpId="1" animBg="1"/>
      <p:bldP spid="37" grpId="0" animBg="1"/>
      <p:bldP spid="37" grpId="1" animBg="1"/>
      <p:bldP spid="39" grpId="0" animBg="1"/>
      <p:bldP spid="39" grpId="1" animBg="1"/>
      <p:bldP spid="44" grpId="0"/>
      <p:bldP spid="4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3439424" cy="6851394"/>
            <a:chOff x="-19812000" y="181103"/>
            <a:chExt cx="23439424"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flipH="1">
              <a:off x="-7620000" y="181103"/>
              <a:ext cx="11247424" cy="6851394"/>
            </a:xfrm>
            <a:prstGeom prst="rect">
              <a:avLst/>
            </a:prstGeom>
          </p:spPr>
        </p:pic>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97173" y="4500326"/>
            <a:ext cx="4065092" cy="2712094"/>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896894" y="3818898"/>
            <a:ext cx="3078838" cy="2907792"/>
          </a:xfrm>
          <a:prstGeom prst="rect">
            <a:avLst/>
          </a:prstGeom>
        </p:spPr>
      </p:pic>
      <p:pic>
        <p:nvPicPr>
          <p:cNvPr id="34" name="c2 2">
            <a:hlinkClick r:id="rId15"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830817" y="4879767"/>
            <a:ext cx="1286109" cy="1297196"/>
          </a:xfrm>
          <a:prstGeom prst="rect">
            <a:avLst/>
          </a:prstGeom>
        </p:spPr>
      </p:pic>
      <p:sp>
        <p:nvSpPr>
          <p:cNvPr id="35" name="Rectangle: Rounded Corners 34">
            <a:extLst>
              <a:ext uri="{FF2B5EF4-FFF2-40B4-BE49-F238E27FC236}">
                <a16:creationId xmlns:a16="http://schemas.microsoft.com/office/drawing/2014/main" id="{9BFEE379-97C2-8B5C-FA13-1417F09C8F99}"/>
              </a:ext>
            </a:extLst>
          </p:cNvPr>
          <p:cNvSpPr/>
          <p:nvPr/>
        </p:nvSpPr>
        <p:spPr>
          <a:xfrm>
            <a:off x="254399" y="215243"/>
            <a:ext cx="5841601" cy="3554442"/>
          </a:xfrm>
          <a:prstGeom prst="roundRect">
            <a:avLst>
              <a:gd name="adj" fmla="val 10384"/>
            </a:avLst>
          </a:prstGeom>
          <a:ln w="57150">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6" name="Rectangle 35">
            <a:extLst>
              <a:ext uri="{FF2B5EF4-FFF2-40B4-BE49-F238E27FC236}">
                <a16:creationId xmlns:a16="http://schemas.microsoft.com/office/drawing/2014/main" id="{BA88DFF9-CD50-D05D-E559-8196D302AF3D}"/>
              </a:ext>
            </a:extLst>
          </p:cNvPr>
          <p:cNvSpPr/>
          <p:nvPr/>
        </p:nvSpPr>
        <p:spPr>
          <a:xfrm>
            <a:off x="6328883" y="2375504"/>
            <a:ext cx="5257261" cy="802063"/>
          </a:xfrm>
          <a:prstGeom prst="rect">
            <a:avLst/>
          </a:prstGeom>
          <a:ln/>
        </p:spPr>
        <p:style>
          <a:lnRef idx="2">
            <a:schemeClr val="accent5"/>
          </a:lnRef>
          <a:fillRef idx="1">
            <a:schemeClr val="lt1"/>
          </a:fillRef>
          <a:effectRef idx="0">
            <a:schemeClr val="accent5"/>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Bà</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Rịa</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Vũng</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Tàu</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
        <p:nvSpPr>
          <p:cNvPr id="37" name="Rectangle 36">
            <a:extLst>
              <a:ext uri="{FF2B5EF4-FFF2-40B4-BE49-F238E27FC236}">
                <a16:creationId xmlns:a16="http://schemas.microsoft.com/office/drawing/2014/main" id="{E95B223D-F1D7-2765-5F6C-ED223DD22F35}"/>
              </a:ext>
            </a:extLst>
          </p:cNvPr>
          <p:cNvSpPr/>
          <p:nvPr/>
        </p:nvSpPr>
        <p:spPr>
          <a:xfrm>
            <a:off x="6328883" y="352892"/>
            <a:ext cx="5257261" cy="802063"/>
          </a:xfrm>
          <a:prstGeom prst="rect">
            <a:avLst/>
          </a:prstGeom>
          <a:ln/>
        </p:spPr>
        <p:style>
          <a:lnRef idx="2">
            <a:schemeClr val="accent5"/>
          </a:lnRef>
          <a:fillRef idx="1">
            <a:schemeClr val="lt1"/>
          </a:fillRef>
          <a:effectRef idx="0">
            <a:schemeClr val="accent5"/>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Khánh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Hòa</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
        <p:nvSpPr>
          <p:cNvPr id="38" name="Rectangle 37">
            <a:extLst>
              <a:ext uri="{FF2B5EF4-FFF2-40B4-BE49-F238E27FC236}">
                <a16:creationId xmlns:a16="http://schemas.microsoft.com/office/drawing/2014/main" id="{875620B5-135A-FCCF-5066-AA4209050E1E}"/>
              </a:ext>
            </a:extLst>
          </p:cNvPr>
          <p:cNvSpPr/>
          <p:nvPr/>
        </p:nvSpPr>
        <p:spPr>
          <a:xfrm>
            <a:off x="6328883" y="1434977"/>
            <a:ext cx="5257261" cy="802063"/>
          </a:xfrm>
          <a:prstGeom prst="rect">
            <a:avLst/>
          </a:prstGeom>
          <a:ln/>
        </p:spPr>
        <p:style>
          <a:lnRef idx="2">
            <a:schemeClr val="accent5"/>
          </a:lnRef>
          <a:fillRef idx="1">
            <a:schemeClr val="lt1"/>
          </a:fillRef>
          <a:effectRef idx="0">
            <a:schemeClr val="accent5"/>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B.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Phú</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Yên</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p>
        </p:txBody>
      </p:sp>
      <p:pic>
        <p:nvPicPr>
          <p:cNvPr id="41" name="Picture 6" descr="Káº¿t quáº£ hÃ¬nh áº£nh cho right wrong tick icon">
            <a:extLst>
              <a:ext uri="{FF2B5EF4-FFF2-40B4-BE49-F238E27FC236}">
                <a16:creationId xmlns:a16="http://schemas.microsoft.com/office/drawing/2014/main" id="{5AB56858-17B7-6A8A-C2EC-2E07B0B68E89}"/>
              </a:ext>
            </a:extLst>
          </p:cNvPr>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249954" y="1495308"/>
            <a:ext cx="672375" cy="6814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right wrong tick icon">
            <a:extLst>
              <a:ext uri="{FF2B5EF4-FFF2-40B4-BE49-F238E27FC236}">
                <a16:creationId xmlns:a16="http://schemas.microsoft.com/office/drawing/2014/main" id="{53872121-8659-EF9F-6BFA-7C2B904A7441}"/>
              </a:ext>
            </a:extLst>
          </p:cNvPr>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197405" y="467541"/>
            <a:ext cx="672375" cy="681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right wrong tick icon">
            <a:extLst>
              <a:ext uri="{FF2B5EF4-FFF2-40B4-BE49-F238E27FC236}">
                <a16:creationId xmlns:a16="http://schemas.microsoft.com/office/drawing/2014/main" id="{9DA649E1-2D12-7170-0070-431587CDB7E5}"/>
              </a:ext>
            </a:extLst>
          </p:cNvPr>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1173802" y="2414701"/>
            <a:ext cx="824677" cy="72478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15B58E11-E33C-BE59-9683-D86AB46DF09F}"/>
              </a:ext>
            </a:extLst>
          </p:cNvPr>
          <p:cNvSpPr txBox="1"/>
          <p:nvPr/>
        </p:nvSpPr>
        <p:spPr>
          <a:xfrm>
            <a:off x="517877" y="361754"/>
            <a:ext cx="4758315"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4.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Nhà</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tù</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Côn</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Đảo</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ở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tỉnh</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thành</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nào</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p>
        </p:txBody>
      </p:sp>
      <p:grpSp>
        <p:nvGrpSpPr>
          <p:cNvPr id="45" name="Group 44">
            <a:extLst>
              <a:ext uri="{FF2B5EF4-FFF2-40B4-BE49-F238E27FC236}">
                <a16:creationId xmlns:a16="http://schemas.microsoft.com/office/drawing/2014/main" id="{A656AE9A-1615-AE0E-28AA-8BAD5660A6DC}"/>
              </a:ext>
            </a:extLst>
          </p:cNvPr>
          <p:cNvGrpSpPr/>
          <p:nvPr/>
        </p:nvGrpSpPr>
        <p:grpSpPr>
          <a:xfrm>
            <a:off x="3786123" y="3139415"/>
            <a:ext cx="3475492" cy="3833949"/>
            <a:chOff x="7751666" y="-1319997"/>
            <a:chExt cx="3475492" cy="3833949"/>
          </a:xfrm>
        </p:grpSpPr>
        <p:pic>
          <p:nvPicPr>
            <p:cNvPr id="46" name="Picture 2" descr="E&amp;amp;C Thái Bình Dương – Công ty thiết kế, thi công pccc uy tín – Lắp đặt hệ  thống PCCC">
              <a:extLst>
                <a:ext uri="{FF2B5EF4-FFF2-40B4-BE49-F238E27FC236}">
                  <a16:creationId xmlns:a16="http://schemas.microsoft.com/office/drawing/2014/main" id="{C1EE9B3B-0EF9-450E-27E1-667FE5AA85BD}"/>
                </a:ext>
              </a:extLst>
            </p:cNvPr>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751666" y="-1319997"/>
              <a:ext cx="3475492" cy="383394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67F2D3F0-9395-A4A5-19D1-27F2EAB9F03A}"/>
                </a:ext>
              </a:extLst>
            </p:cNvPr>
            <p:cNvPicPr>
              <a:picLocks noChangeAspect="1"/>
            </p:cNvPicPr>
            <p:nvPr/>
          </p:nvPicPr>
          <p:blipFill>
            <a:blip r:embed="rId20"/>
            <a:stretch>
              <a:fillRect/>
            </a:stretch>
          </p:blipFill>
          <p:spPr>
            <a:xfrm>
              <a:off x="7993733" y="-120661"/>
              <a:ext cx="2859272" cy="1603387"/>
            </a:xfrm>
            <a:prstGeom prst="rect">
              <a:avLst/>
            </a:prstGeom>
          </p:spPr>
        </p:pic>
      </p:grpSp>
      <p:pic>
        <p:nvPicPr>
          <p:cNvPr id="48" name="30s">
            <a:hlinkClick r:id="" action="ppaction://media"/>
            <a:extLst>
              <a:ext uri="{FF2B5EF4-FFF2-40B4-BE49-F238E27FC236}">
                <a16:creationId xmlns:a16="http://schemas.microsoft.com/office/drawing/2014/main" id="{327F607E-AF54-BFBC-D3B2-A9A5B08E7F7D}"/>
              </a:ext>
            </a:extLst>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519558" y="-1943944"/>
            <a:ext cx="1828800" cy="1028700"/>
          </a:xfrm>
          <a:prstGeom prst="rect">
            <a:avLst/>
          </a:prstGeom>
        </p:spPr>
      </p:pic>
      <p:pic>
        <p:nvPicPr>
          <p:cNvPr id="49" name="10s">
            <a:hlinkClick r:id="" action="ppaction://media"/>
            <a:extLst>
              <a:ext uri="{FF2B5EF4-FFF2-40B4-BE49-F238E27FC236}">
                <a16:creationId xmlns:a16="http://schemas.microsoft.com/office/drawing/2014/main" id="{7E67469D-B181-7738-F77E-51EA09AA0DDA}"/>
              </a:ext>
            </a:extLst>
          </p:cNvPr>
          <p:cNvPicPr>
            <a:picLocks noChangeAspect="1"/>
          </p:cNvPicPr>
          <p:nvPr>
            <a:videoFile r:link="rId4"/>
            <p:extLst>
              <p:ext uri="{DAA4B4D4-6D71-4841-9C94-3DE7FCFB9230}">
                <p14:media xmlns:p14="http://schemas.microsoft.com/office/powerpoint/2010/main" r:embed="rId3"/>
              </p:ext>
            </p:extLst>
          </p:nvPr>
        </p:nvPicPr>
        <p:blipFill>
          <a:blip r:embed="rId22"/>
          <a:stretch>
            <a:fillRect/>
          </a:stretch>
        </p:blipFill>
        <p:spPr>
          <a:xfrm>
            <a:off x="4042270" y="2559636"/>
            <a:ext cx="1831979" cy="1030488"/>
          </a:xfrm>
          <a:prstGeom prst="rect">
            <a:avLst/>
          </a:prstGeom>
        </p:spPr>
      </p:pic>
      <p:pic>
        <p:nvPicPr>
          <p:cNvPr id="50" name="1p">
            <a:hlinkClick r:id="" action="ppaction://media"/>
            <a:extLst>
              <a:ext uri="{FF2B5EF4-FFF2-40B4-BE49-F238E27FC236}">
                <a16:creationId xmlns:a16="http://schemas.microsoft.com/office/drawing/2014/main" id="{991F173C-4DCC-B8AC-E575-ECD7977CFBCA}"/>
              </a:ext>
            </a:extLst>
          </p:cNvPr>
          <p:cNvPicPr>
            <a:picLocks noChangeAspect="1"/>
          </p:cNvPicPr>
          <p:nvPr>
            <a:videoFile r:link="rId6"/>
            <p:extLst>
              <p:ext uri="{DAA4B4D4-6D71-4841-9C94-3DE7FCFB9230}">
                <p14:media xmlns:p14="http://schemas.microsoft.com/office/powerpoint/2010/main" r:embed="rId5"/>
              </p:ext>
            </p:extLst>
          </p:nvPr>
        </p:nvPicPr>
        <p:blipFill>
          <a:blip r:embed="rId23"/>
          <a:stretch>
            <a:fillRect/>
          </a:stretch>
        </p:blipFill>
        <p:spPr>
          <a:xfrm>
            <a:off x="2979275" y="-1943944"/>
            <a:ext cx="1828800" cy="1028700"/>
          </a:xfrm>
          <a:prstGeom prst="rect">
            <a:avLst/>
          </a:prstGeom>
        </p:spPr>
      </p:pic>
      <p:sp>
        <p:nvSpPr>
          <p:cNvPr id="26" name="Rectangle: Rounded Corners 25">
            <a:extLst>
              <a:ext uri="{FF2B5EF4-FFF2-40B4-BE49-F238E27FC236}">
                <a16:creationId xmlns:a16="http://schemas.microsoft.com/office/drawing/2014/main" id="{3C08C51F-8A1B-485C-96FC-3853C9CE9BF8}"/>
              </a:ext>
            </a:extLst>
          </p:cNvPr>
          <p:cNvSpPr/>
          <p:nvPr/>
        </p:nvSpPr>
        <p:spPr>
          <a:xfrm>
            <a:off x="16585323" y="104052"/>
            <a:ext cx="4162097" cy="68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Nhà</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tù</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Côn</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Đảo</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82238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4" presetClass="entr" presetSubtype="10" fill="hold" grpId="1"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randombar(horizontal)">
                                      <p:cBhvr>
                                        <p:cTn id="13" dur="500"/>
                                        <p:tgtEl>
                                          <p:spTgt spid="36"/>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500"/>
                                        <p:tgtEl>
                                          <p:spTgt spid="38"/>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randombar(horizontal)">
                                      <p:cBhvr>
                                        <p:cTn id="22" dur="500"/>
                                        <p:tgtEl>
                                          <p:spTgt spid="44"/>
                                        </p:tgtEl>
                                      </p:cBhvr>
                                    </p:animEffect>
                                  </p:childTnLst>
                                </p:cTn>
                              </p:par>
                              <p:par>
                                <p:cTn id="23" presetID="10"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10" presetClass="entr" presetSubtype="0" fill="hold"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7"/>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8" name="Am-thanh-tra-loi-sai-www_nhacchuongvui_com.wav"/>
                                        </p:tgtEl>
                                      </p:cMediaNode>
                                    </p:audio>
                                  </p:subTnLst>
                                </p:cTn>
                              </p:par>
                            </p:childTnLst>
                          </p:cTn>
                        </p:par>
                      </p:childTnLst>
                    </p:cTn>
                  </p:par>
                </p:childTnLst>
              </p:cTn>
              <p:nextCondLst>
                <p:cond evt="onClick" delay="0">
                  <p:tgtEl>
                    <p:spTgt spid="37"/>
                  </p:tgtEl>
                </p:cond>
              </p:nextCondLst>
            </p:seq>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8" name="Am-thanh-tra-loi-sai-www_nhacchuongvui_com.wav"/>
                                        </p:tgtEl>
                                      </p:cMediaNode>
                                    </p:audio>
                                  </p:subTnLst>
                                </p:cTn>
                              </p:par>
                            </p:childTnLst>
                          </p:cTn>
                        </p:par>
                      </p:childTnLst>
                    </p:cTn>
                  </p:par>
                </p:childTnLst>
              </p:cTn>
              <p:nextCondLst>
                <p:cond evt="onClick" delay="0">
                  <p:tgtEl>
                    <p:spTgt spid="38"/>
                  </p:tgtEl>
                </p:cond>
              </p:nextCondLst>
            </p:seq>
            <p:seq concurrent="1" nextAc="seek">
              <p:cTn id="39" restart="whenNotActive" fill="hold" evtFilter="cancelBubble" nodeType="interactiveSeq">
                <p:stCondLst>
                  <p:cond evt="onClick" delay="0">
                    <p:tgtEl>
                      <p:spTgt spid="36"/>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500"/>
                                        <p:tgtEl>
                                          <p:spTgt spid="43"/>
                                        </p:tgtEl>
                                      </p:cBhvr>
                                    </p:animEffect>
                                  </p:childTnLst>
                                  <p:subTnLst>
                                    <p:audio>
                                      <p:cMediaNode>
                                        <p:cTn display="0" masterRel="sameClick">
                                          <p:stCondLst>
                                            <p:cond evt="begin" delay="0">
                                              <p:tn val="42"/>
                                            </p:cond>
                                          </p:stCondLst>
                                          <p:endCondLst>
                                            <p:cond evt="onStopAudio" delay="0">
                                              <p:tgtEl>
                                                <p:sldTgt/>
                                              </p:tgtEl>
                                            </p:cond>
                                          </p:endCondLst>
                                        </p:cTn>
                                        <p:tgtEl>
                                          <p:sndTgt r:embed="rId9" name="Am-thanh-tra-loi-dung-www_nhacchuongvui_com.wav"/>
                                        </p:tgtEl>
                                      </p:cMediaNode>
                                    </p:audio>
                                  </p:subTnLst>
                                </p:cTn>
                              </p:par>
                              <p:par>
                                <p:cTn id="45" presetID="10"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childTnLst>
              </p:cTn>
              <p:nextCondLst>
                <p:cond evt="onClick" delay="0">
                  <p:tgtEl>
                    <p:spTgt spid="36"/>
                  </p:tgtEl>
                </p:cond>
              </p:nextCondLst>
            </p:seq>
            <p:seq concurrent="1" nextAc="seek">
              <p:cTn id="48" restart="whenNotActive" fill="hold" evtFilter="cancelBubble" nodeType="interactiveSeq">
                <p:stCondLst>
                  <p:cond evt="onClick" delay="0">
                    <p:tgtEl>
                      <p:spTgt spid="48"/>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48"/>
                                        </p:tgtEl>
                                      </p:cBhvr>
                                    </p:cmd>
                                  </p:childTnLst>
                                </p:cTn>
                              </p:par>
                            </p:childTnLst>
                          </p:cTn>
                        </p:par>
                      </p:childTnLst>
                    </p:cTn>
                  </p:par>
                  <p:par>
                    <p:cTn id="53" fill="hold">
                      <p:stCondLst>
                        <p:cond delay="indefinite"/>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33204" fill="hold"/>
                                        <p:tgtEl>
                                          <p:spTgt spid="48"/>
                                        </p:tgtEl>
                                      </p:cBhvr>
                                    </p:cmd>
                                  </p:childTnLst>
                                </p:cTn>
                              </p:par>
                            </p:childTnLst>
                          </p:cTn>
                        </p:par>
                      </p:childTnLst>
                    </p:cTn>
                  </p:par>
                </p:childTnLst>
              </p:cTn>
              <p:nextCondLst>
                <p:cond evt="onClick" delay="0">
                  <p:tgtEl>
                    <p:spTgt spid="48"/>
                  </p:tgtEl>
                </p:cond>
              </p:nextCondLst>
            </p:seq>
            <p:seq concurrent="1" nextAc="seek">
              <p:cTn id="57" restart="whenNotActive" fill="hold" evtFilter="cancelBubble" nodeType="interactiveSeq">
                <p:stCondLst>
                  <p:cond evt="onClick" delay="0">
                    <p:tgtEl>
                      <p:spTgt spid="4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49"/>
                                        </p:tgtEl>
                                      </p:cBhvr>
                                    </p:cmd>
                                  </p:childTnLst>
                                </p:cTn>
                              </p:par>
                            </p:childTnLst>
                          </p:cTn>
                        </p:par>
                      </p:childTnLst>
                    </p:cTn>
                  </p:par>
                  <p:par>
                    <p:cTn id="62" fill="hold">
                      <p:stCondLst>
                        <p:cond delay="indefinite"/>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13444" fill="hold"/>
                                        <p:tgtEl>
                                          <p:spTgt spid="49"/>
                                        </p:tgtEl>
                                      </p:cBhvr>
                                    </p:cmd>
                                  </p:childTnLst>
                                </p:cTn>
                              </p:par>
                            </p:childTnLst>
                          </p:cTn>
                        </p:par>
                      </p:childTnLst>
                    </p:cTn>
                  </p:par>
                </p:childTnLst>
              </p:cTn>
              <p:nextCondLst>
                <p:cond evt="onClick" delay="0">
                  <p:tgtEl>
                    <p:spTgt spid="49"/>
                  </p:tgtEl>
                </p:cond>
              </p:nextCondLst>
            </p:seq>
            <p:seq concurrent="1" nextAc="seek">
              <p:cTn id="66" restart="whenNotActive" fill="hold" evtFilter="cancelBubble" nodeType="interactiveSeq">
                <p:stCondLst>
                  <p:cond evt="onClick" delay="0">
                    <p:tgtEl>
                      <p:spTgt spid="50"/>
                    </p:tgtEl>
                  </p:cond>
                </p:stCondLst>
                <p:endSync evt="end" delay="0">
                  <p:rtn val="all"/>
                </p:endSync>
                <p:childTnLst>
                  <p:par>
                    <p:cTn id="67" fill="hold">
                      <p:stCondLst>
                        <p:cond delay="0"/>
                      </p:stCondLst>
                      <p:childTnLst>
                        <p:par>
                          <p:cTn id="68" fill="hold">
                            <p:stCondLst>
                              <p:cond delay="0"/>
                            </p:stCondLst>
                            <p:childTnLst>
                              <p:par>
                                <p:cTn id="69" presetID="2" presetClass="mediacall" presetSubtype="0" fill="hold" nodeType="clickEffect">
                                  <p:stCondLst>
                                    <p:cond delay="0"/>
                                  </p:stCondLst>
                                  <p:childTnLst>
                                    <p:cmd type="call" cmd="togglePause">
                                      <p:cBhvr>
                                        <p:cTn id="70" dur="1" fill="hold"/>
                                        <p:tgtEl>
                                          <p:spTgt spid="50"/>
                                        </p:tgtEl>
                                      </p:cBhvr>
                                    </p:cmd>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63436" fill="hold"/>
                                        <p:tgtEl>
                                          <p:spTgt spid="50"/>
                                        </p:tgtEl>
                                      </p:cBhvr>
                                    </p:cmd>
                                  </p:childTnLst>
                                </p:cTn>
                              </p:par>
                            </p:childTnLst>
                          </p:cTn>
                        </p:par>
                      </p:childTnLst>
                    </p:cTn>
                  </p:par>
                </p:childTnLst>
              </p:cTn>
              <p:nextCondLst>
                <p:cond evt="onClick" delay="0">
                  <p:tgtEl>
                    <p:spTgt spid="50"/>
                  </p:tgtEl>
                </p:cond>
              </p:nextCondLst>
            </p:seq>
            <p:seq concurrent="1" nextAc="seek">
              <p:cTn id="75" restart="whenNotActive" fill="hold" evtFilter="cancelBubble" nodeType="interactiveSeq">
                <p:stCondLst>
                  <p:cond evt="onClick" delay="0">
                    <p:tgtEl>
                      <p:spTgt spid="45"/>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afterEffect">
                                  <p:stCondLst>
                                    <p:cond delay="500"/>
                                  </p:stCondLst>
                                  <p:childTnLst>
                                    <p:animEffect transition="out" filter="fade">
                                      <p:cBhvr>
                                        <p:cTn id="79" dur="500"/>
                                        <p:tgtEl>
                                          <p:spTgt spid="42"/>
                                        </p:tgtEl>
                                      </p:cBhvr>
                                    </p:animEffect>
                                    <p:set>
                                      <p:cBhvr>
                                        <p:cTn id="80" dur="1" fill="hold">
                                          <p:stCondLst>
                                            <p:cond delay="499"/>
                                          </p:stCondLst>
                                        </p:cTn>
                                        <p:tgtEl>
                                          <p:spTgt spid="42"/>
                                        </p:tgtEl>
                                        <p:attrNameLst>
                                          <p:attrName>style.visibility</p:attrName>
                                        </p:attrNameLst>
                                      </p:cBhvr>
                                      <p:to>
                                        <p:strVal val="hidden"/>
                                      </p:to>
                                    </p:set>
                                  </p:childTnLst>
                                </p:cTn>
                              </p:par>
                              <p:par>
                                <p:cTn id="81" presetID="10" presetClass="exit" presetSubtype="0" fill="hold" nodeType="withEffect">
                                  <p:stCondLst>
                                    <p:cond delay="50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500"/>
                                  </p:stCondLst>
                                  <p:childTnLst>
                                    <p:animEffect transition="out" filter="fade">
                                      <p:cBhvr>
                                        <p:cTn id="85" dur="500"/>
                                        <p:tgtEl>
                                          <p:spTgt spid="45"/>
                                        </p:tgtEl>
                                      </p:cBhvr>
                                    </p:animEffect>
                                    <p:set>
                                      <p:cBhvr>
                                        <p:cTn id="86" dur="1" fill="hold">
                                          <p:stCondLst>
                                            <p:cond delay="499"/>
                                          </p:stCondLst>
                                        </p:cTn>
                                        <p:tgtEl>
                                          <p:spTgt spid="45"/>
                                        </p:tgtEl>
                                        <p:attrNameLst>
                                          <p:attrName>style.visibility</p:attrName>
                                        </p:attrNameLst>
                                      </p:cBhvr>
                                      <p:to>
                                        <p:strVal val="hidden"/>
                                      </p:to>
                                    </p:set>
                                  </p:childTnLst>
                                </p:cTn>
                              </p:par>
                              <p:par>
                                <p:cTn id="87" presetID="10" presetClass="exit" presetSubtype="0" fill="hold" nodeType="withEffect">
                                  <p:stCondLst>
                                    <p:cond delay="500"/>
                                  </p:stCondLst>
                                  <p:childTnLst>
                                    <p:animEffect transition="out" filter="fade">
                                      <p:cBhvr>
                                        <p:cTn id="88" dur="500"/>
                                        <p:tgtEl>
                                          <p:spTgt spid="48"/>
                                        </p:tgtEl>
                                      </p:cBhvr>
                                    </p:animEffect>
                                    <p:set>
                                      <p:cBhvr>
                                        <p:cTn id="89" dur="1" fill="hold">
                                          <p:stCondLst>
                                            <p:cond delay="499"/>
                                          </p:stCondLst>
                                        </p:cTn>
                                        <p:tgtEl>
                                          <p:spTgt spid="48"/>
                                        </p:tgtEl>
                                        <p:attrNameLst>
                                          <p:attrName>style.visibility</p:attrName>
                                        </p:attrNameLst>
                                      </p:cBhvr>
                                      <p:to>
                                        <p:strVal val="hidden"/>
                                      </p:to>
                                    </p:set>
                                    <p:cmd type="call" cmd="stop">
                                      <p:cBhvr>
                                        <p:cTn id="90" dur="1">
                                          <p:stCondLst>
                                            <p:cond delay="499"/>
                                          </p:stCondLst>
                                        </p:cTn>
                                        <p:tgtEl>
                                          <p:spTgt spid="48"/>
                                        </p:tgtEl>
                                      </p:cBhvr>
                                    </p:cmd>
                                  </p:childTnLst>
                                </p:cTn>
                              </p:par>
                              <p:par>
                                <p:cTn id="91" presetID="10" presetClass="exit" presetSubtype="0" fill="hold" nodeType="withEffect">
                                  <p:stCondLst>
                                    <p:cond delay="500"/>
                                  </p:stCondLst>
                                  <p:childTnLst>
                                    <p:animEffect transition="out" filter="fade">
                                      <p:cBhvr>
                                        <p:cTn id="92" dur="500"/>
                                        <p:tgtEl>
                                          <p:spTgt spid="50"/>
                                        </p:tgtEl>
                                      </p:cBhvr>
                                    </p:animEffect>
                                    <p:set>
                                      <p:cBhvr>
                                        <p:cTn id="93" dur="1" fill="hold">
                                          <p:stCondLst>
                                            <p:cond delay="499"/>
                                          </p:stCondLst>
                                        </p:cTn>
                                        <p:tgtEl>
                                          <p:spTgt spid="50"/>
                                        </p:tgtEl>
                                        <p:attrNameLst>
                                          <p:attrName>style.visibility</p:attrName>
                                        </p:attrNameLst>
                                      </p:cBhvr>
                                      <p:to>
                                        <p:strVal val="hidden"/>
                                      </p:to>
                                    </p:set>
                                    <p:cmd type="call" cmd="stop">
                                      <p:cBhvr>
                                        <p:cTn id="94" dur="1">
                                          <p:stCondLst>
                                            <p:cond delay="499"/>
                                          </p:stCondLst>
                                        </p:cTn>
                                        <p:tgtEl>
                                          <p:spTgt spid="50"/>
                                        </p:tgtEl>
                                      </p:cBhvr>
                                    </p:cmd>
                                  </p:childTnLst>
                                </p:cTn>
                              </p:par>
                              <p:par>
                                <p:cTn id="95" presetID="10" presetClass="exit" presetSubtype="0" fill="hold" nodeType="withEffect">
                                  <p:stCondLst>
                                    <p:cond delay="500"/>
                                  </p:stCondLst>
                                  <p:childTnLst>
                                    <p:animEffect transition="out" filter="fade">
                                      <p:cBhvr>
                                        <p:cTn id="96" dur="500"/>
                                        <p:tgtEl>
                                          <p:spTgt spid="43"/>
                                        </p:tgtEl>
                                      </p:cBhvr>
                                    </p:animEffect>
                                    <p:set>
                                      <p:cBhvr>
                                        <p:cTn id="97" dur="1" fill="hold">
                                          <p:stCondLst>
                                            <p:cond delay="499"/>
                                          </p:stCondLst>
                                        </p:cTn>
                                        <p:tgtEl>
                                          <p:spTgt spid="43"/>
                                        </p:tgtEl>
                                        <p:attrNameLst>
                                          <p:attrName>style.visibility</p:attrName>
                                        </p:attrNameLst>
                                      </p:cBhvr>
                                      <p:to>
                                        <p:strVal val="hidden"/>
                                      </p:to>
                                    </p:set>
                                  </p:childTnLst>
                                </p:cTn>
                              </p:par>
                              <p:par>
                                <p:cTn id="98" presetID="10" presetClass="exit" presetSubtype="0" fill="hold" grpId="0" nodeType="withEffect">
                                  <p:stCondLst>
                                    <p:cond delay="500"/>
                                  </p:stCondLst>
                                  <p:childTnLst>
                                    <p:animEffect transition="out" filter="fade">
                                      <p:cBhvr>
                                        <p:cTn id="99" dur="500"/>
                                        <p:tgtEl>
                                          <p:spTgt spid="35"/>
                                        </p:tgtEl>
                                      </p:cBhvr>
                                    </p:animEffect>
                                    <p:set>
                                      <p:cBhvr>
                                        <p:cTn id="100" dur="1" fill="hold">
                                          <p:stCondLst>
                                            <p:cond delay="499"/>
                                          </p:stCondLst>
                                        </p:cTn>
                                        <p:tgtEl>
                                          <p:spTgt spid="35"/>
                                        </p:tgtEl>
                                        <p:attrNameLst>
                                          <p:attrName>style.visibility</p:attrName>
                                        </p:attrNameLst>
                                      </p:cBhvr>
                                      <p:to>
                                        <p:strVal val="hidden"/>
                                      </p:to>
                                    </p:set>
                                  </p:childTnLst>
                                </p:cTn>
                              </p:par>
                              <p:par>
                                <p:cTn id="101" presetID="10" presetClass="exit" presetSubtype="0" fill="hold" grpId="0" nodeType="withEffect">
                                  <p:stCondLst>
                                    <p:cond delay="500"/>
                                  </p:stCondLst>
                                  <p:childTnLst>
                                    <p:animEffect transition="out" filter="fade">
                                      <p:cBhvr>
                                        <p:cTn id="102" dur="500"/>
                                        <p:tgtEl>
                                          <p:spTgt spid="36"/>
                                        </p:tgtEl>
                                      </p:cBhvr>
                                    </p:animEffect>
                                    <p:set>
                                      <p:cBhvr>
                                        <p:cTn id="103" dur="1" fill="hold">
                                          <p:stCondLst>
                                            <p:cond delay="499"/>
                                          </p:stCondLst>
                                        </p:cTn>
                                        <p:tgtEl>
                                          <p:spTgt spid="36"/>
                                        </p:tgtEl>
                                        <p:attrNameLst>
                                          <p:attrName>style.visibility</p:attrName>
                                        </p:attrNameLst>
                                      </p:cBhvr>
                                      <p:to>
                                        <p:strVal val="hidden"/>
                                      </p:to>
                                    </p:set>
                                  </p:childTnLst>
                                </p:cTn>
                              </p:par>
                              <p:par>
                                <p:cTn id="104" presetID="10" presetClass="exit" presetSubtype="0" fill="hold" grpId="0" nodeType="withEffect">
                                  <p:stCondLst>
                                    <p:cond delay="500"/>
                                  </p:stCondLst>
                                  <p:childTnLst>
                                    <p:animEffect transition="out" filter="fade">
                                      <p:cBhvr>
                                        <p:cTn id="105" dur="500"/>
                                        <p:tgtEl>
                                          <p:spTgt spid="37"/>
                                        </p:tgtEl>
                                      </p:cBhvr>
                                    </p:animEffect>
                                    <p:set>
                                      <p:cBhvr>
                                        <p:cTn id="106" dur="1" fill="hold">
                                          <p:stCondLst>
                                            <p:cond delay="499"/>
                                          </p:stCondLst>
                                        </p:cTn>
                                        <p:tgtEl>
                                          <p:spTgt spid="37"/>
                                        </p:tgtEl>
                                        <p:attrNameLst>
                                          <p:attrName>style.visibility</p:attrName>
                                        </p:attrNameLst>
                                      </p:cBhvr>
                                      <p:to>
                                        <p:strVal val="hidden"/>
                                      </p:to>
                                    </p:set>
                                  </p:childTnLst>
                                </p:cTn>
                              </p:par>
                              <p:par>
                                <p:cTn id="107" presetID="10" presetClass="exit" presetSubtype="0" fill="hold" grpId="0" nodeType="withEffect">
                                  <p:stCondLst>
                                    <p:cond delay="500"/>
                                  </p:stCondLst>
                                  <p:childTnLst>
                                    <p:animEffect transition="out" filter="fade">
                                      <p:cBhvr>
                                        <p:cTn id="108" dur="500"/>
                                        <p:tgtEl>
                                          <p:spTgt spid="38"/>
                                        </p:tgtEl>
                                      </p:cBhvr>
                                    </p:animEffect>
                                    <p:set>
                                      <p:cBhvr>
                                        <p:cTn id="109" dur="1" fill="hold">
                                          <p:stCondLst>
                                            <p:cond delay="499"/>
                                          </p:stCondLst>
                                        </p:cTn>
                                        <p:tgtEl>
                                          <p:spTgt spid="38"/>
                                        </p:tgtEl>
                                        <p:attrNameLst>
                                          <p:attrName>style.visibility</p:attrName>
                                        </p:attrNameLst>
                                      </p:cBhvr>
                                      <p:to>
                                        <p:strVal val="hidden"/>
                                      </p:to>
                                    </p:set>
                                  </p:childTnLst>
                                </p:cTn>
                              </p:par>
                              <p:par>
                                <p:cTn id="110" presetID="10" presetClass="exit" presetSubtype="0" fill="hold" nodeType="withEffect">
                                  <p:stCondLst>
                                    <p:cond delay="500"/>
                                  </p:stCondLst>
                                  <p:childTnLst>
                                    <p:animEffect transition="out" filter="fade">
                                      <p:cBhvr>
                                        <p:cTn id="111" dur="500"/>
                                        <p:tgtEl>
                                          <p:spTgt spid="49"/>
                                        </p:tgtEl>
                                      </p:cBhvr>
                                    </p:animEffect>
                                    <p:set>
                                      <p:cBhvr>
                                        <p:cTn id="112" dur="1" fill="hold">
                                          <p:stCondLst>
                                            <p:cond delay="499"/>
                                          </p:stCondLst>
                                        </p:cTn>
                                        <p:tgtEl>
                                          <p:spTgt spid="49"/>
                                        </p:tgtEl>
                                        <p:attrNameLst>
                                          <p:attrName>style.visibility</p:attrName>
                                        </p:attrNameLst>
                                      </p:cBhvr>
                                      <p:to>
                                        <p:strVal val="hidden"/>
                                      </p:to>
                                    </p:set>
                                    <p:cmd type="call" cmd="stop">
                                      <p:cBhvr>
                                        <p:cTn id="113" dur="1">
                                          <p:stCondLst>
                                            <p:cond delay="499"/>
                                          </p:stCondLst>
                                        </p:cTn>
                                        <p:tgtEl>
                                          <p:spTgt spid="49"/>
                                        </p:tgtEl>
                                      </p:cBhvr>
                                    </p:cmd>
                                  </p:childTnLst>
                                </p:cTn>
                              </p:par>
                              <p:par>
                                <p:cTn id="114" presetID="10" presetClass="exit" presetSubtype="0" fill="hold" grpId="0" nodeType="withEffect">
                                  <p:stCondLst>
                                    <p:cond delay="500"/>
                                  </p:stCondLst>
                                  <p:childTnLst>
                                    <p:animEffect transition="out" filter="fade">
                                      <p:cBhvr>
                                        <p:cTn id="115" dur="500"/>
                                        <p:tgtEl>
                                          <p:spTgt spid="44"/>
                                        </p:tgtEl>
                                      </p:cBhvr>
                                    </p:animEffect>
                                    <p:set>
                                      <p:cBhvr>
                                        <p:cTn id="116" dur="1" fill="hold">
                                          <p:stCondLst>
                                            <p:cond delay="499"/>
                                          </p:stCondLst>
                                        </p:cTn>
                                        <p:tgtEl>
                                          <p:spTgt spid="44"/>
                                        </p:tgtEl>
                                        <p:attrNameLst>
                                          <p:attrName>style.visibility</p:attrName>
                                        </p:attrNameLst>
                                      </p:cBhvr>
                                      <p:to>
                                        <p:strVal val="hidden"/>
                                      </p:to>
                                    </p:set>
                                  </p:childTnLst>
                                </p:cTn>
                              </p:par>
                            </p:childTnLst>
                          </p:cTn>
                        </p:par>
                        <p:par>
                          <p:cTn id="117" fill="hold">
                            <p:stCondLst>
                              <p:cond delay="1000"/>
                            </p:stCondLst>
                            <p:childTnLst>
                              <p:par>
                                <p:cTn id="118" presetID="35" presetClass="path" presetSubtype="0" fill="hold" nodeType="afterEffect">
                                  <p:stCondLst>
                                    <p:cond delay="0"/>
                                  </p:stCondLst>
                                  <p:childTnLst>
                                    <p:animMotion origin="layout" path="M 2.08333E-6 -2.96296E-6 L -1 -2.96296E-6 " pathEditMode="relative" rAng="0" ptsTypes="AA">
                                      <p:cBhvr>
                                        <p:cTn id="119" dur="3000" fill="hold"/>
                                        <p:tgtEl>
                                          <p:spTgt spid="31"/>
                                        </p:tgtEl>
                                        <p:attrNameLst>
                                          <p:attrName>ppt_x</p:attrName>
                                          <p:attrName>ppt_y</p:attrName>
                                        </p:attrNameLst>
                                      </p:cBhvr>
                                      <p:rCtr x="-50000" y="0"/>
                                    </p:animMotion>
                                  </p:childTnLst>
                                </p:cTn>
                              </p:par>
                              <p:par>
                                <p:cTn id="120" presetID="35" presetClass="path" presetSubtype="0" fill="hold" nodeType="withEffect">
                                  <p:stCondLst>
                                    <p:cond delay="0"/>
                                  </p:stCondLst>
                                  <p:childTnLst>
                                    <p:animMotion origin="layout" path="M 3.125E-6 1.48148E-6 L -1 1.48148E-6 " pathEditMode="relative" rAng="0" ptsTypes="AA">
                                      <p:cBhvr>
                                        <p:cTn id="121" dur="3000" fill="hold"/>
                                        <p:tgtEl>
                                          <p:spTgt spid="34"/>
                                        </p:tgtEl>
                                        <p:attrNameLst>
                                          <p:attrName>ppt_x</p:attrName>
                                          <p:attrName>ppt_y</p:attrName>
                                        </p:attrNameLst>
                                      </p:cBhvr>
                                      <p:rCtr x="-50000" y="0"/>
                                    </p:animMotion>
                                  </p:childTnLst>
                                </p:cTn>
                              </p:par>
                              <p:par>
                                <p:cTn id="122" presetID="35" presetClass="path" presetSubtype="0" fill="hold" nodeType="withEffect">
                                  <p:stCondLst>
                                    <p:cond delay="0"/>
                                  </p:stCondLst>
                                  <p:childTnLst>
                                    <p:animMotion origin="layout" path="M -1.875E-6 1.11022E-16 L -1 1.11022E-16 " pathEditMode="relative" rAng="0" ptsTypes="AA">
                                      <p:cBhvr>
                                        <p:cTn id="123"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45"/>
                  </p:tgtEl>
                </p:cond>
              </p:nextCondLst>
            </p:seq>
            <p:video>
              <p:cMediaNode vol="80000">
                <p:cTn id="124" fill="hold" display="0">
                  <p:stCondLst>
                    <p:cond delay="indefinite"/>
                  </p:stCondLst>
                </p:cTn>
                <p:tgtEl>
                  <p:spTgt spid="48"/>
                </p:tgtEl>
              </p:cMediaNode>
            </p:video>
            <p:video>
              <p:cMediaNode vol="80000">
                <p:cTn id="125" fill="hold" display="0">
                  <p:stCondLst>
                    <p:cond delay="indefinite"/>
                  </p:stCondLst>
                </p:cTn>
                <p:tgtEl>
                  <p:spTgt spid="49"/>
                </p:tgtEl>
              </p:cMediaNode>
            </p:video>
            <p:video>
              <p:cMediaNode vol="80000">
                <p:cTn id="126" fill="hold" display="0">
                  <p:stCondLst>
                    <p:cond delay="indefinite"/>
                  </p:stCondLst>
                </p:cTn>
                <p:tgtEl>
                  <p:spTgt spid="50"/>
                </p:tgtEl>
              </p:cMediaNode>
            </p:video>
          </p:childTnLst>
        </p:cTn>
      </p:par>
    </p:tnLst>
    <p:bldLst>
      <p:bldP spid="35" grpId="0" animBg="1"/>
      <p:bldP spid="35" grpId="1" animBg="1"/>
      <p:bldP spid="36" grpId="0" animBg="1"/>
      <p:bldP spid="36" grpId="1" animBg="1"/>
      <p:bldP spid="37" grpId="0" animBg="1"/>
      <p:bldP spid="37" grpId="1" animBg="1"/>
      <p:bldP spid="38" grpId="0" animBg="1"/>
      <p:bldP spid="38" grpId="1" animBg="1"/>
      <p:bldP spid="44" grpId="0"/>
      <p:bldP spid="4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3354199" cy="6851394"/>
            <a:chOff x="-19812000" y="181103"/>
            <a:chExt cx="23354199"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flipH="1">
              <a:off x="-7620000" y="181103"/>
              <a:ext cx="11162199" cy="6851394"/>
            </a:xfrm>
            <a:prstGeom prst="rect">
              <a:avLst/>
            </a:prstGeom>
          </p:spPr>
        </p:pic>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55078" y="3916755"/>
            <a:ext cx="3078927" cy="2907876"/>
          </a:xfrm>
          <a:prstGeom prst="rect">
            <a:avLst/>
          </a:prstGeom>
        </p:spPr>
      </p:pic>
      <p:sp>
        <p:nvSpPr>
          <p:cNvPr id="34" name="Rectangle: Rounded Corners 33">
            <a:extLst>
              <a:ext uri="{FF2B5EF4-FFF2-40B4-BE49-F238E27FC236}">
                <a16:creationId xmlns:a16="http://schemas.microsoft.com/office/drawing/2014/main" id="{55278B8A-4501-53CD-BB8A-BAF4444432B5}"/>
              </a:ext>
            </a:extLst>
          </p:cNvPr>
          <p:cNvSpPr/>
          <p:nvPr/>
        </p:nvSpPr>
        <p:spPr>
          <a:xfrm>
            <a:off x="254399" y="215243"/>
            <a:ext cx="5841601" cy="3554442"/>
          </a:xfrm>
          <a:prstGeom prst="roundRect">
            <a:avLst>
              <a:gd name="adj" fmla="val 10384"/>
            </a:avLst>
          </a:prstGeom>
          <a:ln w="57150">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6" name="Rectangle 35">
            <a:extLst>
              <a:ext uri="{FF2B5EF4-FFF2-40B4-BE49-F238E27FC236}">
                <a16:creationId xmlns:a16="http://schemas.microsoft.com/office/drawing/2014/main" id="{EF58F2FD-1FFF-5172-1D0C-A62B60645447}"/>
              </a:ext>
            </a:extLst>
          </p:cNvPr>
          <p:cNvSpPr/>
          <p:nvPr/>
        </p:nvSpPr>
        <p:spPr>
          <a:xfrm>
            <a:off x="6283643" y="1252338"/>
            <a:ext cx="5257261" cy="802063"/>
          </a:xfrm>
          <a:prstGeom prst="rect">
            <a:avLst/>
          </a:prstGeom>
          <a:ln/>
        </p:spPr>
        <p:style>
          <a:lnRef idx="2">
            <a:schemeClr val="accent5"/>
          </a:lnRef>
          <a:fillRef idx="1">
            <a:schemeClr val="lt1"/>
          </a:fillRef>
          <a:effectRef idx="0">
            <a:schemeClr val="accent5"/>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B. </a:t>
            </a: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Phố</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cổ</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Hội</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An</a:t>
            </a:r>
          </a:p>
        </p:txBody>
      </p:sp>
      <p:sp>
        <p:nvSpPr>
          <p:cNvPr id="37" name="Rectangle 36">
            <a:extLst>
              <a:ext uri="{FF2B5EF4-FFF2-40B4-BE49-F238E27FC236}">
                <a16:creationId xmlns:a16="http://schemas.microsoft.com/office/drawing/2014/main" id="{2ACFD511-200A-F494-2EBD-F7D41021F6E7}"/>
              </a:ext>
            </a:extLst>
          </p:cNvPr>
          <p:cNvSpPr/>
          <p:nvPr/>
        </p:nvSpPr>
        <p:spPr>
          <a:xfrm>
            <a:off x="6283643" y="334878"/>
            <a:ext cx="5257261" cy="802063"/>
          </a:xfrm>
          <a:prstGeom prst="rect">
            <a:avLst/>
          </a:prstGeom>
          <a:ln/>
        </p:spPr>
        <p:style>
          <a:lnRef idx="2">
            <a:schemeClr val="accent5"/>
          </a:lnRef>
          <a:fillRef idx="1">
            <a:schemeClr val="lt1"/>
          </a:fillRef>
          <a:effectRef idx="0">
            <a:schemeClr val="accent5"/>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A. </a:t>
            </a: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Miếu</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Quốc</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Tử</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Giám</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
        <p:nvSpPr>
          <p:cNvPr id="38" name="Rectangle 37">
            <a:extLst>
              <a:ext uri="{FF2B5EF4-FFF2-40B4-BE49-F238E27FC236}">
                <a16:creationId xmlns:a16="http://schemas.microsoft.com/office/drawing/2014/main" id="{AFA96DA8-0D82-DB96-1B2D-CCD422B916B5}"/>
              </a:ext>
            </a:extLst>
          </p:cNvPr>
          <p:cNvSpPr/>
          <p:nvPr/>
        </p:nvSpPr>
        <p:spPr>
          <a:xfrm>
            <a:off x="6283643" y="2169797"/>
            <a:ext cx="5257261" cy="802063"/>
          </a:xfrm>
          <a:prstGeom prst="rect">
            <a:avLst/>
          </a:prstGeom>
          <a:ln/>
        </p:spPr>
        <p:style>
          <a:lnRef idx="2">
            <a:schemeClr val="accent5"/>
          </a:lnRef>
          <a:fillRef idx="1">
            <a:schemeClr val="lt1"/>
          </a:fillRef>
          <a:effectRef idx="0">
            <a:schemeClr val="accent5"/>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 </a:t>
            </a: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Phố</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đi</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bộ</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Nguyễn</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Huệ</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41" name="Picture 6" descr="Káº¿t quáº£ hÃ¬nh áº£nh cho right wrong tick icon">
            <a:extLst>
              <a:ext uri="{FF2B5EF4-FFF2-40B4-BE49-F238E27FC236}">
                <a16:creationId xmlns:a16="http://schemas.microsoft.com/office/drawing/2014/main" id="{F2F44DED-2B05-69EC-993E-D06448DDFA53}"/>
              </a:ext>
            </a:extLst>
          </p:cNvP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204714" y="2230128"/>
            <a:ext cx="672375" cy="6814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right wrong tick icon">
            <a:extLst>
              <a:ext uri="{FF2B5EF4-FFF2-40B4-BE49-F238E27FC236}">
                <a16:creationId xmlns:a16="http://schemas.microsoft.com/office/drawing/2014/main" id="{C2F1B2D4-61F7-23D8-1A2F-B12ABF147420}"/>
              </a:ext>
            </a:extLst>
          </p:cNvP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204715" y="395209"/>
            <a:ext cx="672375" cy="681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right wrong tick icon">
            <a:extLst>
              <a:ext uri="{FF2B5EF4-FFF2-40B4-BE49-F238E27FC236}">
                <a16:creationId xmlns:a16="http://schemas.microsoft.com/office/drawing/2014/main" id="{77300474-2A64-0B45-867E-2D484160D0FA}"/>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1128562" y="1291535"/>
            <a:ext cx="824677" cy="72478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FE7C494B-50D7-C543-B4D7-695B70A5FCC2}"/>
              </a:ext>
            </a:extLst>
          </p:cNvPr>
          <p:cNvSpPr txBox="1"/>
          <p:nvPr/>
        </p:nvSpPr>
        <p:spPr>
          <a:xfrm>
            <a:off x="517878" y="361754"/>
            <a:ext cx="519975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5. Ở </a:t>
            </a: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Quảng</a:t>
            </a: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Nam </a:t>
            </a: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cảnh</a:t>
            </a: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quan</a:t>
            </a: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nào</a:t>
            </a: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được</a:t>
            </a: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UNESCO </a:t>
            </a: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công</a:t>
            </a: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nhận</a:t>
            </a: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là</a:t>
            </a: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di </a:t>
            </a: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sản</a:t>
            </a: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thế</a:t>
            </a: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giới</a:t>
            </a: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p:txBody>
      </p:sp>
      <p:grpSp>
        <p:nvGrpSpPr>
          <p:cNvPr id="45" name="Group 44">
            <a:extLst>
              <a:ext uri="{FF2B5EF4-FFF2-40B4-BE49-F238E27FC236}">
                <a16:creationId xmlns:a16="http://schemas.microsoft.com/office/drawing/2014/main" id="{83B5E8DC-53D1-D97F-93C2-50C1BC85BC90}"/>
              </a:ext>
            </a:extLst>
          </p:cNvPr>
          <p:cNvGrpSpPr/>
          <p:nvPr/>
        </p:nvGrpSpPr>
        <p:grpSpPr>
          <a:xfrm>
            <a:off x="3786123" y="3139415"/>
            <a:ext cx="3475492" cy="3833949"/>
            <a:chOff x="7751666" y="-1319997"/>
            <a:chExt cx="3475492" cy="3833949"/>
          </a:xfrm>
        </p:grpSpPr>
        <p:pic>
          <p:nvPicPr>
            <p:cNvPr id="46" name="Picture 2" descr="E&amp;amp;C Thái Bình Dương – Công ty thiết kế, thi công pccc uy tín – Lắp đặt hệ  thống PCCC">
              <a:extLst>
                <a:ext uri="{FF2B5EF4-FFF2-40B4-BE49-F238E27FC236}">
                  <a16:creationId xmlns:a16="http://schemas.microsoft.com/office/drawing/2014/main" id="{DFBBAC43-01A4-542D-9E6C-0D6BFA2BCFA4}"/>
                </a:ext>
              </a:extLst>
            </p:cNvP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51666" y="-1319997"/>
              <a:ext cx="3475492" cy="383394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9F38CAFB-2E92-2605-7E07-4A9DC4A88E4F}"/>
                </a:ext>
              </a:extLst>
            </p:cNvPr>
            <p:cNvPicPr>
              <a:picLocks noChangeAspect="1"/>
            </p:cNvPicPr>
            <p:nvPr/>
          </p:nvPicPr>
          <p:blipFill>
            <a:blip r:embed="rId18"/>
            <a:stretch>
              <a:fillRect/>
            </a:stretch>
          </p:blipFill>
          <p:spPr>
            <a:xfrm>
              <a:off x="7993733" y="-120661"/>
              <a:ext cx="2859272" cy="1603387"/>
            </a:xfrm>
            <a:prstGeom prst="rect">
              <a:avLst/>
            </a:prstGeom>
          </p:spPr>
        </p:pic>
      </p:grpSp>
      <p:pic>
        <p:nvPicPr>
          <p:cNvPr id="48" name="30s">
            <a:hlinkClick r:id="" action="ppaction://media"/>
            <a:extLst>
              <a:ext uri="{FF2B5EF4-FFF2-40B4-BE49-F238E27FC236}">
                <a16:creationId xmlns:a16="http://schemas.microsoft.com/office/drawing/2014/main" id="{4BDE3AD6-0304-9D72-0F8C-8DA966761BD7}"/>
              </a:ext>
            </a:extLst>
          </p:cNvPr>
          <p:cNvPicPr>
            <a:picLocks noChangeAspect="1"/>
          </p:cNvPicPr>
          <p:nvPr>
            <a:videoFile r:link="rId2"/>
            <p:extLst>
              <p:ext uri="{DAA4B4D4-6D71-4841-9C94-3DE7FCFB9230}">
                <p14:media xmlns:p14="http://schemas.microsoft.com/office/powerpoint/2010/main" r:embed="rId1"/>
              </p:ext>
            </p:extLst>
          </p:nvPr>
        </p:nvPicPr>
        <p:blipFill>
          <a:blip r:embed="rId19"/>
          <a:stretch>
            <a:fillRect/>
          </a:stretch>
        </p:blipFill>
        <p:spPr>
          <a:xfrm>
            <a:off x="519558" y="-1943944"/>
            <a:ext cx="1828800" cy="1028700"/>
          </a:xfrm>
          <a:prstGeom prst="rect">
            <a:avLst/>
          </a:prstGeom>
        </p:spPr>
      </p:pic>
      <p:pic>
        <p:nvPicPr>
          <p:cNvPr id="49" name="10s">
            <a:hlinkClick r:id="" action="ppaction://media"/>
            <a:extLst>
              <a:ext uri="{FF2B5EF4-FFF2-40B4-BE49-F238E27FC236}">
                <a16:creationId xmlns:a16="http://schemas.microsoft.com/office/drawing/2014/main" id="{688E4738-4871-D473-8F9E-1E5083704544}"/>
              </a:ext>
            </a:extLst>
          </p:cNvPr>
          <p:cNvPicPr>
            <a:picLocks noChangeAspect="1"/>
          </p:cNvPicPr>
          <p:nvPr>
            <a:videoFile r:link="rId4"/>
            <p:extLst>
              <p:ext uri="{DAA4B4D4-6D71-4841-9C94-3DE7FCFB9230}">
                <p14:media xmlns:p14="http://schemas.microsoft.com/office/powerpoint/2010/main" r:embed="rId3"/>
              </p:ext>
            </p:extLst>
          </p:nvPr>
        </p:nvPicPr>
        <p:blipFill>
          <a:blip r:embed="rId20"/>
          <a:stretch>
            <a:fillRect/>
          </a:stretch>
        </p:blipFill>
        <p:spPr>
          <a:xfrm>
            <a:off x="4042270" y="2559636"/>
            <a:ext cx="1831979" cy="1030488"/>
          </a:xfrm>
          <a:prstGeom prst="rect">
            <a:avLst/>
          </a:prstGeom>
        </p:spPr>
      </p:pic>
      <p:pic>
        <p:nvPicPr>
          <p:cNvPr id="50" name="1p">
            <a:hlinkClick r:id="" action="ppaction://media"/>
            <a:extLst>
              <a:ext uri="{FF2B5EF4-FFF2-40B4-BE49-F238E27FC236}">
                <a16:creationId xmlns:a16="http://schemas.microsoft.com/office/drawing/2014/main" id="{10E93889-0A57-8061-AFBC-6A381E81B427}"/>
              </a:ext>
            </a:extLst>
          </p:cNvPr>
          <p:cNvPicPr>
            <a:picLocks noChangeAspect="1"/>
          </p:cNvPicPr>
          <p:nvPr>
            <a:videoFile r:link="rId6"/>
            <p:extLst>
              <p:ext uri="{DAA4B4D4-6D71-4841-9C94-3DE7FCFB9230}">
                <p14:media xmlns:p14="http://schemas.microsoft.com/office/powerpoint/2010/main" r:embed="rId5"/>
              </p:ext>
            </p:extLst>
          </p:nvPr>
        </p:nvPicPr>
        <p:blipFill>
          <a:blip r:embed="rId21"/>
          <a:stretch>
            <a:fillRect/>
          </a:stretch>
        </p:blipFill>
        <p:spPr>
          <a:xfrm>
            <a:off x="2979275" y="-1943944"/>
            <a:ext cx="1828800" cy="1028700"/>
          </a:xfrm>
          <a:prstGeom prst="rect">
            <a:avLst/>
          </a:prstGeom>
        </p:spPr>
      </p:pic>
      <p:pic>
        <p:nvPicPr>
          <p:cNvPr id="35" name="Picture 12" descr="Káº¿t quáº£ hÃ¬nh áº£nh cho win text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7181084" y="1982671"/>
            <a:ext cx="4850825" cy="48508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Rounded Corners 25">
            <a:extLst>
              <a:ext uri="{FF2B5EF4-FFF2-40B4-BE49-F238E27FC236}">
                <a16:creationId xmlns:a16="http://schemas.microsoft.com/office/drawing/2014/main" id="{EDF987CE-CD10-4DE0-9886-BBC21A981365}"/>
              </a:ext>
            </a:extLst>
          </p:cNvPr>
          <p:cNvSpPr/>
          <p:nvPr/>
        </p:nvSpPr>
        <p:spPr>
          <a:xfrm>
            <a:off x="16564302" y="99970"/>
            <a:ext cx="4162097" cy="68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Phố</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cổ</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Hội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An</a:t>
            </a:r>
          </a:p>
        </p:txBody>
      </p:sp>
    </p:spTree>
    <p:extLst>
      <p:ext uri="{BB962C8B-B14F-4D97-AF65-F5344CB8AC3E}">
        <p14:creationId xmlns:p14="http://schemas.microsoft.com/office/powerpoint/2010/main" val="2607201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4" presetClass="entr" presetSubtype="10" fill="hold" grpId="1"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randombar(horizontal)">
                                      <p:cBhvr>
                                        <p:cTn id="10" dur="500"/>
                                        <p:tgtEl>
                                          <p:spTgt spid="34"/>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randombar(horizontal)">
                                      <p:cBhvr>
                                        <p:cTn id="13" dur="500"/>
                                        <p:tgtEl>
                                          <p:spTgt spid="36"/>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500"/>
                                        <p:tgtEl>
                                          <p:spTgt spid="38"/>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randombar(horizontal)">
                                      <p:cBhvr>
                                        <p:cTn id="22" dur="500"/>
                                        <p:tgtEl>
                                          <p:spTgt spid="44"/>
                                        </p:tgtEl>
                                      </p:cBhvr>
                                    </p:animEffect>
                                  </p:childTnLst>
                                </p:cTn>
                              </p:par>
                              <p:par>
                                <p:cTn id="23" presetID="10"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10" presetClass="entr" presetSubtype="0" fill="hold"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7"/>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8" name="Am-thanh-tra-loi-sai-www_nhacchuongvui_com.wav"/>
                                        </p:tgtEl>
                                      </p:cMediaNode>
                                    </p:audio>
                                  </p:subTnLst>
                                </p:cTn>
                              </p:par>
                            </p:childTnLst>
                          </p:cTn>
                        </p:par>
                      </p:childTnLst>
                    </p:cTn>
                  </p:par>
                </p:childTnLst>
              </p:cTn>
              <p:nextCondLst>
                <p:cond evt="onClick" delay="0">
                  <p:tgtEl>
                    <p:spTgt spid="37"/>
                  </p:tgtEl>
                </p:cond>
              </p:nextCondLst>
            </p:seq>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8" name="Am-thanh-tra-loi-sai-www_nhacchuongvui_com.wav"/>
                                        </p:tgtEl>
                                      </p:cMediaNode>
                                    </p:audio>
                                  </p:subTnLst>
                                </p:cTn>
                              </p:par>
                            </p:childTnLst>
                          </p:cTn>
                        </p:par>
                      </p:childTnLst>
                    </p:cTn>
                  </p:par>
                </p:childTnLst>
              </p:cTn>
              <p:nextCondLst>
                <p:cond evt="onClick" delay="0">
                  <p:tgtEl>
                    <p:spTgt spid="38"/>
                  </p:tgtEl>
                </p:cond>
              </p:nextCondLst>
            </p:seq>
            <p:seq concurrent="1" nextAc="seek">
              <p:cTn id="39" restart="whenNotActive" fill="hold" evtFilter="cancelBubble" nodeType="interactiveSeq">
                <p:stCondLst>
                  <p:cond evt="onClick" delay="0">
                    <p:tgtEl>
                      <p:spTgt spid="36"/>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500"/>
                                        <p:tgtEl>
                                          <p:spTgt spid="43"/>
                                        </p:tgtEl>
                                      </p:cBhvr>
                                    </p:animEffect>
                                  </p:childTnLst>
                                  <p:subTnLst>
                                    <p:audio>
                                      <p:cMediaNode>
                                        <p:cTn display="0" masterRel="sameClick">
                                          <p:stCondLst>
                                            <p:cond evt="begin" delay="0">
                                              <p:tn val="42"/>
                                            </p:cond>
                                          </p:stCondLst>
                                          <p:endCondLst>
                                            <p:cond evt="onStopAudio" delay="0">
                                              <p:tgtEl>
                                                <p:sldTgt/>
                                              </p:tgtEl>
                                            </p:cond>
                                          </p:endCondLst>
                                        </p:cTn>
                                        <p:tgtEl>
                                          <p:sndTgt r:embed="rId9" name="Am-thanh-tra-loi-dung-www_nhacchuongvui_com.wav"/>
                                        </p:tgtEl>
                                      </p:cMediaNode>
                                    </p:audio>
                                  </p:subTnLst>
                                </p:cTn>
                              </p:par>
                              <p:par>
                                <p:cTn id="45" presetID="10"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childTnLst>
              </p:cTn>
              <p:nextCondLst>
                <p:cond evt="onClick" delay="0">
                  <p:tgtEl>
                    <p:spTgt spid="36"/>
                  </p:tgtEl>
                </p:cond>
              </p:nextCondLst>
            </p:seq>
            <p:seq concurrent="1" nextAc="seek">
              <p:cTn id="48" restart="whenNotActive" fill="hold" evtFilter="cancelBubble" nodeType="interactiveSeq">
                <p:stCondLst>
                  <p:cond evt="onClick" delay="0">
                    <p:tgtEl>
                      <p:spTgt spid="48"/>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48"/>
                                        </p:tgtEl>
                                      </p:cBhvr>
                                    </p:cmd>
                                  </p:childTnLst>
                                </p:cTn>
                              </p:par>
                            </p:childTnLst>
                          </p:cTn>
                        </p:par>
                      </p:childTnLst>
                    </p:cTn>
                  </p:par>
                  <p:par>
                    <p:cTn id="53" fill="hold">
                      <p:stCondLst>
                        <p:cond delay="indefinite"/>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33204" fill="hold"/>
                                        <p:tgtEl>
                                          <p:spTgt spid="48"/>
                                        </p:tgtEl>
                                      </p:cBhvr>
                                    </p:cmd>
                                  </p:childTnLst>
                                </p:cTn>
                              </p:par>
                            </p:childTnLst>
                          </p:cTn>
                        </p:par>
                      </p:childTnLst>
                    </p:cTn>
                  </p:par>
                </p:childTnLst>
              </p:cTn>
              <p:nextCondLst>
                <p:cond evt="onClick" delay="0">
                  <p:tgtEl>
                    <p:spTgt spid="48"/>
                  </p:tgtEl>
                </p:cond>
              </p:nextCondLst>
            </p:seq>
            <p:seq concurrent="1" nextAc="seek">
              <p:cTn id="57" restart="whenNotActive" fill="hold" evtFilter="cancelBubble" nodeType="interactiveSeq">
                <p:stCondLst>
                  <p:cond evt="onClick" delay="0">
                    <p:tgtEl>
                      <p:spTgt spid="4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49"/>
                                        </p:tgtEl>
                                      </p:cBhvr>
                                    </p:cmd>
                                  </p:childTnLst>
                                </p:cTn>
                              </p:par>
                            </p:childTnLst>
                          </p:cTn>
                        </p:par>
                      </p:childTnLst>
                    </p:cTn>
                  </p:par>
                  <p:par>
                    <p:cTn id="62" fill="hold">
                      <p:stCondLst>
                        <p:cond delay="indefinite"/>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13444" fill="hold"/>
                                        <p:tgtEl>
                                          <p:spTgt spid="49"/>
                                        </p:tgtEl>
                                      </p:cBhvr>
                                    </p:cmd>
                                  </p:childTnLst>
                                </p:cTn>
                              </p:par>
                            </p:childTnLst>
                          </p:cTn>
                        </p:par>
                      </p:childTnLst>
                    </p:cTn>
                  </p:par>
                </p:childTnLst>
              </p:cTn>
              <p:nextCondLst>
                <p:cond evt="onClick" delay="0">
                  <p:tgtEl>
                    <p:spTgt spid="49"/>
                  </p:tgtEl>
                </p:cond>
              </p:nextCondLst>
            </p:seq>
            <p:seq concurrent="1" nextAc="seek">
              <p:cTn id="66" restart="whenNotActive" fill="hold" evtFilter="cancelBubble" nodeType="interactiveSeq">
                <p:stCondLst>
                  <p:cond evt="onClick" delay="0">
                    <p:tgtEl>
                      <p:spTgt spid="50"/>
                    </p:tgtEl>
                  </p:cond>
                </p:stCondLst>
                <p:endSync evt="end" delay="0">
                  <p:rtn val="all"/>
                </p:endSync>
                <p:childTnLst>
                  <p:par>
                    <p:cTn id="67" fill="hold">
                      <p:stCondLst>
                        <p:cond delay="0"/>
                      </p:stCondLst>
                      <p:childTnLst>
                        <p:par>
                          <p:cTn id="68" fill="hold">
                            <p:stCondLst>
                              <p:cond delay="0"/>
                            </p:stCondLst>
                            <p:childTnLst>
                              <p:par>
                                <p:cTn id="69" presetID="2" presetClass="mediacall" presetSubtype="0" fill="hold" nodeType="clickEffect">
                                  <p:stCondLst>
                                    <p:cond delay="0"/>
                                  </p:stCondLst>
                                  <p:childTnLst>
                                    <p:cmd type="call" cmd="togglePause">
                                      <p:cBhvr>
                                        <p:cTn id="70" dur="1" fill="hold"/>
                                        <p:tgtEl>
                                          <p:spTgt spid="50"/>
                                        </p:tgtEl>
                                      </p:cBhvr>
                                    </p:cmd>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63436" fill="hold"/>
                                        <p:tgtEl>
                                          <p:spTgt spid="50"/>
                                        </p:tgtEl>
                                      </p:cBhvr>
                                    </p:cmd>
                                  </p:childTnLst>
                                </p:cTn>
                              </p:par>
                            </p:childTnLst>
                          </p:cTn>
                        </p:par>
                      </p:childTnLst>
                    </p:cTn>
                  </p:par>
                </p:childTnLst>
              </p:cTn>
              <p:nextCondLst>
                <p:cond evt="onClick" delay="0">
                  <p:tgtEl>
                    <p:spTgt spid="50"/>
                  </p:tgtEl>
                </p:cond>
              </p:nextCondLst>
            </p:seq>
            <p:seq concurrent="1" nextAc="seek">
              <p:cTn id="75" restart="whenNotActive" fill="hold" evtFilter="cancelBubble" nodeType="interactiveSeq">
                <p:stCondLst>
                  <p:cond evt="onClick" delay="0">
                    <p:tgtEl>
                      <p:spTgt spid="45"/>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afterEffect">
                                  <p:stCondLst>
                                    <p:cond delay="500"/>
                                  </p:stCondLst>
                                  <p:childTnLst>
                                    <p:animEffect transition="out" filter="fade">
                                      <p:cBhvr>
                                        <p:cTn id="79" dur="500"/>
                                        <p:tgtEl>
                                          <p:spTgt spid="42"/>
                                        </p:tgtEl>
                                      </p:cBhvr>
                                    </p:animEffect>
                                    <p:set>
                                      <p:cBhvr>
                                        <p:cTn id="80" dur="1" fill="hold">
                                          <p:stCondLst>
                                            <p:cond delay="499"/>
                                          </p:stCondLst>
                                        </p:cTn>
                                        <p:tgtEl>
                                          <p:spTgt spid="42"/>
                                        </p:tgtEl>
                                        <p:attrNameLst>
                                          <p:attrName>style.visibility</p:attrName>
                                        </p:attrNameLst>
                                      </p:cBhvr>
                                      <p:to>
                                        <p:strVal val="hidden"/>
                                      </p:to>
                                    </p:set>
                                  </p:childTnLst>
                                </p:cTn>
                              </p:par>
                              <p:par>
                                <p:cTn id="81" presetID="10" presetClass="exit" presetSubtype="0" fill="hold" nodeType="withEffect">
                                  <p:stCondLst>
                                    <p:cond delay="50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500"/>
                                  </p:stCondLst>
                                  <p:childTnLst>
                                    <p:animEffect transition="out" filter="fade">
                                      <p:cBhvr>
                                        <p:cTn id="85" dur="500"/>
                                        <p:tgtEl>
                                          <p:spTgt spid="45"/>
                                        </p:tgtEl>
                                      </p:cBhvr>
                                    </p:animEffect>
                                    <p:set>
                                      <p:cBhvr>
                                        <p:cTn id="86" dur="1" fill="hold">
                                          <p:stCondLst>
                                            <p:cond delay="499"/>
                                          </p:stCondLst>
                                        </p:cTn>
                                        <p:tgtEl>
                                          <p:spTgt spid="45"/>
                                        </p:tgtEl>
                                        <p:attrNameLst>
                                          <p:attrName>style.visibility</p:attrName>
                                        </p:attrNameLst>
                                      </p:cBhvr>
                                      <p:to>
                                        <p:strVal val="hidden"/>
                                      </p:to>
                                    </p:set>
                                  </p:childTnLst>
                                </p:cTn>
                              </p:par>
                              <p:par>
                                <p:cTn id="87" presetID="10" presetClass="exit" presetSubtype="0" fill="hold" nodeType="withEffect">
                                  <p:stCondLst>
                                    <p:cond delay="500"/>
                                  </p:stCondLst>
                                  <p:childTnLst>
                                    <p:animEffect transition="out" filter="fade">
                                      <p:cBhvr>
                                        <p:cTn id="88" dur="500"/>
                                        <p:tgtEl>
                                          <p:spTgt spid="48"/>
                                        </p:tgtEl>
                                      </p:cBhvr>
                                    </p:animEffect>
                                    <p:set>
                                      <p:cBhvr>
                                        <p:cTn id="89" dur="1" fill="hold">
                                          <p:stCondLst>
                                            <p:cond delay="499"/>
                                          </p:stCondLst>
                                        </p:cTn>
                                        <p:tgtEl>
                                          <p:spTgt spid="48"/>
                                        </p:tgtEl>
                                        <p:attrNameLst>
                                          <p:attrName>style.visibility</p:attrName>
                                        </p:attrNameLst>
                                      </p:cBhvr>
                                      <p:to>
                                        <p:strVal val="hidden"/>
                                      </p:to>
                                    </p:set>
                                    <p:cmd type="call" cmd="stop">
                                      <p:cBhvr>
                                        <p:cTn id="90" dur="1">
                                          <p:stCondLst>
                                            <p:cond delay="499"/>
                                          </p:stCondLst>
                                        </p:cTn>
                                        <p:tgtEl>
                                          <p:spTgt spid="48"/>
                                        </p:tgtEl>
                                      </p:cBhvr>
                                    </p:cmd>
                                  </p:childTnLst>
                                </p:cTn>
                              </p:par>
                              <p:par>
                                <p:cTn id="91" presetID="10" presetClass="exit" presetSubtype="0" fill="hold" nodeType="withEffect">
                                  <p:stCondLst>
                                    <p:cond delay="500"/>
                                  </p:stCondLst>
                                  <p:childTnLst>
                                    <p:animEffect transition="out" filter="fade">
                                      <p:cBhvr>
                                        <p:cTn id="92" dur="500"/>
                                        <p:tgtEl>
                                          <p:spTgt spid="50"/>
                                        </p:tgtEl>
                                      </p:cBhvr>
                                    </p:animEffect>
                                    <p:set>
                                      <p:cBhvr>
                                        <p:cTn id="93" dur="1" fill="hold">
                                          <p:stCondLst>
                                            <p:cond delay="499"/>
                                          </p:stCondLst>
                                        </p:cTn>
                                        <p:tgtEl>
                                          <p:spTgt spid="50"/>
                                        </p:tgtEl>
                                        <p:attrNameLst>
                                          <p:attrName>style.visibility</p:attrName>
                                        </p:attrNameLst>
                                      </p:cBhvr>
                                      <p:to>
                                        <p:strVal val="hidden"/>
                                      </p:to>
                                    </p:set>
                                    <p:cmd type="call" cmd="stop">
                                      <p:cBhvr>
                                        <p:cTn id="94" dur="1">
                                          <p:stCondLst>
                                            <p:cond delay="499"/>
                                          </p:stCondLst>
                                        </p:cTn>
                                        <p:tgtEl>
                                          <p:spTgt spid="50"/>
                                        </p:tgtEl>
                                      </p:cBhvr>
                                    </p:cmd>
                                  </p:childTnLst>
                                </p:cTn>
                              </p:par>
                              <p:par>
                                <p:cTn id="95" presetID="10" presetClass="exit" presetSubtype="0" fill="hold" nodeType="withEffect">
                                  <p:stCondLst>
                                    <p:cond delay="500"/>
                                  </p:stCondLst>
                                  <p:childTnLst>
                                    <p:animEffect transition="out" filter="fade">
                                      <p:cBhvr>
                                        <p:cTn id="96" dur="500"/>
                                        <p:tgtEl>
                                          <p:spTgt spid="43"/>
                                        </p:tgtEl>
                                      </p:cBhvr>
                                    </p:animEffect>
                                    <p:set>
                                      <p:cBhvr>
                                        <p:cTn id="97" dur="1" fill="hold">
                                          <p:stCondLst>
                                            <p:cond delay="499"/>
                                          </p:stCondLst>
                                        </p:cTn>
                                        <p:tgtEl>
                                          <p:spTgt spid="43"/>
                                        </p:tgtEl>
                                        <p:attrNameLst>
                                          <p:attrName>style.visibility</p:attrName>
                                        </p:attrNameLst>
                                      </p:cBhvr>
                                      <p:to>
                                        <p:strVal val="hidden"/>
                                      </p:to>
                                    </p:set>
                                  </p:childTnLst>
                                </p:cTn>
                              </p:par>
                              <p:par>
                                <p:cTn id="98" presetID="10" presetClass="exit" presetSubtype="0" fill="hold" grpId="0" nodeType="withEffect">
                                  <p:stCondLst>
                                    <p:cond delay="500"/>
                                  </p:stCondLst>
                                  <p:childTnLst>
                                    <p:animEffect transition="out" filter="fade">
                                      <p:cBhvr>
                                        <p:cTn id="99" dur="500"/>
                                        <p:tgtEl>
                                          <p:spTgt spid="34"/>
                                        </p:tgtEl>
                                      </p:cBhvr>
                                    </p:animEffect>
                                    <p:set>
                                      <p:cBhvr>
                                        <p:cTn id="100" dur="1" fill="hold">
                                          <p:stCondLst>
                                            <p:cond delay="499"/>
                                          </p:stCondLst>
                                        </p:cTn>
                                        <p:tgtEl>
                                          <p:spTgt spid="34"/>
                                        </p:tgtEl>
                                        <p:attrNameLst>
                                          <p:attrName>style.visibility</p:attrName>
                                        </p:attrNameLst>
                                      </p:cBhvr>
                                      <p:to>
                                        <p:strVal val="hidden"/>
                                      </p:to>
                                    </p:set>
                                  </p:childTnLst>
                                </p:cTn>
                              </p:par>
                              <p:par>
                                <p:cTn id="101" presetID="10" presetClass="exit" presetSubtype="0" fill="hold" grpId="0" nodeType="withEffect">
                                  <p:stCondLst>
                                    <p:cond delay="500"/>
                                  </p:stCondLst>
                                  <p:childTnLst>
                                    <p:animEffect transition="out" filter="fade">
                                      <p:cBhvr>
                                        <p:cTn id="102" dur="500"/>
                                        <p:tgtEl>
                                          <p:spTgt spid="36"/>
                                        </p:tgtEl>
                                      </p:cBhvr>
                                    </p:animEffect>
                                    <p:set>
                                      <p:cBhvr>
                                        <p:cTn id="103" dur="1" fill="hold">
                                          <p:stCondLst>
                                            <p:cond delay="499"/>
                                          </p:stCondLst>
                                        </p:cTn>
                                        <p:tgtEl>
                                          <p:spTgt spid="36"/>
                                        </p:tgtEl>
                                        <p:attrNameLst>
                                          <p:attrName>style.visibility</p:attrName>
                                        </p:attrNameLst>
                                      </p:cBhvr>
                                      <p:to>
                                        <p:strVal val="hidden"/>
                                      </p:to>
                                    </p:set>
                                  </p:childTnLst>
                                </p:cTn>
                              </p:par>
                              <p:par>
                                <p:cTn id="104" presetID="10" presetClass="exit" presetSubtype="0" fill="hold" grpId="0" nodeType="withEffect">
                                  <p:stCondLst>
                                    <p:cond delay="500"/>
                                  </p:stCondLst>
                                  <p:childTnLst>
                                    <p:animEffect transition="out" filter="fade">
                                      <p:cBhvr>
                                        <p:cTn id="105" dur="500"/>
                                        <p:tgtEl>
                                          <p:spTgt spid="37"/>
                                        </p:tgtEl>
                                      </p:cBhvr>
                                    </p:animEffect>
                                    <p:set>
                                      <p:cBhvr>
                                        <p:cTn id="106" dur="1" fill="hold">
                                          <p:stCondLst>
                                            <p:cond delay="499"/>
                                          </p:stCondLst>
                                        </p:cTn>
                                        <p:tgtEl>
                                          <p:spTgt spid="37"/>
                                        </p:tgtEl>
                                        <p:attrNameLst>
                                          <p:attrName>style.visibility</p:attrName>
                                        </p:attrNameLst>
                                      </p:cBhvr>
                                      <p:to>
                                        <p:strVal val="hidden"/>
                                      </p:to>
                                    </p:set>
                                  </p:childTnLst>
                                </p:cTn>
                              </p:par>
                              <p:par>
                                <p:cTn id="107" presetID="10" presetClass="exit" presetSubtype="0" fill="hold" grpId="0" nodeType="withEffect">
                                  <p:stCondLst>
                                    <p:cond delay="500"/>
                                  </p:stCondLst>
                                  <p:childTnLst>
                                    <p:animEffect transition="out" filter="fade">
                                      <p:cBhvr>
                                        <p:cTn id="108" dur="500"/>
                                        <p:tgtEl>
                                          <p:spTgt spid="38"/>
                                        </p:tgtEl>
                                      </p:cBhvr>
                                    </p:animEffect>
                                    <p:set>
                                      <p:cBhvr>
                                        <p:cTn id="109" dur="1" fill="hold">
                                          <p:stCondLst>
                                            <p:cond delay="499"/>
                                          </p:stCondLst>
                                        </p:cTn>
                                        <p:tgtEl>
                                          <p:spTgt spid="38"/>
                                        </p:tgtEl>
                                        <p:attrNameLst>
                                          <p:attrName>style.visibility</p:attrName>
                                        </p:attrNameLst>
                                      </p:cBhvr>
                                      <p:to>
                                        <p:strVal val="hidden"/>
                                      </p:to>
                                    </p:set>
                                  </p:childTnLst>
                                </p:cTn>
                              </p:par>
                              <p:par>
                                <p:cTn id="110" presetID="10" presetClass="exit" presetSubtype="0" fill="hold" nodeType="withEffect">
                                  <p:stCondLst>
                                    <p:cond delay="500"/>
                                  </p:stCondLst>
                                  <p:childTnLst>
                                    <p:animEffect transition="out" filter="fade">
                                      <p:cBhvr>
                                        <p:cTn id="111" dur="500"/>
                                        <p:tgtEl>
                                          <p:spTgt spid="49"/>
                                        </p:tgtEl>
                                      </p:cBhvr>
                                    </p:animEffect>
                                    <p:set>
                                      <p:cBhvr>
                                        <p:cTn id="112" dur="1" fill="hold">
                                          <p:stCondLst>
                                            <p:cond delay="499"/>
                                          </p:stCondLst>
                                        </p:cTn>
                                        <p:tgtEl>
                                          <p:spTgt spid="49"/>
                                        </p:tgtEl>
                                        <p:attrNameLst>
                                          <p:attrName>style.visibility</p:attrName>
                                        </p:attrNameLst>
                                      </p:cBhvr>
                                      <p:to>
                                        <p:strVal val="hidden"/>
                                      </p:to>
                                    </p:set>
                                    <p:cmd type="call" cmd="stop">
                                      <p:cBhvr>
                                        <p:cTn id="113" dur="1">
                                          <p:stCondLst>
                                            <p:cond delay="499"/>
                                          </p:stCondLst>
                                        </p:cTn>
                                        <p:tgtEl>
                                          <p:spTgt spid="49"/>
                                        </p:tgtEl>
                                      </p:cBhvr>
                                    </p:cmd>
                                  </p:childTnLst>
                                </p:cTn>
                              </p:par>
                              <p:par>
                                <p:cTn id="114" presetID="10" presetClass="exit" presetSubtype="0" fill="hold" grpId="0" nodeType="withEffect">
                                  <p:stCondLst>
                                    <p:cond delay="500"/>
                                  </p:stCondLst>
                                  <p:childTnLst>
                                    <p:animEffect transition="out" filter="fade">
                                      <p:cBhvr>
                                        <p:cTn id="115" dur="500"/>
                                        <p:tgtEl>
                                          <p:spTgt spid="44"/>
                                        </p:tgtEl>
                                      </p:cBhvr>
                                    </p:animEffect>
                                    <p:set>
                                      <p:cBhvr>
                                        <p:cTn id="116" dur="1" fill="hold">
                                          <p:stCondLst>
                                            <p:cond delay="499"/>
                                          </p:stCondLst>
                                        </p:cTn>
                                        <p:tgtEl>
                                          <p:spTgt spid="44"/>
                                        </p:tgtEl>
                                        <p:attrNameLst>
                                          <p:attrName>style.visibility</p:attrName>
                                        </p:attrNameLst>
                                      </p:cBhvr>
                                      <p:to>
                                        <p:strVal val="hidden"/>
                                      </p:to>
                                    </p:set>
                                  </p:childTnLst>
                                </p:cTn>
                              </p:par>
                            </p:childTnLst>
                          </p:cTn>
                        </p:par>
                        <p:par>
                          <p:cTn id="117" fill="hold">
                            <p:stCondLst>
                              <p:cond delay="1000"/>
                            </p:stCondLst>
                            <p:childTnLst>
                              <p:par>
                                <p:cTn id="118" presetID="35" presetClass="path" presetSubtype="0" fill="hold" nodeType="afterEffect">
                                  <p:stCondLst>
                                    <p:cond delay="0"/>
                                  </p:stCondLst>
                                  <p:childTnLst>
                                    <p:animMotion origin="layout" path="M -2.29167E-6 -2.96296E-6 L -1 -2.96296E-6 " pathEditMode="relative" rAng="0" ptsTypes="AA">
                                      <p:cBhvr>
                                        <p:cTn id="119" dur="3000" fill="hold"/>
                                        <p:tgtEl>
                                          <p:spTgt spid="31"/>
                                        </p:tgtEl>
                                        <p:attrNameLst>
                                          <p:attrName>ppt_x</p:attrName>
                                          <p:attrName>ppt_y</p:attrName>
                                        </p:attrNameLst>
                                      </p:cBhvr>
                                      <p:rCtr x="-50000" y="0"/>
                                    </p:animMotion>
                                  </p:childTnLst>
                                </p:cTn>
                              </p:par>
                              <p:par>
                                <p:cTn id="120" presetID="63" presetClass="path" presetSubtype="0" accel="50000" decel="50000" fill="hold" nodeType="withEffect">
                                  <p:stCondLst>
                                    <p:cond delay="0"/>
                                  </p:stCondLst>
                                  <p:childTnLst>
                                    <p:animMotion origin="layout" path="M 0 0 L 0.25 0 E" pathEditMode="relative" ptsTypes="">
                                      <p:cBhvr>
                                        <p:cTn id="121" dur="2000" fill="hold"/>
                                        <p:tgtEl>
                                          <p:spTgt spid="8"/>
                                        </p:tgtEl>
                                        <p:attrNameLst>
                                          <p:attrName>ppt_x</p:attrName>
                                          <p:attrName>ppt_y</p:attrName>
                                        </p:attrNameLst>
                                      </p:cBhvr>
                                    </p:animMotion>
                                  </p:childTnLst>
                                </p:cTn>
                              </p:par>
                            </p:childTnLst>
                          </p:cTn>
                        </p:par>
                        <p:par>
                          <p:cTn id="122" fill="hold">
                            <p:stCondLst>
                              <p:cond delay="4000"/>
                            </p:stCondLst>
                            <p:childTnLst>
                              <p:par>
                                <p:cTn id="123" presetID="10" presetClass="entr" presetSubtype="0" fill="hold" nodeType="afterEffect">
                                  <p:stCondLst>
                                    <p:cond delay="0"/>
                                  </p:stCondLst>
                                  <p:childTnLst>
                                    <p:set>
                                      <p:cBhvr>
                                        <p:cTn id="124" dur="1" fill="hold">
                                          <p:stCondLst>
                                            <p:cond delay="0"/>
                                          </p:stCondLst>
                                        </p:cTn>
                                        <p:tgtEl>
                                          <p:spTgt spid="35"/>
                                        </p:tgtEl>
                                        <p:attrNameLst>
                                          <p:attrName>style.visibility</p:attrName>
                                        </p:attrNameLst>
                                      </p:cBhvr>
                                      <p:to>
                                        <p:strVal val="visible"/>
                                      </p:to>
                                    </p:set>
                                    <p:animEffect transition="in" filter="fade">
                                      <p:cBhvr>
                                        <p:cTn id="125" dur="5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Tieng-yeah-tre-con-www_nhacchuongvui_com.wav"/>
                                        </p:tgtEl>
                                      </p:cMediaNode>
                                    </p:audio>
                                  </p:subTnLst>
                                </p:cTn>
                              </p:par>
                            </p:childTnLst>
                          </p:cTn>
                        </p:par>
                      </p:childTnLst>
                    </p:cTn>
                  </p:par>
                </p:childTnLst>
              </p:cTn>
              <p:nextCondLst>
                <p:cond evt="onClick" delay="0">
                  <p:tgtEl>
                    <p:spTgt spid="45"/>
                  </p:tgtEl>
                </p:cond>
              </p:nextCondLst>
            </p:seq>
            <p:video>
              <p:cMediaNode vol="80000">
                <p:cTn id="126" fill="hold" display="0">
                  <p:stCondLst>
                    <p:cond delay="indefinite"/>
                  </p:stCondLst>
                </p:cTn>
                <p:tgtEl>
                  <p:spTgt spid="48"/>
                </p:tgtEl>
              </p:cMediaNode>
            </p:video>
            <p:video>
              <p:cMediaNode vol="80000">
                <p:cTn id="127" fill="hold" display="0">
                  <p:stCondLst>
                    <p:cond delay="indefinite"/>
                  </p:stCondLst>
                </p:cTn>
                <p:tgtEl>
                  <p:spTgt spid="49"/>
                </p:tgtEl>
              </p:cMediaNode>
            </p:video>
            <p:video>
              <p:cMediaNode vol="80000">
                <p:cTn id="128" fill="hold" display="0">
                  <p:stCondLst>
                    <p:cond delay="indefinite"/>
                  </p:stCondLst>
                </p:cTn>
                <p:tgtEl>
                  <p:spTgt spid="50"/>
                </p:tgtEl>
              </p:cMediaNode>
            </p:video>
          </p:childTnLst>
        </p:cTn>
      </p:par>
    </p:tnLst>
    <p:bldLst>
      <p:bldP spid="34" grpId="0" animBg="1"/>
      <p:bldP spid="34" grpId="1" animBg="1"/>
      <p:bldP spid="36" grpId="0" animBg="1"/>
      <p:bldP spid="36" grpId="1" animBg="1"/>
      <p:bldP spid="37" grpId="0" animBg="1"/>
      <p:bldP spid="37" grpId="1" animBg="1"/>
      <p:bldP spid="38" grpId="0" animBg="1"/>
      <p:bldP spid="38" grpId="1" animBg="1"/>
      <p:bldP spid="44" grpId="0"/>
      <p:bldP spid="44"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1198</TotalTime>
  <Words>569</Words>
  <Application>Microsoft Office PowerPoint</Application>
  <PresentationFormat>Widescreen</PresentationFormat>
  <Paragraphs>53</Paragraphs>
  <Slides>27</Slides>
  <Notes>4</Notes>
  <HiddenSlides>0</HiddenSlides>
  <MMClips>16</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27</vt:i4>
      </vt:variant>
    </vt:vector>
  </HeadingPairs>
  <TitlesOfParts>
    <vt:vector size="46" baseType="lpstr">
      <vt:lpstr>等线</vt:lpstr>
      <vt:lpstr>微软雅黑</vt:lpstr>
      <vt:lpstr>Arial</vt:lpstr>
      <vt:lpstr>Calibri</vt:lpstr>
      <vt:lpstr>Cambria</vt:lpstr>
      <vt:lpstr>Georgia</vt:lpstr>
      <vt:lpstr>Times New Roman</vt:lpstr>
      <vt:lpstr>UTM Avo</vt:lpstr>
      <vt:lpstr>UVN Banh Mi</vt:lpstr>
      <vt:lpstr>思源黑体 CN</vt:lpstr>
      <vt:lpstr>1_Office Theme</vt:lpstr>
      <vt:lpstr>5_Office 主题​​</vt:lpstr>
      <vt:lpstr>1_Office 主题​​</vt:lpstr>
      <vt:lpstr>Office 主题​​</vt:lpstr>
      <vt:lpstr>3_Office 主题​​</vt:lpstr>
      <vt:lpstr>1_Simple Light</vt:lpstr>
      <vt:lpstr>6_Office 主题​​</vt:lpstr>
      <vt:lpstr>4_Office 主题​​</vt:lpstr>
      <vt:lpstr>7_Office 主题​​</vt:lpstr>
      <vt:lpstr>GIÁO VIÊN LÊ THỊ MAI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HỒNG LOAN</dc:creator>
  <cp:lastModifiedBy>DELL</cp:lastModifiedBy>
  <cp:revision>23</cp:revision>
  <dcterms:created xsi:type="dcterms:W3CDTF">2021-08-22T06:20:55Z</dcterms:created>
  <dcterms:modified xsi:type="dcterms:W3CDTF">2025-11-15T03:13:35Z</dcterms:modified>
</cp:coreProperties>
</file>