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2" r:id="rId3"/>
    <p:sldId id="282" r:id="rId4"/>
    <p:sldId id="294" r:id="rId5"/>
    <p:sldId id="329" r:id="rId6"/>
    <p:sldId id="330" r:id="rId7"/>
    <p:sldId id="331" r:id="rId8"/>
    <p:sldId id="332" r:id="rId9"/>
    <p:sldId id="340" r:id="rId10"/>
    <p:sldId id="334" r:id="rId11"/>
    <p:sldId id="343" r:id="rId12"/>
    <p:sldId id="333" r:id="rId13"/>
    <p:sldId id="335" r:id="rId14"/>
    <p:sldId id="336" r:id="rId15"/>
    <p:sldId id="337" r:id="rId16"/>
    <p:sldId id="341" r:id="rId17"/>
    <p:sldId id="344" r:id="rId18"/>
    <p:sldId id="338" r:id="rId19"/>
    <p:sldId id="324" r:id="rId20"/>
    <p:sldId id="339" r:id="rId21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5683D-97DF-E43B-C2CB-791F931473D9}"/>
              </a:ext>
            </a:extLst>
          </p:cNvPr>
          <p:cNvSpPr txBox="1"/>
          <p:nvPr/>
        </p:nvSpPr>
        <p:spPr>
          <a:xfrm>
            <a:off x="3028652" y="4939709"/>
            <a:ext cx="613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MAI THU HỒNG</a:t>
            </a:r>
            <a:endParaRPr lang="vi-VN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19D92-0F73-E27E-F22E-A75E952E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0176C2D0-72B4-C5B7-96CD-F64CED991138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A1520AF-27E9-33E5-7EF8-826D3E5F2769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626521-1C81-2B30-9809-1E3B64F56E41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4D3AD2D6-E37D-DAE9-DE23-FE7D7727B07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27F8AB6-DFBE-5342-DD9B-D249EB7629D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8B9E49-6122-B425-9456-900168C9F9DF}"/>
              </a:ext>
            </a:extLst>
          </p:cNvPr>
          <p:cNvGrpSpPr/>
          <p:nvPr/>
        </p:nvGrpSpPr>
        <p:grpSpPr>
          <a:xfrm>
            <a:off x="3801370" y="174128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EA69C5E-341B-3CD7-6477-2053CD70416A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3486E8C-66E2-1F36-EBB9-F787B49B2D09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1C391C-CD8A-613E-C3ED-F921E3F36643}"/>
              </a:ext>
            </a:extLst>
          </p:cNvPr>
          <p:cNvGrpSpPr/>
          <p:nvPr/>
        </p:nvGrpSpPr>
        <p:grpSpPr>
          <a:xfrm>
            <a:off x="6432079" y="175081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84528A4-2852-BAE3-C21F-E9F72B04E10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E1CCCDB-71CD-ADD8-E1C2-CD1F6AD22E58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D7D8ECD-1D91-99F2-C6CF-A756CB33B3CF}"/>
              </a:ext>
            </a:extLst>
          </p:cNvPr>
          <p:cNvGrpSpPr/>
          <p:nvPr/>
        </p:nvGrpSpPr>
        <p:grpSpPr>
          <a:xfrm>
            <a:off x="9062788" y="1659995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D441569-784B-8ACD-7EA0-FA71D14D9A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D6EEA3-CABC-F158-9DC4-9F41F1345578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6AD293-101D-2A41-272D-E88AD909B0F5}"/>
              </a:ext>
            </a:extLst>
          </p:cNvPr>
          <p:cNvGrpSpPr/>
          <p:nvPr/>
        </p:nvGrpSpPr>
        <p:grpSpPr>
          <a:xfrm>
            <a:off x="1226695" y="2577836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9AFEB769-6581-1892-F1B2-0EA42470E34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59A17B-0E2E-517E-B5EB-3B7C5CD5973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73A161-837D-155A-F0C7-386738412959}"/>
              </a:ext>
            </a:extLst>
          </p:cNvPr>
          <p:cNvGrpSpPr/>
          <p:nvPr/>
        </p:nvGrpSpPr>
        <p:grpSpPr>
          <a:xfrm>
            <a:off x="3801370" y="2574753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8997DCB-D6FC-CE13-BA1A-3C9E3E2F82B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2B647A7-2D4B-2407-7939-9CF44DA1F14A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A8084F-41E2-AAB3-C8A9-7F1ACE521618}"/>
              </a:ext>
            </a:extLst>
          </p:cNvPr>
          <p:cNvGrpSpPr/>
          <p:nvPr/>
        </p:nvGrpSpPr>
        <p:grpSpPr>
          <a:xfrm>
            <a:off x="6432078" y="2726055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CA48A2B9-FF19-A1A8-BAAC-EC710626A6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2100D5-E34C-92D2-7293-0502C7A20F5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68060BA-6B3A-869C-E73C-75C353D14F82}"/>
              </a:ext>
            </a:extLst>
          </p:cNvPr>
          <p:cNvGrpSpPr/>
          <p:nvPr/>
        </p:nvGrpSpPr>
        <p:grpSpPr>
          <a:xfrm>
            <a:off x="9006753" y="264476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5ED6D3F3-5F1D-819B-DD16-35F6FC861FD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AA4E7D-752B-0980-C570-6B6D7505B14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AB8CC7B-9646-A6F2-43E5-91DF2827AF35}"/>
              </a:ext>
            </a:extLst>
          </p:cNvPr>
          <p:cNvSpPr txBox="1"/>
          <p:nvPr/>
        </p:nvSpPr>
        <p:spPr>
          <a:xfrm>
            <a:off x="1377789" y="3429000"/>
            <a:ext cx="1794081" cy="52322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13 – 6 = 7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7C7A397-C9E0-6780-0091-A60F5C362EA6}"/>
              </a:ext>
            </a:extLst>
          </p:cNvPr>
          <p:cNvGrpSpPr/>
          <p:nvPr/>
        </p:nvGrpSpPr>
        <p:grpSpPr>
          <a:xfrm>
            <a:off x="3803254" y="342900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E0AA4C01-E80D-7505-57D3-2B715EA4E59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DF5A07D-E550-8E15-1508-B2721ED4B8C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FB86A0B-3DAA-CC0D-2603-3C38AC75DD1A}"/>
              </a:ext>
            </a:extLst>
          </p:cNvPr>
          <p:cNvGrpSpPr/>
          <p:nvPr/>
        </p:nvGrpSpPr>
        <p:grpSpPr>
          <a:xfrm>
            <a:off x="6427267" y="36093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C82F89D9-DD72-E3E5-5C95-F4CA923CA726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B31B400-D2BB-85DC-004E-017BF070B71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2B12675-E836-A205-ED36-73C8D9977EEB}"/>
              </a:ext>
            </a:extLst>
          </p:cNvPr>
          <p:cNvGrpSpPr/>
          <p:nvPr/>
        </p:nvGrpSpPr>
        <p:grpSpPr>
          <a:xfrm>
            <a:off x="9001942" y="369061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10E49E27-2477-95A3-5AFA-74088E8B6B4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8111875-CFFE-B90F-AF32-4E2979E8F45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55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34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614" y="304801"/>
            <a:ext cx="99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tư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03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11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9562" y="1060176"/>
            <a:ext cx="832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Toán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47067" y="1811120"/>
            <a:ext cx="108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4034" y="1613707"/>
            <a:ext cx="9012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50" y="2520752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Tính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398" y="3273248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15 – 3 - 6 =                16 – 8 + 5 =</a:t>
            </a:r>
          </a:p>
        </p:txBody>
      </p:sp>
    </p:spTree>
    <p:extLst>
      <p:ext uri="{BB962C8B-B14F-4D97-AF65-F5344CB8AC3E}">
        <p14:creationId xmlns:p14="http://schemas.microsoft.com/office/powerpoint/2010/main" val="36254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5ADC8-B7CA-611C-C9BC-C63F0974E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4A774-BDA8-767E-B239-95FF60B1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5AD01-74D8-0739-B17B-ED3B3F6476A9}"/>
              </a:ext>
            </a:extLst>
          </p:cNvPr>
          <p:cNvSpPr txBox="1"/>
          <p:nvPr/>
        </p:nvSpPr>
        <p:spPr>
          <a:xfrm>
            <a:off x="1210614" y="304801"/>
            <a:ext cx="99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Ba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29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10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64490-3BC0-80DB-B0BC-3877495361B3}"/>
              </a:ext>
            </a:extLst>
          </p:cNvPr>
          <p:cNvSpPr txBox="1"/>
          <p:nvPr/>
        </p:nvSpPr>
        <p:spPr>
          <a:xfrm>
            <a:off x="313695" y="1060176"/>
            <a:ext cx="832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Toán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7286-BF9F-AF8F-FC8C-8F1FBC29631F}"/>
              </a:ext>
            </a:extLst>
          </p:cNvPr>
          <p:cNvSpPr txBox="1"/>
          <p:nvPr/>
        </p:nvSpPr>
        <p:spPr>
          <a:xfrm>
            <a:off x="-447067" y="1811120"/>
            <a:ext cx="108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93C4FD-9CB2-51F6-1E20-0019DD30592D}"/>
              </a:ext>
            </a:extLst>
          </p:cNvPr>
          <p:cNvCxnSpPr>
            <a:cxnSpLocks/>
          </p:cNvCxnSpPr>
          <p:nvPr/>
        </p:nvCxnSpPr>
        <p:spPr>
          <a:xfrm>
            <a:off x="2201701" y="1630640"/>
            <a:ext cx="10494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503408-B91F-7034-CE04-FDD8375B0FD9}"/>
              </a:ext>
            </a:extLst>
          </p:cNvPr>
          <p:cNvSpPr txBox="1"/>
          <p:nvPr/>
        </p:nvSpPr>
        <p:spPr>
          <a:xfrm>
            <a:off x="203624" y="1805246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Bài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: Tính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596B3-E939-5DD4-3BA1-5B16C1C767B8}"/>
              </a:ext>
            </a:extLst>
          </p:cNvPr>
          <p:cNvSpPr txBox="1"/>
          <p:nvPr/>
        </p:nvSpPr>
        <p:spPr>
          <a:xfrm>
            <a:off x="1086929" y="2552228"/>
            <a:ext cx="1074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6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+ 5 =          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17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-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8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=          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1DA8C-EC70-0889-6820-230F420F1463}"/>
              </a:ext>
            </a:extLst>
          </p:cNvPr>
          <p:cNvSpPr txBox="1"/>
          <p:nvPr/>
        </p:nvSpPr>
        <p:spPr>
          <a:xfrm>
            <a:off x="1095394" y="3297293"/>
            <a:ext cx="1074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7 +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7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=          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1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6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-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9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 =          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705AF3-9F4E-6F68-EFA7-73B77E043933}"/>
              </a:ext>
            </a:extLst>
          </p:cNvPr>
          <p:cNvSpPr txBox="1"/>
          <p:nvPr/>
        </p:nvSpPr>
        <p:spPr>
          <a:xfrm>
            <a:off x="285750" y="4053224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Tính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0762D-E1A1-ACB8-BBA4-324F11FF8331}"/>
              </a:ext>
            </a:extLst>
          </p:cNvPr>
          <p:cNvSpPr txBox="1"/>
          <p:nvPr/>
        </p:nvSpPr>
        <p:spPr>
          <a:xfrm>
            <a:off x="1078464" y="4780318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15 – 3 - 6 =                16 – 8 + 5 =</a:t>
            </a:r>
          </a:p>
        </p:txBody>
      </p:sp>
    </p:spTree>
    <p:extLst>
      <p:ext uri="{BB962C8B-B14F-4D97-AF65-F5344CB8AC3E}">
        <p14:creationId xmlns:p14="http://schemas.microsoft.com/office/powerpoint/2010/main" val="26566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6857-D304-1B40-AFCC-BCC83E8C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7BD3C-4F7C-A462-B118-A8AE555C0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A2BEA-52EA-6BF1-4B2C-E9E4E9771E0C}"/>
              </a:ext>
            </a:extLst>
          </p:cNvPr>
          <p:cNvSpPr txBox="1"/>
          <p:nvPr/>
        </p:nvSpPr>
        <p:spPr>
          <a:xfrm>
            <a:off x="1210614" y="304801"/>
            <a:ext cx="99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Ba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29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10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BA6B6-052B-A0C2-D402-842D036B0468}"/>
              </a:ext>
            </a:extLst>
          </p:cNvPr>
          <p:cNvSpPr txBox="1"/>
          <p:nvPr/>
        </p:nvSpPr>
        <p:spPr>
          <a:xfrm>
            <a:off x="313695" y="1060176"/>
            <a:ext cx="832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Toán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92A79-E6CA-88FC-7FCD-3FFA4FAF8B13}"/>
              </a:ext>
            </a:extLst>
          </p:cNvPr>
          <p:cNvSpPr txBox="1"/>
          <p:nvPr/>
        </p:nvSpPr>
        <p:spPr>
          <a:xfrm>
            <a:off x="-447067" y="1811120"/>
            <a:ext cx="108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C975F4-536F-8481-1630-DB43C46608D0}"/>
              </a:ext>
            </a:extLst>
          </p:cNvPr>
          <p:cNvCxnSpPr>
            <a:cxnSpLocks/>
          </p:cNvCxnSpPr>
          <p:nvPr/>
        </p:nvCxnSpPr>
        <p:spPr>
          <a:xfrm>
            <a:off x="2201701" y="1630640"/>
            <a:ext cx="10494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0E9A00-8EE8-0970-126A-FACE0476E947}"/>
              </a:ext>
            </a:extLst>
          </p:cNvPr>
          <p:cNvSpPr txBox="1"/>
          <p:nvPr/>
        </p:nvSpPr>
        <p:spPr>
          <a:xfrm>
            <a:off x="203624" y="1805246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HP001 4 hàng" pitchFamily="34" charset="0"/>
              </a:rPr>
              <a:t>Bài 2: Tính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977E1-9E05-FE49-2216-7064328D4BFC}"/>
              </a:ext>
            </a:extLst>
          </p:cNvPr>
          <p:cNvSpPr txBox="1"/>
          <p:nvPr/>
        </p:nvSpPr>
        <p:spPr>
          <a:xfrm>
            <a:off x="1086929" y="2552228"/>
            <a:ext cx="1074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8 + 5 =           6 + 9 =          17 – 8 =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E978E-F84A-4A09-E09C-38D984257472}"/>
              </a:ext>
            </a:extLst>
          </p:cNvPr>
          <p:cNvSpPr txBox="1"/>
          <p:nvPr/>
        </p:nvSpPr>
        <p:spPr>
          <a:xfrm>
            <a:off x="1095394" y="3297293"/>
            <a:ext cx="1074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</a:rPr>
              <a:t>7 + 8 =           6 + 7 =          14 – 5 =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9106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1807C5-1F89-4899-9968-61491C473108}"/>
              </a:ext>
            </a:extLst>
          </p:cNvPr>
          <p:cNvGrpSpPr/>
          <p:nvPr/>
        </p:nvGrpSpPr>
        <p:grpSpPr>
          <a:xfrm>
            <a:off x="1215949" y="1297202"/>
            <a:ext cx="8707157" cy="2554359"/>
            <a:chOff x="1215949" y="1297202"/>
            <a:chExt cx="8707157" cy="2554359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49A3C40-E050-41D4-8F8D-20578C87EE88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a)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0A9732A-2EE2-4008-AC16-BA0758352401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5188900-84AD-4315-B613-F4C45F840444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0C1900F9-15A2-4288-A36C-AC471CA189B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3EA86C71-49E6-4F1C-90F4-023BB502D17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+ 6</a:t>
                  </a: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DFFD6A3F-241B-48FE-AC46-08BB387B5D59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D86DD310-6201-4590-BD7A-8ADD601E2AF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89C28252-C440-42ED-842F-68244B9F213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 + 7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E42EC918-D8E6-4B13-8944-E7655595CF79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BA83882A-FC3B-4165-8EF1-CF3F8BAA549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22BDEEC-A52D-45AA-BCB1-F16024F2CB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9 + 4</a:t>
                  </a: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FC340A6-AD36-4EAB-B3C4-30C05F9046AC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3C8A6D95-177F-4279-B258-64B97417484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FF4B57C0-2DDA-4207-A7DD-1CCC0BCE91FF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8 + 7</a:t>
                  </a:r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51BA9C6-3934-42C2-B729-71EBE5773A24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F8BEF09A-016B-4274-9AE7-3A2B4ACEF39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CBB620CA-385A-4BED-9CD5-B107C296B943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4 + 8</a:t>
                  </a: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63487F29-3964-4C4D-B92D-0425CC24BC58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3DBF8B4A-6CB2-44CE-881A-FCB92F35BD7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476D41E-F2F4-4C42-A005-397E7E65C22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7 + 8</a:t>
                  </a:r>
                </a:p>
              </p:txBody>
            </p:sp>
          </p:grp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5EEC1BDB-1994-47D8-BF48-A4FA76B69F77}"/>
              </a:ext>
            </a:extLst>
          </p:cNvPr>
          <p:cNvGrpSpPr/>
          <p:nvPr/>
        </p:nvGrpSpPr>
        <p:grpSpPr>
          <a:xfrm>
            <a:off x="1215947" y="2073799"/>
            <a:ext cx="2105891" cy="685800"/>
            <a:chOff x="1508520" y="4738254"/>
            <a:chExt cx="2105891" cy="685800"/>
          </a:xfrm>
        </p:grpSpPr>
        <p:sp>
          <p:nvSpPr>
            <p:cNvPr id="220" name="Rectangle: Rounded Corners 219">
              <a:extLst>
                <a:ext uri="{FF2B5EF4-FFF2-40B4-BE49-F238E27FC236}">
                  <a16:creationId xmlns:a16="http://schemas.microsoft.com/office/drawing/2014/main" id="{4E7ED333-B6BB-405E-BF10-C264EF8705B0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66832AE-9196-499C-92C3-0E83BDB0BDB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+ 6 = 14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594CB4-1061-482A-8159-564F6B7B13FA}"/>
              </a:ext>
            </a:extLst>
          </p:cNvPr>
          <p:cNvGrpSpPr/>
          <p:nvPr/>
        </p:nvGrpSpPr>
        <p:grpSpPr>
          <a:xfrm>
            <a:off x="4263949" y="206068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1A48B04B-2D7F-44DE-A87D-4A14B9DD158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BDA8316A-427F-4F5F-9C2D-268C13AAAB3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+ 4 = 13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882BF6B-1B86-47DD-8742-2473E624AF16}"/>
              </a:ext>
            </a:extLst>
          </p:cNvPr>
          <p:cNvGrpSpPr/>
          <p:nvPr/>
        </p:nvGrpSpPr>
        <p:grpSpPr>
          <a:xfrm>
            <a:off x="7242674" y="2073799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63F55CF2-AF40-4727-BAD0-9274A717620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2D85390B-94CC-4AA3-8137-5EC516C7736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+ 8 = 15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6ADA33C-D7D9-4E9C-A576-645F64603932}"/>
              </a:ext>
            </a:extLst>
          </p:cNvPr>
          <p:cNvGrpSpPr/>
          <p:nvPr/>
        </p:nvGrpSpPr>
        <p:grpSpPr>
          <a:xfrm>
            <a:off x="2268893" y="3146462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0F2F84ED-E4F5-4F82-9520-9F0D16890A4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77DBE40-7CBE-47CD-8D8C-BD2908B1C78D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 + 7 = 12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9C7EC52-0C8B-4191-8B61-8C96D6D8F2DE}"/>
              </a:ext>
            </a:extLst>
          </p:cNvPr>
          <p:cNvGrpSpPr/>
          <p:nvPr/>
        </p:nvGrpSpPr>
        <p:grpSpPr>
          <a:xfrm>
            <a:off x="5043052" y="3146462"/>
            <a:ext cx="2105891" cy="685800"/>
            <a:chOff x="1508520" y="4738254"/>
            <a:chExt cx="2105891" cy="685800"/>
          </a:xfrm>
        </p:grpSpPr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654C5745-1F06-43B1-858F-76345454FB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E0FC3C2-6FCC-48F8-85F9-415E5238DF4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 + 8 = 12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72E00DF-1D22-40F7-86BB-E6FD70169502}"/>
              </a:ext>
            </a:extLst>
          </p:cNvPr>
          <p:cNvGrpSpPr/>
          <p:nvPr/>
        </p:nvGrpSpPr>
        <p:grpSpPr>
          <a:xfrm>
            <a:off x="7817215" y="3165761"/>
            <a:ext cx="2105891" cy="685800"/>
            <a:chOff x="1508520" y="4738254"/>
            <a:chExt cx="2105891" cy="685800"/>
          </a:xfrm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27DB45C7-2363-4743-B158-02D85127A27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763ACF6-23AB-42C9-BA8D-70F634D9A477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+ 7 = 15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292E31-7FF1-4243-A625-B64D6DBF4AD3}"/>
              </a:ext>
            </a:extLst>
          </p:cNvPr>
          <p:cNvGrpSpPr/>
          <p:nvPr/>
        </p:nvGrpSpPr>
        <p:grpSpPr>
          <a:xfrm>
            <a:off x="1590363" y="3776047"/>
            <a:ext cx="8707157" cy="2554359"/>
            <a:chOff x="1215949" y="1297202"/>
            <a:chExt cx="8707157" cy="2554359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BFBB571-56A1-467A-89F0-2A9E55858489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b)</a:t>
              </a:r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8243AF9A-625D-4B4B-A328-9914A033AE47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F0B5AEE-4AD2-4595-B8AA-9B2B2405F19B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57" name="Rectangle: Rounded Corners 256">
                  <a:extLst>
                    <a:ext uri="{FF2B5EF4-FFF2-40B4-BE49-F238E27FC236}">
                      <a16:creationId xmlns:a16="http://schemas.microsoft.com/office/drawing/2014/main" id="{C66705D6-4D78-4011-A891-DA5CA1D7AAE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93F6D76A-F9AC-4F1A-94ED-A1D755262BA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11 – 8 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F0834D3-AA35-4681-BF58-C6AF6551F7CB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5" name="Rectangle: Rounded Corners 254">
                  <a:extLst>
                    <a:ext uri="{FF2B5EF4-FFF2-40B4-BE49-F238E27FC236}">
                      <a16:creationId xmlns:a16="http://schemas.microsoft.com/office/drawing/2014/main" id="{D2A5A3AD-D6C8-4878-906E-360A935FFE34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98E3EBAE-52B4-4C30-8597-9DE5A0B46F0A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14 – 6 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91346D9F-D26D-49D8-A5A1-430EE9C4A7E7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253" name="Rectangle: Rounded Corners 252">
                  <a:extLst>
                    <a:ext uri="{FF2B5EF4-FFF2-40B4-BE49-F238E27FC236}">
                      <a16:creationId xmlns:a16="http://schemas.microsoft.com/office/drawing/2014/main" id="{A7EDC325-215E-4BBE-B93D-8563D58D0C3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TextBox 253">
                  <a:extLst>
                    <a:ext uri="{FF2B5EF4-FFF2-40B4-BE49-F238E27FC236}">
                      <a16:creationId xmlns:a16="http://schemas.microsoft.com/office/drawing/2014/main" id="{E22A20FC-8948-4843-85E8-7F3B9CB0E880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13 – 7 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EB1877D-0F03-49F9-84A8-8453874C7FFB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Rectangle: Rounded Corners 250">
                  <a:extLst>
                    <a:ext uri="{FF2B5EF4-FFF2-40B4-BE49-F238E27FC236}">
                      <a16:creationId xmlns:a16="http://schemas.microsoft.com/office/drawing/2014/main" id="{3EAF3958-8C31-4D14-AB94-387DC1949F9F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CB9DA859-B807-4240-93D3-DAD530F119BF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16 – 8 </a:t>
                  </a: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8146959B-E6F1-430B-BD07-9CC4B92E21F2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443345D1-7604-4415-BA72-13241FE6E5B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D86C6029-27C2-426E-8A1B-2F1D2A07452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12 – 5 </a:t>
                  </a:r>
                </a:p>
              </p:txBody>
            </p: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FC615DFD-5DF9-4E12-87C3-FF8E8050F83E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81E38ED-FDAA-4DAB-BB2B-45DA521AE0A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508F44FF-13C0-4AA2-985D-D6DE43DDF355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17 – 9 </a:t>
                  </a:r>
                </a:p>
              </p:txBody>
            </p:sp>
          </p:grp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D0C5649-4FBB-464C-909C-B9D8E4907FF4}"/>
              </a:ext>
            </a:extLst>
          </p:cNvPr>
          <p:cNvGrpSpPr/>
          <p:nvPr/>
        </p:nvGrpSpPr>
        <p:grpSpPr>
          <a:xfrm>
            <a:off x="1574783" y="4537727"/>
            <a:ext cx="2105891" cy="685800"/>
            <a:chOff x="1508520" y="4738254"/>
            <a:chExt cx="2105891" cy="6858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1EA310F5-CAD2-4D9C-84FE-AB864774768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0BAB75A-30B5-4871-8D54-FF2D920ED963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11 – 8 = 3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BF586C5-73AE-481C-A7DA-04317BDB6370}"/>
              </a:ext>
            </a:extLst>
          </p:cNvPr>
          <p:cNvGrpSpPr/>
          <p:nvPr/>
        </p:nvGrpSpPr>
        <p:grpSpPr>
          <a:xfrm>
            <a:off x="4632191" y="4560959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C8457504-FAE1-47B9-8465-50286D9A7C8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3B9FD89-0CF2-4A55-BB7B-00A7E1590A04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CDA18AD7-F03A-407C-AFD8-BBBFFD98CC99}"/>
              </a:ext>
            </a:extLst>
          </p:cNvPr>
          <p:cNvGrpSpPr/>
          <p:nvPr/>
        </p:nvGrpSpPr>
        <p:grpSpPr>
          <a:xfrm>
            <a:off x="7617086" y="4544243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C8CB6DF1-1C29-420F-A9D5-06FA66D333F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C8526F54-F642-4ED1-8E3A-C7D8EFB372A5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17 – 9 = 8</a:t>
              </a: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04EE67A-814B-41FA-A44A-0C824587785B}"/>
              </a:ext>
            </a:extLst>
          </p:cNvPr>
          <p:cNvGrpSpPr/>
          <p:nvPr/>
        </p:nvGrpSpPr>
        <p:grpSpPr>
          <a:xfrm>
            <a:off x="2643307" y="5659120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DA6E275-C387-43A6-9AC8-FA5B2C4E95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5D90003-DECD-47FD-8682-D851F019BB2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F07FC5D7-DA90-4C73-AD99-797564000BCB}"/>
              </a:ext>
            </a:extLst>
          </p:cNvPr>
          <p:cNvGrpSpPr/>
          <p:nvPr/>
        </p:nvGrpSpPr>
        <p:grpSpPr>
          <a:xfrm>
            <a:off x="5421927" y="5659120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646FB5F-79EA-4FA5-A7D2-5199162285C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2AF2BB69-5862-432A-BB5E-2C3B997DD2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5 = 7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9D3B4B0B-00BD-4E8A-BEC4-453DE5EEAF21}"/>
              </a:ext>
            </a:extLst>
          </p:cNvPr>
          <p:cNvGrpSpPr/>
          <p:nvPr/>
        </p:nvGrpSpPr>
        <p:grpSpPr>
          <a:xfrm>
            <a:off x="8196087" y="5659120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41694B4-1986-4BB9-B60E-060C24BDF19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08013947-1047-464B-8B18-C2ADE8FA4490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8 =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04DA6-C4F5-402A-A09A-867B635C045D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mỗi</a:t>
            </a:r>
            <a:r>
              <a:rPr lang="en-US" sz="2600" dirty="0"/>
              <a:t> con </a:t>
            </a:r>
            <a:r>
              <a:rPr lang="en-US" sz="2600" dirty="0" err="1"/>
              <a:t>chim</a:t>
            </a:r>
            <a:r>
              <a:rPr lang="en-US" sz="2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9CB30F-347C-4025-8EC6-CB402F7B0313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42CF-F7CA-4DF4-BF53-1E562BB5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894943" y="4631550"/>
            <a:ext cx="2063600" cy="1798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776AC-4C00-4112-B8E5-31926BB2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6AA2F-DD2F-48BF-BDBA-A2968A1A8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45657F2-D6D8-4AC7-9EA6-7969DAD76A7A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28674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07C230E0-C157-4939-BD35-9A19404CF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AA6C01F-B774-41A0-B555-56D1F5936439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8 + 5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9062BC-1B4C-477A-82FB-CFB757AB9081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28678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B5059358-51B5-4AB5-9486-FD920F005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9B00CB-E637-4025-A97C-39E7CCF33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F26968-9CB2-4775-A877-59200BE482E4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BB955CF-7E13-468A-BACC-AB340F4171FD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22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9F333377-8308-4BF1-84A3-5EF7A7684D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464818E-BC6F-4A98-9591-1C54790D21DA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17 – 8 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6E3F16-BEF4-4A44-A295-0A1EA5F065E2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AF3572-51D7-4EF2-AC02-49138B7903B5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27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953E1D0-0473-4322-BB08-6F26DAC82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793238-47B2-4CA2-A3EC-19589A89AE41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6 + 7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C1296E-CCF0-47E3-8606-20F303EDC83F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30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77D0D96E-7B52-4A77-AFA7-B82B2B4FD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166034-EE5D-4317-BAAF-2327BA6C59CA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14 – 5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46F7DF-889D-40E2-A4E4-0C0C53550FA4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33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59F9B635-E090-4E6E-8CC6-4A1D175B2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0AF1E0D-E7A3-4103-BF37-ABE1724F26DC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7 + 8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8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giá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quyển</a:t>
            </a:r>
            <a:r>
              <a:rPr lang="en-US" sz="2600" dirty="0"/>
              <a:t> </a:t>
            </a:r>
            <a:r>
              <a:rPr lang="en-US" sz="2600" dirty="0" err="1"/>
              <a:t>sách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Sách</a:t>
            </a:r>
            <a:r>
              <a:rPr lang="en-US" sz="2600" dirty="0"/>
              <a:t>  : 9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Vở</a:t>
            </a:r>
            <a:r>
              <a:rPr lang="en-US" sz="2600" dirty="0"/>
              <a:t>     : 8 </a:t>
            </a:r>
            <a:r>
              <a:rPr lang="en-US" sz="2600" dirty="0" err="1"/>
              <a:t>quyển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Tất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: … </a:t>
            </a:r>
            <a:r>
              <a:rPr lang="en-US" sz="2600" dirty="0" err="1"/>
              <a:t>quyển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85F9A0-2FEE-4EE7-8C30-4BF367922B60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A1CF2F-8788-4E14-AEA8-E768390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4303337" y="4112989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+ 8 = 17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17 </a:t>
            </a:r>
            <a:r>
              <a:rPr lang="en-US" sz="2400" dirty="0" err="1"/>
              <a:t>quyển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CC800-691B-40CB-BA22-7148C3EDA2BE}"/>
              </a:ext>
            </a:extLst>
          </p:cNvPr>
          <p:cNvSpPr txBox="1"/>
          <p:nvPr/>
        </p:nvSpPr>
        <p:spPr>
          <a:xfrm>
            <a:off x="1717856" y="1030727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BB7977-878F-49E9-9B98-43717C02F440}"/>
              </a:ext>
            </a:extLst>
          </p:cNvPr>
          <p:cNvSpPr/>
          <p:nvPr/>
        </p:nvSpPr>
        <p:spPr>
          <a:xfrm>
            <a:off x="1078522" y="100462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54572-85AB-482F-AEE6-192F11B5159C}"/>
              </a:ext>
            </a:extLst>
          </p:cNvPr>
          <p:cNvGrpSpPr/>
          <p:nvPr/>
        </p:nvGrpSpPr>
        <p:grpSpPr>
          <a:xfrm>
            <a:off x="1856160" y="2134973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758D0A-29D4-43B1-9129-5E756565F900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A30B97-FA9C-4296-8463-5F27EED57380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D132C5-B8B6-4D55-872D-7EF027D36F9D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784E6B-D3B3-4EB4-B1E5-3EE2A965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0B80F-D508-4968-A022-8A3CB5A90AB2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8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82CD16-9A17-4DA9-9E3B-1718B0D523EB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+ 9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2879D-4648-4535-B253-8786B7B51920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+ 5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E3F10F7-2FC8-4602-A4F1-7435A669DAA6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155A88-36FE-4481-A16C-D41FE342A2EB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BEA9E-13BF-4D86-A050-FD3D5530EF24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?</a:t>
                </a:r>
              </a:p>
            </p:txBody>
          </p:sp>
        </p:grp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FB8DD2A-1924-41E2-8CF0-D75920FDFF2A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55D2374D-CA34-4E17-AB03-FC3F660333D8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C6A6A-8631-4FE4-9D47-DC204A7DE124}"/>
              </a:ext>
            </a:extLst>
          </p:cNvPr>
          <p:cNvGrpSpPr/>
          <p:nvPr/>
        </p:nvGrpSpPr>
        <p:grpSpPr>
          <a:xfrm>
            <a:off x="4341510" y="2152351"/>
            <a:ext cx="775841" cy="853164"/>
            <a:chOff x="6328603" y="5717593"/>
            <a:chExt cx="659817" cy="7255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0ED710-15C6-4D8C-8FE0-8B24EFE80424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06D8-2423-423A-81C8-FBEDB33CD660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FF0000"/>
                  </a:solidFill>
                </a:rPr>
                <a:t>16</a:t>
              </a:r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D08210A-17D3-4209-AF9E-F13A226E42DA}"/>
              </a:ext>
            </a:extLst>
          </p:cNvPr>
          <p:cNvSpPr/>
          <p:nvPr/>
        </p:nvSpPr>
        <p:spPr>
          <a:xfrm>
            <a:off x="6476051" y="2740558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80133-70FE-499B-97AF-4F034EBC35CF}"/>
              </a:ext>
            </a:extLst>
          </p:cNvPr>
          <p:cNvGrpSpPr/>
          <p:nvPr/>
        </p:nvGrpSpPr>
        <p:grpSpPr>
          <a:xfrm>
            <a:off x="8786949" y="2137396"/>
            <a:ext cx="1254389" cy="1096933"/>
            <a:chOff x="7797020" y="3607255"/>
            <a:chExt cx="1066800" cy="932891"/>
          </a:xfrm>
        </p:grpSpPr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3BB25B6-4817-407C-AF2B-AF55F2E5B8DD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8B4F80-973E-49D2-9FBE-A8A5CCB02AAE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13</a:t>
              </a:r>
            </a:p>
          </p:txBody>
        </p:sp>
      </p:grpSp>
      <p:pic>
        <p:nvPicPr>
          <p:cNvPr id="29700" name="Picture 4" descr="Children Jumping Cartoon HD Stock Images | Shutterstock">
            <a:extLst>
              <a:ext uri="{FF2B5EF4-FFF2-40B4-BE49-F238E27FC236}">
                <a16:creationId xmlns:a16="http://schemas.microsoft.com/office/drawing/2014/main" id="{5AC3A67F-5AF6-4F86-A767-7BFFC5661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141119" y="4344780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0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9128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614" y="304801"/>
            <a:ext cx="99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ba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02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11 </a:t>
            </a:r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9562" y="1060176"/>
            <a:ext cx="832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HP001 4 hàng" pitchFamily="34" charset="0"/>
              </a:rPr>
              <a:t>Toán</a:t>
            </a: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47067" y="1811120"/>
            <a:ext cx="108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84034" y="1613707"/>
            <a:ext cx="9012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50" y="2520752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2: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</a:rPr>
              <a:t>Tính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398" y="3273248"/>
            <a:ext cx="102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9 + 7 – 8 =                6 + 5 + 4 =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964</Words>
  <Application>Microsoft Office PowerPoint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HP001 4 hàng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377</cp:revision>
  <dcterms:created xsi:type="dcterms:W3CDTF">2021-06-02T01:34:28Z</dcterms:created>
  <dcterms:modified xsi:type="dcterms:W3CDTF">2025-11-15T03:03:12Z</dcterms:modified>
</cp:coreProperties>
</file>