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3" r:id="rId3"/>
    <p:sldMasterId id="2147483735" r:id="rId4"/>
  </p:sldMasterIdLst>
  <p:notesMasterIdLst>
    <p:notesMasterId r:id="rId24"/>
  </p:notesMasterIdLst>
  <p:sldIdLst>
    <p:sldId id="259" r:id="rId5"/>
    <p:sldId id="283" r:id="rId6"/>
    <p:sldId id="284" r:id="rId7"/>
    <p:sldId id="285" r:id="rId8"/>
    <p:sldId id="286" r:id="rId9"/>
    <p:sldId id="8764" r:id="rId10"/>
    <p:sldId id="257" r:id="rId11"/>
    <p:sldId id="8762" r:id="rId12"/>
    <p:sldId id="8679" r:id="rId13"/>
    <p:sldId id="8755" r:id="rId14"/>
    <p:sldId id="8765" r:id="rId15"/>
    <p:sldId id="8758" r:id="rId16"/>
    <p:sldId id="8761" r:id="rId17"/>
    <p:sldId id="8760" r:id="rId18"/>
    <p:sldId id="8763" r:id="rId19"/>
    <p:sldId id="276" r:id="rId20"/>
    <p:sldId id="275" r:id="rId21"/>
    <p:sldId id="272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8991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6600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6163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4994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4514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0893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563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0059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0172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81210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37314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16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2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20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7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92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8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06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E9A8A-B847-50DF-7827-BF86F8C483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5B304-2F24-1524-DEBA-CF47450A3DA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0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9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5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4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4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4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44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FBE9D-5381-E6FF-473A-39E7C654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LÊ THỊ 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CB49F6-EE87-9CA1-37C0-CDAC1481FEEF}"/>
              </a:ext>
            </a:extLst>
          </p:cNvPr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FDA3A-E9D3-073A-B363-1A00338D4151}"/>
              </a:ext>
            </a:extLst>
          </p:cNvPr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41AD22-DDBB-4797-66F8-F99F9A617CEA}"/>
                </a:ext>
              </a:extLst>
            </p:cNvPr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741B4A6-46D0-54BD-4105-D31900841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3DEBA19-9CFA-8980-C011-4F90B391A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1B6265-83DA-C9FD-E14C-269E77F4A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id="{8731ACAA-D4DC-A30B-14CC-7BAFFB576C36}"/>
                </a:ext>
              </a:extLst>
            </p:cNvPr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582A8E1-3684-82DA-3E7B-A2231E10C9D4}"/>
                </a:ext>
              </a:extLst>
            </p:cNvPr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E3ECC9E-BAF1-61AB-5D14-870D5E0A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931741-6DFA-AD72-650A-A14D5C876188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63 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7416BF-641D-958E-F27B-5DC8F8C49D80}"/>
                </a:ext>
              </a:extLst>
            </p:cNvPr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15A08D-A3DC-80E1-9373-F7062CD45387}"/>
                </a:ext>
              </a:extLst>
            </p:cNvPr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21">
              <a:extLst>
                <a:ext uri="{FF2B5EF4-FFF2-40B4-BE49-F238E27FC236}">
                  <a16:creationId xmlns:a16="http://schemas.microsoft.com/office/drawing/2014/main" id="{2E3C2F1A-EB9F-BA0C-F3C5-5F0242277D8E}"/>
                </a:ext>
              </a:extLst>
            </p:cNvPr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0" name="Rounded Rectangle 80">
              <a:extLst>
                <a:ext uri="{FF2B5EF4-FFF2-40B4-BE49-F238E27FC236}">
                  <a16:creationId xmlns:a16="http://schemas.microsoft.com/office/drawing/2014/main" id="{DCC9CEA7-08DA-A248-7B9E-416186DB13C4}"/>
                </a:ext>
              </a:extLst>
            </p:cNvPr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E44AE3-F967-D695-BA66-F18E051466E6}"/>
                </a:ext>
              </a:extLst>
            </p:cNvPr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526E877-E994-B914-A10A-F8C669C16002}"/>
              </a:ext>
            </a:extLst>
          </p:cNvPr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E973EFE-5730-6831-ADE2-7BAC8F1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4A3DFF2-2258-1606-E78F-0E1B74F36509}"/>
                </a:ext>
              </a:extLst>
            </p:cNvPr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6F8DC17-AA9A-7AA8-0EFC-5BD7EFD2D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05291E55-23CF-5547-694E-678B88396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69" name="Rounded Rectangle 89">
              <a:extLst>
                <a:ext uri="{FF2B5EF4-FFF2-40B4-BE49-F238E27FC236}">
                  <a16:creationId xmlns:a16="http://schemas.microsoft.com/office/drawing/2014/main" id="{01AE32A7-5EF9-75EA-F6C1-58355D278722}"/>
                </a:ext>
              </a:extLst>
            </p:cNvPr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6F8F946-645B-A482-63B0-EB9362636B30}"/>
                </a:ext>
              </a:extLst>
            </p:cNvPr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EB73EFC-A36B-1BB3-C9BB-0B5780417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FED2D10-731B-9AB5-08F3-9E25B24243B6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13 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C0837C-C7F2-A07C-5E61-ADB1B631ED7B}"/>
                </a:ext>
              </a:extLst>
            </p:cNvPr>
            <p:cNvSpPr txBox="1"/>
            <p:nvPr/>
          </p:nvSpPr>
          <p:spPr>
            <a:xfrm>
              <a:off x="7185907" y="954630"/>
              <a:ext cx="25805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6C43F1D-EC07-9E28-1E87-D4B953BBED1C}"/>
                </a:ext>
              </a:extLst>
            </p:cNvPr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3" name="Rounded Rectangle 95">
              <a:extLst>
                <a:ext uri="{FF2B5EF4-FFF2-40B4-BE49-F238E27FC236}">
                  <a16:creationId xmlns:a16="http://schemas.microsoft.com/office/drawing/2014/main" id="{EF7F5AA0-78C5-AEB2-94A3-8FABCF2C7D5E}"/>
                </a:ext>
              </a:extLst>
            </p:cNvPr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4" name="Rounded Rectangle 96">
              <a:extLst>
                <a:ext uri="{FF2B5EF4-FFF2-40B4-BE49-F238E27FC236}">
                  <a16:creationId xmlns:a16="http://schemas.microsoft.com/office/drawing/2014/main" id="{ACF01D64-8873-4CD8-686F-B8E4C0ED9376}"/>
                </a:ext>
              </a:extLst>
            </p:cNvPr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B2D294-0504-BCF9-3C0C-828DDAF7D44B}"/>
                </a:ext>
              </a:extLst>
            </p:cNvPr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62A0C3-BE16-DE35-44DB-C1A3CF77395D}"/>
              </a:ext>
            </a:extLst>
          </p:cNvPr>
          <p:cNvGrpSpPr/>
          <p:nvPr/>
        </p:nvGrpSpPr>
        <p:grpSpPr>
          <a:xfrm>
            <a:off x="434340" y="3761313"/>
            <a:ext cx="5248616" cy="2946628"/>
            <a:chOff x="434340" y="3761313"/>
            <a:chExt cx="5248616" cy="29466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C35A30D-656C-45AC-7DE9-512BAC4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6B81846-81F5-5EFE-3731-14C1FEE9BC1D}"/>
                </a:ext>
              </a:extLst>
            </p:cNvPr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2DABFB53-4105-2704-1006-116D20F0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1F26DAA3-930B-B2ED-09FD-B6735F0A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3" name="Rounded Rectangle 81">
              <a:extLst>
                <a:ext uri="{FF2B5EF4-FFF2-40B4-BE49-F238E27FC236}">
                  <a16:creationId xmlns:a16="http://schemas.microsoft.com/office/drawing/2014/main" id="{E0CA2A6F-8C41-D199-585C-F82398A3B8A8}"/>
                </a:ext>
              </a:extLst>
            </p:cNvPr>
            <p:cNvSpPr/>
            <p:nvPr/>
          </p:nvSpPr>
          <p:spPr>
            <a:xfrm>
              <a:off x="434340" y="4320398"/>
              <a:ext cx="859661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1164F8-709A-D262-A667-5926763F025C}"/>
                </a:ext>
              </a:extLst>
            </p:cNvPr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ECE3A52-21CC-2082-6827-011E6A580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BC9FD37-809F-8C17-4A6D-3698E6D5B15C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32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2A58F5B-D13C-034C-F44B-EBB9D7EE7EDB}"/>
                </a:ext>
              </a:extLst>
            </p:cNvPr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7FC0091-CB00-22D0-AF29-3E34C28076A4}"/>
                </a:ext>
              </a:extLst>
            </p:cNvPr>
            <p:cNvSpPr txBox="1"/>
            <p:nvPr/>
          </p:nvSpPr>
          <p:spPr>
            <a:xfrm>
              <a:off x="1222194" y="591336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7">
              <a:extLst>
                <a:ext uri="{FF2B5EF4-FFF2-40B4-BE49-F238E27FC236}">
                  <a16:creationId xmlns:a16="http://schemas.microsoft.com/office/drawing/2014/main" id="{89617068-4287-E192-9D8E-5EBF85D38FA6}"/>
                </a:ext>
              </a:extLst>
            </p:cNvPr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8" name="Rounded Rectangle 88">
              <a:extLst>
                <a:ext uri="{FF2B5EF4-FFF2-40B4-BE49-F238E27FC236}">
                  <a16:creationId xmlns:a16="http://schemas.microsoft.com/office/drawing/2014/main" id="{F35030D3-E1B0-0BE8-F3D2-E4E455EF9AF3}"/>
                </a:ext>
              </a:extLst>
            </p:cNvPr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4B6D846-571B-D786-66A6-9A27EC533E5A}"/>
                </a:ext>
              </a:extLst>
            </p:cNvPr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134BC4-7890-321F-0253-BC9E842E3B72}"/>
              </a:ext>
            </a:extLst>
          </p:cNvPr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95" name="Picture 2" descr="Kartun, Mainan, Anak gambar png">
              <a:extLst>
                <a:ext uri="{FF2B5EF4-FFF2-40B4-BE49-F238E27FC236}">
                  <a16:creationId xmlns:a16="http://schemas.microsoft.com/office/drawing/2014/main" id="{5E0214C6-DC64-D9AD-CA3D-1A66C34B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7D2F8EA-F37A-8E10-FF36-7BE5171F960E}"/>
                </a:ext>
              </a:extLst>
            </p:cNvPr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AFCE2E6-5F50-FC44-2610-FABADA1CB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033D43B-38B6-05D6-08C2-B10C80A83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35C578F5-2A07-0F50-96C2-D252CB71A799}"/>
                </a:ext>
              </a:extLst>
            </p:cNvPr>
            <p:cNvSpPr/>
            <p:nvPr/>
          </p:nvSpPr>
          <p:spPr>
            <a:xfrm>
              <a:off x="6441273" y="4438129"/>
              <a:ext cx="87678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FE5A435-B5EB-A608-31FE-8E95A9A10B12}"/>
                </a:ext>
              </a:extLst>
            </p:cNvPr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0712CA4E-AA24-5A01-0974-AA13372D9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67AF2F7-9E9E-14E1-D8CD-48B3E675FC31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72 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0A03A30-B7C4-FE0B-B209-0C333B19E30E}"/>
                </a:ext>
              </a:extLst>
            </p:cNvPr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84F1C0F-3BBA-2824-E204-43774D112A2B}"/>
                </a:ext>
              </a:extLst>
            </p:cNvPr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1" name="Rounded Rectangle 103">
              <a:extLst>
                <a:ext uri="{FF2B5EF4-FFF2-40B4-BE49-F238E27FC236}">
                  <a16:creationId xmlns:a16="http://schemas.microsoft.com/office/drawing/2014/main" id="{726B2D95-216A-2C63-FBD7-E19C7AD9DFB5}"/>
                </a:ext>
              </a:extLst>
            </p:cNvPr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2" name="Rounded Rectangle 104">
              <a:extLst>
                <a:ext uri="{FF2B5EF4-FFF2-40B4-BE49-F238E27FC236}">
                  <a16:creationId xmlns:a16="http://schemas.microsoft.com/office/drawing/2014/main" id="{FE897BD4-B9A3-EAD5-1A7E-EC8F72A90494}"/>
                </a:ext>
              </a:extLst>
            </p:cNvPr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817E22-77A1-5343-FDEE-D67F34EC3819}"/>
                </a:ext>
              </a:extLst>
            </p:cNvPr>
            <p:cNvSpPr txBox="1"/>
            <p:nvPr/>
          </p:nvSpPr>
          <p:spPr>
            <a:xfrm>
              <a:off x="6474176" y="3906770"/>
              <a:ext cx="798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108" name="Rounded Rectangle 109">
            <a:extLst>
              <a:ext uri="{FF2B5EF4-FFF2-40B4-BE49-F238E27FC236}">
                <a16:creationId xmlns:a16="http://schemas.microsoft.com/office/drawing/2014/main" id="{4FF12A5B-A20A-8370-474E-8BA06E8F6D1F}"/>
              </a:ext>
            </a:extLst>
          </p:cNvPr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9" name="Rounded Rectangle 110">
            <a:extLst>
              <a:ext uri="{FF2B5EF4-FFF2-40B4-BE49-F238E27FC236}">
                <a16:creationId xmlns:a16="http://schemas.microsoft.com/office/drawing/2014/main" id="{05712550-A57F-CFC9-3284-9C87787AEA26}"/>
              </a:ext>
            </a:extLst>
          </p:cNvPr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0" name="Rounded Rectangle 111">
            <a:extLst>
              <a:ext uri="{FF2B5EF4-FFF2-40B4-BE49-F238E27FC236}">
                <a16:creationId xmlns:a16="http://schemas.microsoft.com/office/drawing/2014/main" id="{612A6807-F86B-1E23-45F1-26F40C168019}"/>
              </a:ext>
            </a:extLst>
          </p:cNvPr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1" name="Rounded Rectangle 112">
            <a:extLst>
              <a:ext uri="{FF2B5EF4-FFF2-40B4-BE49-F238E27FC236}">
                <a16:creationId xmlns:a16="http://schemas.microsoft.com/office/drawing/2014/main" id="{1120C73E-6CEC-8072-2FF8-686AE3F2833B}"/>
              </a:ext>
            </a:extLst>
          </p:cNvPr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2" name="Rounded Rectangle 113">
            <a:extLst>
              <a:ext uri="{FF2B5EF4-FFF2-40B4-BE49-F238E27FC236}">
                <a16:creationId xmlns:a16="http://schemas.microsoft.com/office/drawing/2014/main" id="{2A830626-44FD-A41A-1910-9EF891EBF097}"/>
              </a:ext>
            </a:extLst>
          </p:cNvPr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3" name="Rounded Rectangle 114">
            <a:extLst>
              <a:ext uri="{FF2B5EF4-FFF2-40B4-BE49-F238E27FC236}">
                <a16:creationId xmlns:a16="http://schemas.microsoft.com/office/drawing/2014/main" id="{65E571CE-7C16-AF2E-7B03-87431D403469}"/>
              </a:ext>
            </a:extLst>
          </p:cNvPr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4" name="Rounded Rectangle 69">
            <a:extLst>
              <a:ext uri="{FF2B5EF4-FFF2-40B4-BE49-F238E27FC236}">
                <a16:creationId xmlns:a16="http://schemas.microsoft.com/office/drawing/2014/main" id="{76809DF3-1168-B105-7D8D-BFC8ADABE029}"/>
              </a:ext>
            </a:extLst>
          </p:cNvPr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5" name="Rounded Rectangle 108">
            <a:extLst>
              <a:ext uri="{FF2B5EF4-FFF2-40B4-BE49-F238E27FC236}">
                <a16:creationId xmlns:a16="http://schemas.microsoft.com/office/drawing/2014/main" id="{4918C390-7DA4-5526-56B7-1CEE0C30507F}"/>
              </a:ext>
            </a:extLst>
          </p:cNvPr>
          <p:cNvSpPr/>
          <p:nvPr/>
        </p:nvSpPr>
        <p:spPr>
          <a:xfrm>
            <a:off x="3819093" y="3066243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74355-D2F8-7C84-BC05-1726E200EC46}"/>
              </a:ext>
            </a:extLst>
          </p:cNvPr>
          <p:cNvSpPr/>
          <p:nvPr/>
        </p:nvSpPr>
        <p:spPr>
          <a:xfrm>
            <a:off x="4800600" y="0"/>
            <a:ext cx="2400300" cy="6743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F30C6-9149-8AE6-DCB6-E10981B00077}"/>
              </a:ext>
            </a:extLst>
          </p:cNvPr>
          <p:cNvSpPr txBox="1"/>
          <p:nvPr/>
        </p:nvSpPr>
        <p:spPr>
          <a:xfrm>
            <a:off x="4865190" y="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Đ,S?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EAFE-2521-2E8C-33CB-9FC0D4FF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7EC57-3305-FBE7-9D17-36724CE0B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1041617-3C06-790D-3362-5E84F886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66ADA-9A74-2674-2BA5-BF0B87BB0DE1}"/>
              </a:ext>
            </a:extLst>
          </p:cNvPr>
          <p:cNvSpPr txBox="1"/>
          <p:nvPr/>
        </p:nvSpPr>
        <p:spPr>
          <a:xfrm>
            <a:off x="1600201" y="365487"/>
            <a:ext cx="10326468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DA021-2F61-8D90-8D1F-C29C983308DC}"/>
              </a:ext>
            </a:extLst>
          </p:cNvPr>
          <p:cNvSpPr txBox="1"/>
          <p:nvPr/>
        </p:nvSpPr>
        <p:spPr>
          <a:xfrm>
            <a:off x="0" y="59067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0BD60-C076-E66D-CFC1-2732A19402BE}"/>
              </a:ext>
            </a:extLst>
          </p:cNvPr>
          <p:cNvSpPr txBox="1"/>
          <p:nvPr/>
        </p:nvSpPr>
        <p:spPr>
          <a:xfrm>
            <a:off x="405731" y="1762566"/>
            <a:ext cx="4246279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endParaRPr lang="en-US" sz="3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6137910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9 = 18 (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2FA6-EEDA-6BDD-9976-38AE9BC6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1616E-A109-FE4F-BB73-840CBE04E463}"/>
              </a:ext>
            </a:extLst>
          </p:cNvPr>
          <p:cNvGrpSpPr/>
          <p:nvPr/>
        </p:nvGrpSpPr>
        <p:grpSpPr>
          <a:xfrm>
            <a:off x="300440" y="935048"/>
            <a:ext cx="847090" cy="768350"/>
            <a:chOff x="546099" y="1464056"/>
            <a:chExt cx="847090" cy="768350"/>
          </a:xfrm>
        </p:grpSpPr>
        <p:sp>
          <p:nvSpPr>
            <p:cNvPr id="4" name="椭圆 26">
              <a:extLst>
                <a:ext uri="{FF2B5EF4-FFF2-40B4-BE49-F238E27FC236}">
                  <a16:creationId xmlns:a16="http://schemas.microsoft.com/office/drawing/2014/main" id="{38394CDF-74E4-DF11-9CA5-F7FEF04B859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id="{CAA8A39F-C29F-AFAC-F2AB-D2839495E7C1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13A5B5-37DD-F85C-8C51-FC1A0150C538}"/>
              </a:ext>
            </a:extLst>
          </p:cNvPr>
          <p:cNvSpPr txBox="1"/>
          <p:nvPr/>
        </p:nvSpPr>
        <p:spPr>
          <a:xfrm>
            <a:off x="1381760" y="7670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id="{3ABA324B-03CB-C7BD-4093-B1E13A44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50" y="239744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B3679-7399-2C9F-6585-1762E960E4C2}"/>
              </a:ext>
            </a:extLst>
          </p:cNvPr>
          <p:cNvCxnSpPr>
            <a:cxnSpLocks/>
          </p:cNvCxnSpPr>
          <p:nvPr/>
        </p:nvCxnSpPr>
        <p:spPr>
          <a:xfrm>
            <a:off x="1534160" y="18055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84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EE67D-8F20-015C-0B37-3AFD3FB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56B7645B-A945-A4B1-29BC-D8881676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2F570A1E-20A2-0431-8263-B7EDF2E1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736CDFC5-124B-8887-59EF-77BFE05D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388A8BA5-E756-8A74-ACDC-78F4E7DD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F71853E8-28DC-CC8B-A4DD-28EAED2E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85CA8E-53D9-C885-5539-52CC98CA5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0B8EF1E2-06FF-CE4C-D367-3E6FD0D5F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1AD8E034-FFD5-CB1C-0191-0AA3486B35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54C0076C-6EB1-259C-EB7C-E8158EEDE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89A42C9A-B1FC-5C5C-2B43-FDF52D347F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58B8A327-F512-9498-EAB1-71463EFCA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0F9BC9B-6025-D0DA-165D-DD5C2BF24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id="{9778D050-C01E-6607-A8C1-20B8EEDAE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8838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4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(Xe bus yêu thương)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8 gấp 5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lần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bao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nhiêu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40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10 thêm 8 đơn vị là bao nhiêu?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17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9 gấp 4 lần là bao nhiêu?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32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8501" y="1575186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13520" y="1478973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40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010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AC2A8-5785-D59A-DABC-EC94313DE4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193" y="1830171"/>
            <a:ext cx="9809314" cy="3517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51C1D5-8E62-DDBB-FECA-9388535053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8770" y="172165"/>
            <a:ext cx="3511600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CD06B-72C7-EC82-1A2D-78FE8C38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0BAFD382-9619-9F18-3345-9BB7E82B4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4D46B025-8D12-1235-6B05-27D5AE091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4940D4C8-67F5-292F-2F87-F079BB6E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8BAAD79F-B164-5750-D328-EE459A84C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364CBA66-078F-5E1F-C05C-A273E2BD0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B7696A-2CA6-F64B-2429-EC20AE7C6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2CB8343E-C82E-40E5-9E85-47D22DF6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4FC70114-8B3B-1644-9560-4B800755D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6EDC696A-1A8F-F62B-793E-8C54032FB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CBABCB58-E09B-9455-8A44-8DDCCA1CE1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7FCAA7C9-C17B-9C53-4031-CA0474939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06752AF-9A4B-DC6D-1EDD-86350DF9C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FF20407E-949B-9773-57B4-AC4B0BBC6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14" y="104185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9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17B1FA-AAA5-4BDC-BDD2-E62DA93A451A}"/>
              </a:ext>
            </a:extLst>
          </p:cNvPr>
          <p:cNvSpPr/>
          <p:nvPr/>
        </p:nvSpPr>
        <p:spPr>
          <a:xfrm>
            <a:off x="960502" y="61722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72E990-1898-453C-B262-8A0AE796759E}"/>
              </a:ext>
            </a:extLst>
          </p:cNvPr>
          <p:cNvGrpSpPr/>
          <p:nvPr/>
        </p:nvGrpSpPr>
        <p:grpSpPr>
          <a:xfrm>
            <a:off x="197570" y="63786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347</Words>
  <Application>Microsoft Office PowerPoint</Application>
  <PresentationFormat>Widescreen</PresentationFormat>
  <Paragraphs>102</Paragraphs>
  <Slides>19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Cambria</vt:lpstr>
      <vt:lpstr>Times New Roman</vt:lpstr>
      <vt:lpstr>Vogue-ExtraBold</vt:lpstr>
      <vt:lpstr>思源宋体 CN Light</vt:lpstr>
      <vt:lpstr>千图网海量PPT模板www.58pic.com​​</vt:lpstr>
      <vt:lpstr>1_Office 主题​​</vt:lpstr>
      <vt:lpstr>Office 主题​​</vt:lpstr>
      <vt:lpstr>5_Office Theme</vt:lpstr>
      <vt:lpstr>GIÁO VIÊN LÊ THỊ 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56</cp:revision>
  <dcterms:created xsi:type="dcterms:W3CDTF">2022-07-27T22:45:35Z</dcterms:created>
  <dcterms:modified xsi:type="dcterms:W3CDTF">2025-11-15T03:32:23Z</dcterms:modified>
</cp:coreProperties>
</file>