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audio4.wav" ContentType="audio/wav"/>
  <Override PartName="/ppt/media/audio5.wav" ContentType="audio/wav"/>
  <Override PartName="/ppt/media/audio6.wav" ContentType="audio/wav"/>
  <Override PartName="/ppt/media/audio7.wav" ContentType="audio/wav"/>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5" r:id="rId3"/>
    <p:sldMasterId id="2147483719" r:id="rId4"/>
  </p:sldMasterIdLst>
  <p:notesMasterIdLst>
    <p:notesMasterId r:id="rId37"/>
  </p:notesMasterIdLst>
  <p:sldIdLst>
    <p:sldId id="259" r:id="rId5"/>
    <p:sldId id="312" r:id="rId6"/>
    <p:sldId id="313" r:id="rId7"/>
    <p:sldId id="314" r:id="rId8"/>
    <p:sldId id="315" r:id="rId9"/>
    <p:sldId id="316" r:id="rId10"/>
    <p:sldId id="257" r:id="rId11"/>
    <p:sldId id="258" r:id="rId12"/>
    <p:sldId id="260" r:id="rId13"/>
    <p:sldId id="2642" r:id="rId14"/>
    <p:sldId id="320" r:id="rId15"/>
    <p:sldId id="322" r:id="rId16"/>
    <p:sldId id="321" r:id="rId17"/>
    <p:sldId id="319" r:id="rId18"/>
    <p:sldId id="291" r:id="rId19"/>
    <p:sldId id="294" r:id="rId20"/>
    <p:sldId id="2673" r:id="rId21"/>
    <p:sldId id="2634" r:id="rId22"/>
    <p:sldId id="2635" r:id="rId23"/>
    <p:sldId id="2636" r:id="rId24"/>
    <p:sldId id="2637" r:id="rId25"/>
    <p:sldId id="2676" r:id="rId26"/>
    <p:sldId id="2674" r:id="rId27"/>
    <p:sldId id="2675" r:id="rId28"/>
    <p:sldId id="2638" r:id="rId29"/>
    <p:sldId id="2650" r:id="rId30"/>
    <p:sldId id="2671" r:id="rId31"/>
    <p:sldId id="2666" r:id="rId32"/>
    <p:sldId id="2669" r:id="rId33"/>
    <p:sldId id="2672" r:id="rId34"/>
    <p:sldId id="317" r:id="rId35"/>
    <p:sldId id="29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1363" autoAdjust="0"/>
  </p:normalViewPr>
  <p:slideViewPr>
    <p:cSldViewPr snapToGrid="0">
      <p:cViewPr varScale="1">
        <p:scale>
          <a:sx n="83" d="100"/>
          <a:sy n="83" d="100"/>
        </p:scale>
        <p:origin x="662"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695452-3A24-4DDE-8321-D54370C3E36D}"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1FAC956B-D2CE-4B92-BCEF-037B5E61BDE7}">
      <dgm:prSet phldrT="[Text]"/>
      <dgm:spPr>
        <a:solidFill>
          <a:schemeClr val="accent2">
            <a:lumMod val="75000"/>
          </a:schemeClr>
        </a:solidFill>
      </dgm:spPr>
      <dgm:t>
        <a:bodyPr/>
        <a:lstStyle/>
        <a:p>
          <a:pPr>
            <a:buClrTx/>
            <a:buSzTx/>
            <a:buFontTx/>
            <a:buNone/>
          </a:pPr>
          <a:r>
            <a:rPr kumimoji="0" lang="en-US" altLang="en-US" b="1" i="0" u="none" strike="noStrike" cap="none" spc="0" normalizeH="0" baseline="0" noProof="0" dirty="0">
              <a:ln/>
              <a:solidFill>
                <a:schemeClr val="bg1"/>
              </a:solidFill>
              <a:effectLst/>
              <a:uLnTx/>
              <a:uFillTx/>
              <a:latin typeface="Cambria" panose="02040503050406030204" pitchFamily="18" charset="0"/>
              <a:ea typeface="Cambria" panose="02040503050406030204" pitchFamily="18" charset="0"/>
              <a:cs typeface="+mn-cs"/>
            </a:rPr>
            <a:t>PHÉP CỘNG</a:t>
          </a:r>
          <a:endParaRPr lang="en-US" dirty="0">
            <a:solidFill>
              <a:schemeClr val="bg1"/>
            </a:solidFill>
            <a:latin typeface="Cambria" panose="02040503050406030204" pitchFamily="18" charset="0"/>
            <a:ea typeface="Cambria" panose="02040503050406030204" pitchFamily="18" charset="0"/>
          </a:endParaRPr>
        </a:p>
      </dgm:t>
    </dgm:pt>
    <dgm:pt modelId="{3D31FC19-C1F2-47C3-A460-7F3D299DB8C2}" type="parTrans" cxnId="{96C6A8B7-5B0B-4DAF-BEA7-4EDCD0924D63}">
      <dgm:prSet/>
      <dgm:spPr/>
      <dgm:t>
        <a:bodyPr/>
        <a:lstStyle/>
        <a:p>
          <a:endParaRPr lang="en-US">
            <a:solidFill>
              <a:schemeClr val="bg1"/>
            </a:solidFill>
            <a:latin typeface="+mn-lt"/>
          </a:endParaRPr>
        </a:p>
      </dgm:t>
    </dgm:pt>
    <dgm:pt modelId="{585B92DC-874C-4357-AF7D-B3B4B9771138}" type="sibTrans" cxnId="{96C6A8B7-5B0B-4DAF-BEA7-4EDCD0924D63}">
      <dgm:prSet/>
      <dgm:spPr/>
      <dgm:t>
        <a:bodyPr/>
        <a:lstStyle/>
        <a:p>
          <a:endParaRPr lang="en-US">
            <a:solidFill>
              <a:schemeClr val="bg1"/>
            </a:solidFill>
            <a:latin typeface="+mn-lt"/>
          </a:endParaRPr>
        </a:p>
      </dgm:t>
    </dgm:pt>
    <dgm:pt modelId="{B708692B-6070-42FE-A94E-BA646B3D4A80}">
      <dgm:prSet phldrT="[Text]" custT="1"/>
      <dgm:spPr>
        <a:solidFill>
          <a:schemeClr val="accent4">
            <a:lumMod val="50000"/>
          </a:schemeClr>
        </a:solidFill>
      </dgm:spPr>
      <dgm:t>
        <a:bodyPr/>
        <a:lstStyle/>
        <a:p>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Đặt</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tính</a:t>
          </a:r>
          <a:endPar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dgm:t>
    </dgm:pt>
    <dgm:pt modelId="{FAC7C6F0-BDE4-459F-92F1-7C1502532979}" type="parTrans" cxnId="{7860D2E0-E59E-4C2E-8CBD-4D97BFCD09FF}">
      <dgm:prSet/>
      <dgm:spPr/>
      <dgm:t>
        <a:bodyPr/>
        <a:lstStyle/>
        <a:p>
          <a:endParaRPr lang="en-US">
            <a:solidFill>
              <a:schemeClr val="bg1"/>
            </a:solidFill>
            <a:latin typeface="+mn-lt"/>
          </a:endParaRPr>
        </a:p>
      </dgm:t>
    </dgm:pt>
    <dgm:pt modelId="{F928CB9C-9CF2-4D34-95B1-FA732117B6C1}" type="sibTrans" cxnId="{7860D2E0-E59E-4C2E-8CBD-4D97BFCD09FF}">
      <dgm:prSet/>
      <dgm:spPr/>
      <dgm:t>
        <a:bodyPr/>
        <a:lstStyle/>
        <a:p>
          <a:endParaRPr lang="en-US">
            <a:solidFill>
              <a:schemeClr val="bg1"/>
            </a:solidFill>
            <a:latin typeface="+mn-lt"/>
          </a:endParaRPr>
        </a:p>
      </dgm:t>
    </dgm:pt>
    <dgm:pt modelId="{F68E351B-851D-4355-ACD3-99F628DF8465}">
      <dgm:prSet phldrT="[Text]" custT="1"/>
      <dgm:spPr>
        <a:solidFill>
          <a:schemeClr val="accent4">
            <a:lumMod val="75000"/>
          </a:schemeClr>
        </a:solidFill>
      </dgm:spPr>
      <dgm:t>
        <a:bodyPr/>
        <a:lstStyle/>
        <a:p>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Số</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hạng</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thứ</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nhất</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viết</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trước</a:t>
          </a:r>
          <a:endPar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dgm:t>
    </dgm:pt>
    <dgm:pt modelId="{E2842788-DE21-44DF-AC39-FFA1ABF6C86F}" type="parTrans" cxnId="{DAD757E4-3383-4FA6-90CC-12AE545D0599}">
      <dgm:prSet/>
      <dgm:spPr/>
      <dgm:t>
        <a:bodyPr/>
        <a:lstStyle/>
        <a:p>
          <a:endParaRPr lang="en-US">
            <a:solidFill>
              <a:schemeClr val="bg1"/>
            </a:solidFill>
            <a:latin typeface="+mn-lt"/>
          </a:endParaRPr>
        </a:p>
      </dgm:t>
    </dgm:pt>
    <dgm:pt modelId="{39ACBE4F-0511-4E1F-A578-4F82AE19A7C0}" type="sibTrans" cxnId="{DAD757E4-3383-4FA6-90CC-12AE545D0599}">
      <dgm:prSet/>
      <dgm:spPr/>
      <dgm:t>
        <a:bodyPr/>
        <a:lstStyle/>
        <a:p>
          <a:endParaRPr lang="en-US">
            <a:solidFill>
              <a:schemeClr val="bg1"/>
            </a:solidFill>
            <a:latin typeface="+mn-lt"/>
          </a:endParaRPr>
        </a:p>
      </dgm:t>
    </dgm:pt>
    <dgm:pt modelId="{0210B75F-27F6-4010-B3A2-725B5299A6AC}">
      <dgm:prSet phldrT="[Text]" custT="1"/>
      <dgm:spPr>
        <a:solidFill>
          <a:schemeClr val="accent4">
            <a:lumMod val="75000"/>
          </a:schemeClr>
        </a:solidFill>
      </dgm:spPr>
      <dgm:t>
        <a:bodyPr/>
        <a:lstStyle/>
        <a:p>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Kẻ</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gạch</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ngang</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thay</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cho</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dấu</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bằng</a:t>
          </a:r>
          <a:endPar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dgm:t>
    </dgm:pt>
    <dgm:pt modelId="{38F215B2-62D4-409D-87A5-4CE29E1DCAFB}" type="parTrans" cxnId="{A567FEAF-A70A-472A-8016-31A5410B3C87}">
      <dgm:prSet/>
      <dgm:spPr/>
      <dgm:t>
        <a:bodyPr/>
        <a:lstStyle/>
        <a:p>
          <a:endParaRPr lang="en-US">
            <a:solidFill>
              <a:schemeClr val="bg1"/>
            </a:solidFill>
            <a:latin typeface="+mn-lt"/>
          </a:endParaRPr>
        </a:p>
      </dgm:t>
    </dgm:pt>
    <dgm:pt modelId="{417925F8-A25C-4D2D-AB9D-9E1F0C153882}" type="sibTrans" cxnId="{A567FEAF-A70A-472A-8016-31A5410B3C87}">
      <dgm:prSet/>
      <dgm:spPr/>
      <dgm:t>
        <a:bodyPr/>
        <a:lstStyle/>
        <a:p>
          <a:endParaRPr lang="en-US">
            <a:solidFill>
              <a:schemeClr val="bg1"/>
            </a:solidFill>
            <a:latin typeface="+mn-lt"/>
          </a:endParaRPr>
        </a:p>
      </dgm:t>
    </dgm:pt>
    <dgm:pt modelId="{CBAFB3C1-8CC6-4425-8DAD-BA47F844B051}">
      <dgm:prSet phldrT="[Text]" custT="1"/>
      <dgm:spPr>
        <a:solidFill>
          <a:schemeClr val="accent4">
            <a:lumMod val="50000"/>
          </a:schemeClr>
        </a:solidFill>
      </dgm:spPr>
      <dgm:t>
        <a:bodyPr/>
        <a:lstStyle/>
        <a:p>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Tính</a:t>
          </a:r>
          <a:endPar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dgm:t>
    </dgm:pt>
    <dgm:pt modelId="{58A9ADBB-ECBA-4F3B-ABD6-136A66B2F2EA}" type="parTrans" cxnId="{3EA63CC4-40FC-4A31-8530-3C61918431C4}">
      <dgm:prSet/>
      <dgm:spPr/>
      <dgm:t>
        <a:bodyPr/>
        <a:lstStyle/>
        <a:p>
          <a:endParaRPr lang="en-US">
            <a:solidFill>
              <a:schemeClr val="bg1"/>
            </a:solidFill>
            <a:latin typeface="+mn-lt"/>
          </a:endParaRPr>
        </a:p>
      </dgm:t>
    </dgm:pt>
    <dgm:pt modelId="{38E1563A-9F49-4C8B-AABF-7840A90ACD9A}" type="sibTrans" cxnId="{3EA63CC4-40FC-4A31-8530-3C61918431C4}">
      <dgm:prSet/>
      <dgm:spPr/>
      <dgm:t>
        <a:bodyPr/>
        <a:lstStyle/>
        <a:p>
          <a:endParaRPr lang="en-US">
            <a:solidFill>
              <a:schemeClr val="bg1"/>
            </a:solidFill>
            <a:latin typeface="+mn-lt"/>
          </a:endParaRPr>
        </a:p>
      </dgm:t>
    </dgm:pt>
    <dgm:pt modelId="{8ACC65D6-17B8-4B7D-919B-6181B553D4E3}">
      <dgm:prSet phldrT="[Text]" custT="1"/>
      <dgm:spPr>
        <a:solidFill>
          <a:schemeClr val="accent4">
            <a:lumMod val="75000"/>
          </a:schemeClr>
        </a:solidFill>
      </dgm:spPr>
      <dgm:t>
        <a:bodyPr/>
        <a:lstStyle/>
        <a:p>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Tính</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từ</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phải</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sang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trái</a:t>
          </a:r>
          <a:endPar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dgm:t>
    </dgm:pt>
    <dgm:pt modelId="{0DBDE964-D887-4E70-B746-9E504E467004}" type="parTrans" cxnId="{82B53F26-1600-4D54-ADD1-D66E7A29DBE9}">
      <dgm:prSet/>
      <dgm:spPr/>
      <dgm:t>
        <a:bodyPr/>
        <a:lstStyle/>
        <a:p>
          <a:endParaRPr lang="en-US">
            <a:solidFill>
              <a:schemeClr val="bg1"/>
            </a:solidFill>
            <a:latin typeface="+mn-lt"/>
          </a:endParaRPr>
        </a:p>
      </dgm:t>
    </dgm:pt>
    <dgm:pt modelId="{B2CD4D45-0AA3-4637-B20B-374A45DC2724}" type="sibTrans" cxnId="{82B53F26-1600-4D54-ADD1-D66E7A29DBE9}">
      <dgm:prSet/>
      <dgm:spPr/>
      <dgm:t>
        <a:bodyPr/>
        <a:lstStyle/>
        <a:p>
          <a:endParaRPr lang="en-US">
            <a:solidFill>
              <a:schemeClr val="bg1"/>
            </a:solidFill>
            <a:latin typeface="+mn-lt"/>
          </a:endParaRPr>
        </a:p>
      </dgm:t>
    </dgm:pt>
    <dgm:pt modelId="{F508D084-3C32-4820-BFFE-F58CACC4ECFB}">
      <dgm:prSet phldrT="[Text]" custT="1"/>
      <dgm:spPr>
        <a:solidFill>
          <a:schemeClr val="accent4">
            <a:lumMod val="75000"/>
          </a:schemeClr>
        </a:solidFill>
      </dgm:spPr>
      <dgm:t>
        <a:bodyPr/>
        <a:lstStyle/>
        <a:p>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Viết</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số</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hạng</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thứ</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hai</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dưới</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số</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hạng</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thứ</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nhất</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sao</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cho</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các</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chữ</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số</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cùng</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một</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hàng</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thẳng</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cột</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với</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nhau</a:t>
          </a:r>
          <a:r>
            <a:rPr lang="en-US" sz="24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p>
      </dgm:t>
    </dgm:pt>
    <dgm:pt modelId="{1522D3C7-E73A-42A2-9DD3-1822AE6255D7}" type="parTrans" cxnId="{C22063D5-65E5-4F45-9B9E-65857EEBAB9F}">
      <dgm:prSet/>
      <dgm:spPr/>
      <dgm:t>
        <a:bodyPr/>
        <a:lstStyle/>
        <a:p>
          <a:endParaRPr lang="en-US">
            <a:solidFill>
              <a:schemeClr val="bg1"/>
            </a:solidFill>
            <a:latin typeface="+mn-lt"/>
          </a:endParaRPr>
        </a:p>
      </dgm:t>
    </dgm:pt>
    <dgm:pt modelId="{55183EDA-BED7-4D4C-B608-C2CF1D9F75FF}" type="sibTrans" cxnId="{C22063D5-65E5-4F45-9B9E-65857EEBAB9F}">
      <dgm:prSet/>
      <dgm:spPr/>
      <dgm:t>
        <a:bodyPr/>
        <a:lstStyle/>
        <a:p>
          <a:endParaRPr lang="en-US">
            <a:solidFill>
              <a:schemeClr val="bg1"/>
            </a:solidFill>
            <a:latin typeface="+mn-lt"/>
          </a:endParaRPr>
        </a:p>
      </dgm:t>
    </dgm:pt>
    <dgm:pt modelId="{D1DA015E-8097-4A7C-809C-99337D46687C}">
      <dgm:prSet phldrT="[Text]" custT="1"/>
      <dgm:spPr>
        <a:solidFill>
          <a:schemeClr val="accent4">
            <a:lumMod val="75000"/>
          </a:schemeClr>
        </a:solidFill>
      </dgm:spPr>
      <dgm:t>
        <a:bodyPr/>
        <a:lstStyle/>
        <a:p>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Viết</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dấu</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cộng</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bên</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trái</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giữa</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hai</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số</a:t>
          </a:r>
          <a:endPar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dgm:t>
    </dgm:pt>
    <dgm:pt modelId="{578EB9D2-3377-4756-A63A-13305798B457}" type="parTrans" cxnId="{79813CC7-0737-472F-B5D3-DAA3E97650E5}">
      <dgm:prSet/>
      <dgm:spPr/>
      <dgm:t>
        <a:bodyPr/>
        <a:lstStyle/>
        <a:p>
          <a:endParaRPr lang="en-US">
            <a:solidFill>
              <a:schemeClr val="bg1"/>
            </a:solidFill>
            <a:latin typeface="+mn-lt"/>
          </a:endParaRPr>
        </a:p>
      </dgm:t>
    </dgm:pt>
    <dgm:pt modelId="{3D6A36EC-D0BD-4560-BEC2-9AF4D12FB384}" type="sibTrans" cxnId="{79813CC7-0737-472F-B5D3-DAA3E97650E5}">
      <dgm:prSet/>
      <dgm:spPr/>
      <dgm:t>
        <a:bodyPr/>
        <a:lstStyle/>
        <a:p>
          <a:endParaRPr lang="en-US">
            <a:solidFill>
              <a:schemeClr val="bg1"/>
            </a:solidFill>
            <a:latin typeface="+mn-lt"/>
          </a:endParaRPr>
        </a:p>
      </dgm:t>
    </dgm:pt>
    <dgm:pt modelId="{FFF9A86C-8D0A-457E-9D8D-EFB2E89B6F9F}">
      <dgm:prSet phldrT="[Text]" custT="1"/>
      <dgm:spPr>
        <a:solidFill>
          <a:schemeClr val="accent4">
            <a:lumMod val="75000"/>
          </a:schemeClr>
        </a:solidFill>
      </dgm:spPr>
      <dgm:t>
        <a:bodyPr/>
        <a:lstStyle/>
        <a:p>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Viết</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kết</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quả</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thẳng</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hàng</a:t>
          </a:r>
          <a:endPar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dgm:t>
    </dgm:pt>
    <dgm:pt modelId="{6014C506-D6D4-4A08-AA79-59DF914B8CA5}" type="parTrans" cxnId="{0FD42CC5-9674-43C8-B061-1F52AD09CF41}">
      <dgm:prSet/>
      <dgm:spPr/>
      <dgm:t>
        <a:bodyPr/>
        <a:lstStyle/>
        <a:p>
          <a:endParaRPr lang="en-US">
            <a:solidFill>
              <a:schemeClr val="bg1"/>
            </a:solidFill>
            <a:latin typeface="+mn-lt"/>
          </a:endParaRPr>
        </a:p>
      </dgm:t>
    </dgm:pt>
    <dgm:pt modelId="{19182922-4D91-42FE-9D36-02263D0E598F}" type="sibTrans" cxnId="{0FD42CC5-9674-43C8-B061-1F52AD09CF41}">
      <dgm:prSet/>
      <dgm:spPr/>
      <dgm:t>
        <a:bodyPr/>
        <a:lstStyle/>
        <a:p>
          <a:endParaRPr lang="en-US">
            <a:solidFill>
              <a:schemeClr val="bg1"/>
            </a:solidFill>
            <a:latin typeface="+mn-lt"/>
          </a:endParaRPr>
        </a:p>
      </dgm:t>
    </dgm:pt>
    <dgm:pt modelId="{9AFBE015-E8F3-486F-8AEF-619F074C1917}" type="pres">
      <dgm:prSet presAssocID="{79695452-3A24-4DDE-8321-D54370C3E36D}" presName="diagram" presStyleCnt="0">
        <dgm:presLayoutVars>
          <dgm:chPref val="1"/>
          <dgm:dir/>
          <dgm:animOne val="branch"/>
          <dgm:animLvl val="lvl"/>
          <dgm:resizeHandles val="exact"/>
        </dgm:presLayoutVars>
      </dgm:prSet>
      <dgm:spPr/>
    </dgm:pt>
    <dgm:pt modelId="{3CADB4AD-9B80-408B-90D0-451142B12D85}" type="pres">
      <dgm:prSet presAssocID="{1FAC956B-D2CE-4B92-BCEF-037B5E61BDE7}" presName="root1" presStyleCnt="0"/>
      <dgm:spPr/>
    </dgm:pt>
    <dgm:pt modelId="{FE7525DA-65D3-43E9-B262-A674ECADDE83}" type="pres">
      <dgm:prSet presAssocID="{1FAC956B-D2CE-4B92-BCEF-037B5E61BDE7}" presName="LevelOneTextNode" presStyleLbl="node0" presStyleIdx="0" presStyleCnt="1" custScaleX="83368" custScaleY="216730" custLinFactX="-81838" custLinFactNeighborX="-100000" custLinFactNeighborY="-49803">
        <dgm:presLayoutVars>
          <dgm:chPref val="3"/>
        </dgm:presLayoutVars>
      </dgm:prSet>
      <dgm:spPr/>
    </dgm:pt>
    <dgm:pt modelId="{60016D99-69CE-45B7-9A01-ED27E7DDC31C}" type="pres">
      <dgm:prSet presAssocID="{1FAC956B-D2CE-4B92-BCEF-037B5E61BDE7}" presName="level2hierChild" presStyleCnt="0"/>
      <dgm:spPr/>
    </dgm:pt>
    <dgm:pt modelId="{6BB62358-80D6-46DB-82F0-694DC2B0C4CA}" type="pres">
      <dgm:prSet presAssocID="{FAC7C6F0-BDE4-459F-92F1-7C1502532979}" presName="conn2-1" presStyleLbl="parChTrans1D2" presStyleIdx="0" presStyleCnt="2"/>
      <dgm:spPr/>
    </dgm:pt>
    <dgm:pt modelId="{FD2ACC3E-3EFD-4649-82F6-AED4DFC548AB}" type="pres">
      <dgm:prSet presAssocID="{FAC7C6F0-BDE4-459F-92F1-7C1502532979}" presName="connTx" presStyleLbl="parChTrans1D2" presStyleIdx="0" presStyleCnt="2"/>
      <dgm:spPr/>
    </dgm:pt>
    <dgm:pt modelId="{C1F5F398-E331-4199-82B1-80CBD28E1C9C}" type="pres">
      <dgm:prSet presAssocID="{B708692B-6070-42FE-A94E-BA646B3D4A80}" presName="root2" presStyleCnt="0"/>
      <dgm:spPr/>
    </dgm:pt>
    <dgm:pt modelId="{42DFCE5F-AEE2-4CD0-AF1F-FB9DBBAB70AA}" type="pres">
      <dgm:prSet presAssocID="{B708692B-6070-42FE-A94E-BA646B3D4A80}" presName="LevelTwoTextNode" presStyleLbl="node2" presStyleIdx="0" presStyleCnt="2" custScaleX="56276" custLinFactNeighborX="-17437" custLinFactNeighborY="-37121">
        <dgm:presLayoutVars>
          <dgm:chPref val="3"/>
        </dgm:presLayoutVars>
      </dgm:prSet>
      <dgm:spPr/>
    </dgm:pt>
    <dgm:pt modelId="{9E316FD1-3E06-4835-8CA6-4643423095E9}" type="pres">
      <dgm:prSet presAssocID="{B708692B-6070-42FE-A94E-BA646B3D4A80}" presName="level3hierChild" presStyleCnt="0"/>
      <dgm:spPr/>
    </dgm:pt>
    <dgm:pt modelId="{B00DF915-083A-4275-BDB8-01C23F4106FD}" type="pres">
      <dgm:prSet presAssocID="{E2842788-DE21-44DF-AC39-FFA1ABF6C86F}" presName="conn2-1" presStyleLbl="parChTrans1D3" presStyleIdx="0" presStyleCnt="6"/>
      <dgm:spPr/>
    </dgm:pt>
    <dgm:pt modelId="{E6EE3946-28DF-463A-85E3-8EF6A59A14A5}" type="pres">
      <dgm:prSet presAssocID="{E2842788-DE21-44DF-AC39-FFA1ABF6C86F}" presName="connTx" presStyleLbl="parChTrans1D3" presStyleIdx="0" presStyleCnt="6"/>
      <dgm:spPr/>
    </dgm:pt>
    <dgm:pt modelId="{2692847C-C96F-4885-AB20-F190BD60CDB1}" type="pres">
      <dgm:prSet presAssocID="{F68E351B-851D-4355-ACD3-99F628DF8465}" presName="root2" presStyleCnt="0"/>
      <dgm:spPr/>
    </dgm:pt>
    <dgm:pt modelId="{2515AE51-AA11-4340-8804-07591BBABDB5}" type="pres">
      <dgm:prSet presAssocID="{F68E351B-851D-4355-ACD3-99F628DF8465}" presName="LevelTwoTextNode" presStyleLbl="node3" presStyleIdx="0" presStyleCnt="6" custScaleX="463558" custLinFactNeighborX="563" custLinFactNeighborY="-3376">
        <dgm:presLayoutVars>
          <dgm:chPref val="3"/>
        </dgm:presLayoutVars>
      </dgm:prSet>
      <dgm:spPr/>
    </dgm:pt>
    <dgm:pt modelId="{1C0EE0B9-E751-4E3A-B1CE-76EBE4986C7D}" type="pres">
      <dgm:prSet presAssocID="{F68E351B-851D-4355-ACD3-99F628DF8465}" presName="level3hierChild" presStyleCnt="0"/>
      <dgm:spPr/>
    </dgm:pt>
    <dgm:pt modelId="{27F2C4E6-4B90-4FF9-ADAB-1F73E44589F7}" type="pres">
      <dgm:prSet presAssocID="{1522D3C7-E73A-42A2-9DD3-1822AE6255D7}" presName="conn2-1" presStyleLbl="parChTrans1D3" presStyleIdx="1" presStyleCnt="6"/>
      <dgm:spPr/>
    </dgm:pt>
    <dgm:pt modelId="{782A9847-555F-4AE3-B2EB-D7C8507A8D89}" type="pres">
      <dgm:prSet presAssocID="{1522D3C7-E73A-42A2-9DD3-1822AE6255D7}" presName="connTx" presStyleLbl="parChTrans1D3" presStyleIdx="1" presStyleCnt="6"/>
      <dgm:spPr/>
    </dgm:pt>
    <dgm:pt modelId="{1FA71551-C2F3-4A72-8B26-9621F89C69ED}" type="pres">
      <dgm:prSet presAssocID="{F508D084-3C32-4820-BFFE-F58CACC4ECFB}" presName="root2" presStyleCnt="0"/>
      <dgm:spPr/>
    </dgm:pt>
    <dgm:pt modelId="{B32BD7C9-6A20-4271-BFF1-C855F06E38B7}" type="pres">
      <dgm:prSet presAssocID="{F508D084-3C32-4820-BFFE-F58CACC4ECFB}" presName="LevelTwoTextNode" presStyleLbl="node3" presStyleIdx="1" presStyleCnt="6" custScaleX="463455">
        <dgm:presLayoutVars>
          <dgm:chPref val="3"/>
        </dgm:presLayoutVars>
      </dgm:prSet>
      <dgm:spPr/>
    </dgm:pt>
    <dgm:pt modelId="{D2207005-96F1-4AB5-9F6A-A167AE8B917C}" type="pres">
      <dgm:prSet presAssocID="{F508D084-3C32-4820-BFFE-F58CACC4ECFB}" presName="level3hierChild" presStyleCnt="0"/>
      <dgm:spPr/>
    </dgm:pt>
    <dgm:pt modelId="{225154F5-6FF1-491F-AC7B-6AF7D7CF1E28}" type="pres">
      <dgm:prSet presAssocID="{578EB9D2-3377-4756-A63A-13305798B457}" presName="conn2-1" presStyleLbl="parChTrans1D3" presStyleIdx="2" presStyleCnt="6"/>
      <dgm:spPr/>
    </dgm:pt>
    <dgm:pt modelId="{25C543A9-4E55-468E-AC75-F65792E20648}" type="pres">
      <dgm:prSet presAssocID="{578EB9D2-3377-4756-A63A-13305798B457}" presName="connTx" presStyleLbl="parChTrans1D3" presStyleIdx="2" presStyleCnt="6"/>
      <dgm:spPr/>
    </dgm:pt>
    <dgm:pt modelId="{DB8E1B89-B42A-4798-AD85-6607725D7F66}" type="pres">
      <dgm:prSet presAssocID="{D1DA015E-8097-4A7C-809C-99337D46687C}" presName="root2" presStyleCnt="0"/>
      <dgm:spPr/>
    </dgm:pt>
    <dgm:pt modelId="{6C0DAE7F-5C6C-47F6-AF6B-0E359AD28A14}" type="pres">
      <dgm:prSet presAssocID="{D1DA015E-8097-4A7C-809C-99337D46687C}" presName="LevelTwoTextNode" presStyleLbl="node3" presStyleIdx="2" presStyleCnt="6" custScaleX="464580">
        <dgm:presLayoutVars>
          <dgm:chPref val="3"/>
        </dgm:presLayoutVars>
      </dgm:prSet>
      <dgm:spPr/>
    </dgm:pt>
    <dgm:pt modelId="{0E8E551C-31A7-40DB-B6EA-AD1B1D16A66A}" type="pres">
      <dgm:prSet presAssocID="{D1DA015E-8097-4A7C-809C-99337D46687C}" presName="level3hierChild" presStyleCnt="0"/>
      <dgm:spPr/>
    </dgm:pt>
    <dgm:pt modelId="{6DF1D02E-93B9-4C44-A7DD-08B8FC388B1B}" type="pres">
      <dgm:prSet presAssocID="{38F215B2-62D4-409D-87A5-4CE29E1DCAFB}" presName="conn2-1" presStyleLbl="parChTrans1D3" presStyleIdx="3" presStyleCnt="6"/>
      <dgm:spPr/>
    </dgm:pt>
    <dgm:pt modelId="{64C9F7C0-A113-4350-9E7A-FDAB2457B96F}" type="pres">
      <dgm:prSet presAssocID="{38F215B2-62D4-409D-87A5-4CE29E1DCAFB}" presName="connTx" presStyleLbl="parChTrans1D3" presStyleIdx="3" presStyleCnt="6"/>
      <dgm:spPr/>
    </dgm:pt>
    <dgm:pt modelId="{24CCCFFD-2597-4661-8C09-B43D8FCBB1F7}" type="pres">
      <dgm:prSet presAssocID="{0210B75F-27F6-4010-B3A2-725B5299A6AC}" presName="root2" presStyleCnt="0"/>
      <dgm:spPr/>
    </dgm:pt>
    <dgm:pt modelId="{7D7A914E-3DFE-4224-9AA2-E58A39F87797}" type="pres">
      <dgm:prSet presAssocID="{0210B75F-27F6-4010-B3A2-725B5299A6AC}" presName="LevelTwoTextNode" presStyleLbl="node3" presStyleIdx="3" presStyleCnt="6" custScaleX="461760" custLinFactNeighborX="2813">
        <dgm:presLayoutVars>
          <dgm:chPref val="3"/>
        </dgm:presLayoutVars>
      </dgm:prSet>
      <dgm:spPr/>
    </dgm:pt>
    <dgm:pt modelId="{EE837D93-542E-41EF-9CD5-692AFE80CCE0}" type="pres">
      <dgm:prSet presAssocID="{0210B75F-27F6-4010-B3A2-725B5299A6AC}" presName="level3hierChild" presStyleCnt="0"/>
      <dgm:spPr/>
    </dgm:pt>
    <dgm:pt modelId="{BEA95EA6-8B6C-4935-AAB5-69DB0EA482DA}" type="pres">
      <dgm:prSet presAssocID="{58A9ADBB-ECBA-4F3B-ABD6-136A66B2F2EA}" presName="conn2-1" presStyleLbl="parChTrans1D2" presStyleIdx="1" presStyleCnt="2"/>
      <dgm:spPr/>
    </dgm:pt>
    <dgm:pt modelId="{8C5A94D4-1A4D-4014-ADDE-AA9FA7ADBF37}" type="pres">
      <dgm:prSet presAssocID="{58A9ADBB-ECBA-4F3B-ABD6-136A66B2F2EA}" presName="connTx" presStyleLbl="parChTrans1D2" presStyleIdx="1" presStyleCnt="2"/>
      <dgm:spPr/>
    </dgm:pt>
    <dgm:pt modelId="{C7B8D07C-F300-4EDD-A347-73FD7F22ACD7}" type="pres">
      <dgm:prSet presAssocID="{CBAFB3C1-8CC6-4425-8DAD-BA47F844B051}" presName="root2" presStyleCnt="0"/>
      <dgm:spPr/>
    </dgm:pt>
    <dgm:pt modelId="{BD73ADBB-A455-4BE1-A8CB-7B5428EB7CE5}" type="pres">
      <dgm:prSet presAssocID="{CBAFB3C1-8CC6-4425-8DAD-BA47F844B051}" presName="LevelTwoTextNode" presStyleLbl="node2" presStyleIdx="1" presStyleCnt="2" custScaleX="62662" custLinFactNeighborX="-17513" custLinFactNeighborY="1368">
        <dgm:presLayoutVars>
          <dgm:chPref val="3"/>
        </dgm:presLayoutVars>
      </dgm:prSet>
      <dgm:spPr/>
    </dgm:pt>
    <dgm:pt modelId="{6BB008E0-336F-4C72-A5D3-623C12F243E0}" type="pres">
      <dgm:prSet presAssocID="{CBAFB3C1-8CC6-4425-8DAD-BA47F844B051}" presName="level3hierChild" presStyleCnt="0"/>
      <dgm:spPr/>
    </dgm:pt>
    <dgm:pt modelId="{C32894EC-6C03-41C9-B714-58D7A9AE2984}" type="pres">
      <dgm:prSet presAssocID="{0DBDE964-D887-4E70-B746-9E504E467004}" presName="conn2-1" presStyleLbl="parChTrans1D3" presStyleIdx="4" presStyleCnt="6"/>
      <dgm:spPr/>
    </dgm:pt>
    <dgm:pt modelId="{C5000E75-5AC7-4C2B-8CE4-ECBBB8C61184}" type="pres">
      <dgm:prSet presAssocID="{0DBDE964-D887-4E70-B746-9E504E467004}" presName="connTx" presStyleLbl="parChTrans1D3" presStyleIdx="4" presStyleCnt="6"/>
      <dgm:spPr/>
    </dgm:pt>
    <dgm:pt modelId="{51E05E2D-3395-4FA4-9A11-2C4B9185F78F}" type="pres">
      <dgm:prSet presAssocID="{8ACC65D6-17B8-4B7D-919B-6181B553D4E3}" presName="root2" presStyleCnt="0"/>
      <dgm:spPr/>
    </dgm:pt>
    <dgm:pt modelId="{55CE00A0-7D37-4F79-B6E3-B8EB0446CD22}" type="pres">
      <dgm:prSet presAssocID="{8ACC65D6-17B8-4B7D-919B-6181B553D4E3}" presName="LevelTwoTextNode" presStyleLbl="node3" presStyleIdx="4" presStyleCnt="6" custScaleX="468139" custLinFactNeighborX="-7007" custLinFactNeighborY="-4535">
        <dgm:presLayoutVars>
          <dgm:chPref val="3"/>
        </dgm:presLayoutVars>
      </dgm:prSet>
      <dgm:spPr/>
    </dgm:pt>
    <dgm:pt modelId="{2314B760-E132-4E39-B027-EEBA2F14ADFB}" type="pres">
      <dgm:prSet presAssocID="{8ACC65D6-17B8-4B7D-919B-6181B553D4E3}" presName="level3hierChild" presStyleCnt="0"/>
      <dgm:spPr/>
    </dgm:pt>
    <dgm:pt modelId="{4E1F4ED4-8F71-4AD3-8569-B349CECFC160}" type="pres">
      <dgm:prSet presAssocID="{6014C506-D6D4-4A08-AA79-59DF914B8CA5}" presName="conn2-1" presStyleLbl="parChTrans1D3" presStyleIdx="5" presStyleCnt="6"/>
      <dgm:spPr/>
    </dgm:pt>
    <dgm:pt modelId="{04A893AE-4535-4A3C-A263-8424DDD46ECD}" type="pres">
      <dgm:prSet presAssocID="{6014C506-D6D4-4A08-AA79-59DF914B8CA5}" presName="connTx" presStyleLbl="parChTrans1D3" presStyleIdx="5" presStyleCnt="6"/>
      <dgm:spPr/>
    </dgm:pt>
    <dgm:pt modelId="{317EFD29-9156-4CCF-B1EB-4799C2E9CF58}" type="pres">
      <dgm:prSet presAssocID="{FFF9A86C-8D0A-457E-9D8D-EFB2E89B6F9F}" presName="root2" presStyleCnt="0"/>
      <dgm:spPr/>
    </dgm:pt>
    <dgm:pt modelId="{8DB53EC4-BF0E-4023-874F-1C5454432F5B}" type="pres">
      <dgm:prSet presAssocID="{FFF9A86C-8D0A-457E-9D8D-EFB2E89B6F9F}" presName="LevelTwoTextNode" presStyleLbl="node3" presStyleIdx="5" presStyleCnt="6" custScaleX="469885" custLinFactNeighborX="-6376" custLinFactNeighborY="-2319">
        <dgm:presLayoutVars>
          <dgm:chPref val="3"/>
        </dgm:presLayoutVars>
      </dgm:prSet>
      <dgm:spPr/>
    </dgm:pt>
    <dgm:pt modelId="{F6CFF9D5-B091-458A-99BC-BCA7917A6588}" type="pres">
      <dgm:prSet presAssocID="{FFF9A86C-8D0A-457E-9D8D-EFB2E89B6F9F}" presName="level3hierChild" presStyleCnt="0"/>
      <dgm:spPr/>
    </dgm:pt>
  </dgm:ptLst>
  <dgm:cxnLst>
    <dgm:cxn modelId="{7B014F02-260B-4897-81DF-69F31C80DB7C}" type="presOf" srcId="{CBAFB3C1-8CC6-4425-8DAD-BA47F844B051}" destId="{BD73ADBB-A455-4BE1-A8CB-7B5428EB7CE5}" srcOrd="0" destOrd="0" presId="urn:microsoft.com/office/officeart/2005/8/layout/hierarchy2"/>
    <dgm:cxn modelId="{02CD1F0C-2E16-41F3-AFC3-60FDE3D150C0}" type="presOf" srcId="{58A9ADBB-ECBA-4F3B-ABD6-136A66B2F2EA}" destId="{BEA95EA6-8B6C-4935-AAB5-69DB0EA482DA}" srcOrd="0" destOrd="0" presId="urn:microsoft.com/office/officeart/2005/8/layout/hierarchy2"/>
    <dgm:cxn modelId="{FA404E1A-7D50-4CE7-9B10-E393F9DB3BFA}" type="presOf" srcId="{38F215B2-62D4-409D-87A5-4CE29E1DCAFB}" destId="{64C9F7C0-A113-4350-9E7A-FDAB2457B96F}" srcOrd="1" destOrd="0" presId="urn:microsoft.com/office/officeart/2005/8/layout/hierarchy2"/>
    <dgm:cxn modelId="{82B53F26-1600-4D54-ADD1-D66E7A29DBE9}" srcId="{CBAFB3C1-8CC6-4425-8DAD-BA47F844B051}" destId="{8ACC65D6-17B8-4B7D-919B-6181B553D4E3}" srcOrd="0" destOrd="0" parTransId="{0DBDE964-D887-4E70-B746-9E504E467004}" sibTransId="{B2CD4D45-0AA3-4637-B20B-374A45DC2724}"/>
    <dgm:cxn modelId="{57D16128-068E-48C0-8082-0FEBDD520F6E}" type="presOf" srcId="{FAC7C6F0-BDE4-459F-92F1-7C1502532979}" destId="{FD2ACC3E-3EFD-4649-82F6-AED4DFC548AB}" srcOrd="1" destOrd="0" presId="urn:microsoft.com/office/officeart/2005/8/layout/hierarchy2"/>
    <dgm:cxn modelId="{DA5B163A-99BD-4989-A294-E5D5FF2DA725}" type="presOf" srcId="{0DBDE964-D887-4E70-B746-9E504E467004}" destId="{C5000E75-5AC7-4C2B-8CE4-ECBBB8C61184}" srcOrd="1" destOrd="0" presId="urn:microsoft.com/office/officeart/2005/8/layout/hierarchy2"/>
    <dgm:cxn modelId="{68C1F43A-8A65-49AC-AF2E-657184ECAC75}" type="presOf" srcId="{E2842788-DE21-44DF-AC39-FFA1ABF6C86F}" destId="{B00DF915-083A-4275-BDB8-01C23F4106FD}" srcOrd="0" destOrd="0" presId="urn:microsoft.com/office/officeart/2005/8/layout/hierarchy2"/>
    <dgm:cxn modelId="{4264D44A-1055-49AA-A933-BEA1CEE4FC4F}" type="presOf" srcId="{FFF9A86C-8D0A-457E-9D8D-EFB2E89B6F9F}" destId="{8DB53EC4-BF0E-4023-874F-1C5454432F5B}" srcOrd="0" destOrd="0" presId="urn:microsoft.com/office/officeart/2005/8/layout/hierarchy2"/>
    <dgm:cxn modelId="{E111ED6C-9246-4937-A358-63F461AC385A}" type="presOf" srcId="{F508D084-3C32-4820-BFFE-F58CACC4ECFB}" destId="{B32BD7C9-6A20-4271-BFF1-C855F06E38B7}" srcOrd="0" destOrd="0" presId="urn:microsoft.com/office/officeart/2005/8/layout/hierarchy2"/>
    <dgm:cxn modelId="{FD967C52-CF26-4A17-B87A-1EF3C6994E8E}" type="presOf" srcId="{8ACC65D6-17B8-4B7D-919B-6181B553D4E3}" destId="{55CE00A0-7D37-4F79-B6E3-B8EB0446CD22}" srcOrd="0" destOrd="0" presId="urn:microsoft.com/office/officeart/2005/8/layout/hierarchy2"/>
    <dgm:cxn modelId="{6C96D573-4CE2-4D13-9ECF-A23C953DA2C8}" type="presOf" srcId="{0210B75F-27F6-4010-B3A2-725B5299A6AC}" destId="{7D7A914E-3DFE-4224-9AA2-E58A39F87797}" srcOrd="0" destOrd="0" presId="urn:microsoft.com/office/officeart/2005/8/layout/hierarchy2"/>
    <dgm:cxn modelId="{7E52F375-0E66-40CE-B3B0-F043842D3807}" type="presOf" srcId="{B708692B-6070-42FE-A94E-BA646B3D4A80}" destId="{42DFCE5F-AEE2-4CD0-AF1F-FB9DBBAB70AA}" srcOrd="0" destOrd="0" presId="urn:microsoft.com/office/officeart/2005/8/layout/hierarchy2"/>
    <dgm:cxn modelId="{72ECAB7D-B73C-41E9-A775-47C9DB0E3EE2}" type="presOf" srcId="{F68E351B-851D-4355-ACD3-99F628DF8465}" destId="{2515AE51-AA11-4340-8804-07591BBABDB5}" srcOrd="0" destOrd="0" presId="urn:microsoft.com/office/officeart/2005/8/layout/hierarchy2"/>
    <dgm:cxn modelId="{B7AD8283-4196-492E-A247-A47729CDA49F}" type="presOf" srcId="{38F215B2-62D4-409D-87A5-4CE29E1DCAFB}" destId="{6DF1D02E-93B9-4C44-A7DD-08B8FC388B1B}" srcOrd="0" destOrd="0" presId="urn:microsoft.com/office/officeart/2005/8/layout/hierarchy2"/>
    <dgm:cxn modelId="{89888EA1-DCA2-49AD-943B-E0940F85E647}" type="presOf" srcId="{578EB9D2-3377-4756-A63A-13305798B457}" destId="{225154F5-6FF1-491F-AC7B-6AF7D7CF1E28}" srcOrd="0" destOrd="0" presId="urn:microsoft.com/office/officeart/2005/8/layout/hierarchy2"/>
    <dgm:cxn modelId="{3DB45FAB-CFD1-412D-9FEE-D02A8BA6A7B0}" type="presOf" srcId="{6014C506-D6D4-4A08-AA79-59DF914B8CA5}" destId="{04A893AE-4535-4A3C-A263-8424DDD46ECD}" srcOrd="1" destOrd="0" presId="urn:microsoft.com/office/officeart/2005/8/layout/hierarchy2"/>
    <dgm:cxn modelId="{889D4CAE-22E7-45DB-9208-48601C98B3BA}" type="presOf" srcId="{58A9ADBB-ECBA-4F3B-ABD6-136A66B2F2EA}" destId="{8C5A94D4-1A4D-4014-ADDE-AA9FA7ADBF37}" srcOrd="1" destOrd="0" presId="urn:microsoft.com/office/officeart/2005/8/layout/hierarchy2"/>
    <dgm:cxn modelId="{A567FEAF-A70A-472A-8016-31A5410B3C87}" srcId="{B708692B-6070-42FE-A94E-BA646B3D4A80}" destId="{0210B75F-27F6-4010-B3A2-725B5299A6AC}" srcOrd="3" destOrd="0" parTransId="{38F215B2-62D4-409D-87A5-4CE29E1DCAFB}" sibTransId="{417925F8-A25C-4D2D-AB9D-9E1F0C153882}"/>
    <dgm:cxn modelId="{96C6A8B7-5B0B-4DAF-BEA7-4EDCD0924D63}" srcId="{79695452-3A24-4DDE-8321-D54370C3E36D}" destId="{1FAC956B-D2CE-4B92-BCEF-037B5E61BDE7}" srcOrd="0" destOrd="0" parTransId="{3D31FC19-C1F2-47C3-A460-7F3D299DB8C2}" sibTransId="{585B92DC-874C-4357-AF7D-B3B4B9771138}"/>
    <dgm:cxn modelId="{F53920B9-5E9C-4CFE-8EC7-93ACDF311998}" type="presOf" srcId="{79695452-3A24-4DDE-8321-D54370C3E36D}" destId="{9AFBE015-E8F3-486F-8AEF-619F074C1917}" srcOrd="0" destOrd="0" presId="urn:microsoft.com/office/officeart/2005/8/layout/hierarchy2"/>
    <dgm:cxn modelId="{3D5665BC-E46D-4D74-88AD-6EAF8EC37DB0}" type="presOf" srcId="{D1DA015E-8097-4A7C-809C-99337D46687C}" destId="{6C0DAE7F-5C6C-47F6-AF6B-0E359AD28A14}" srcOrd="0" destOrd="0" presId="urn:microsoft.com/office/officeart/2005/8/layout/hierarchy2"/>
    <dgm:cxn modelId="{A37AB7C2-1F7E-46E5-A899-90C52F38C638}" type="presOf" srcId="{0DBDE964-D887-4E70-B746-9E504E467004}" destId="{C32894EC-6C03-41C9-B714-58D7A9AE2984}" srcOrd="0" destOrd="0" presId="urn:microsoft.com/office/officeart/2005/8/layout/hierarchy2"/>
    <dgm:cxn modelId="{3EA63CC4-40FC-4A31-8530-3C61918431C4}" srcId="{1FAC956B-D2CE-4B92-BCEF-037B5E61BDE7}" destId="{CBAFB3C1-8CC6-4425-8DAD-BA47F844B051}" srcOrd="1" destOrd="0" parTransId="{58A9ADBB-ECBA-4F3B-ABD6-136A66B2F2EA}" sibTransId="{38E1563A-9F49-4C8B-AABF-7840A90ACD9A}"/>
    <dgm:cxn modelId="{0FD42CC5-9674-43C8-B061-1F52AD09CF41}" srcId="{CBAFB3C1-8CC6-4425-8DAD-BA47F844B051}" destId="{FFF9A86C-8D0A-457E-9D8D-EFB2E89B6F9F}" srcOrd="1" destOrd="0" parTransId="{6014C506-D6D4-4A08-AA79-59DF914B8CA5}" sibTransId="{19182922-4D91-42FE-9D36-02263D0E598F}"/>
    <dgm:cxn modelId="{79813CC7-0737-472F-B5D3-DAA3E97650E5}" srcId="{B708692B-6070-42FE-A94E-BA646B3D4A80}" destId="{D1DA015E-8097-4A7C-809C-99337D46687C}" srcOrd="2" destOrd="0" parTransId="{578EB9D2-3377-4756-A63A-13305798B457}" sibTransId="{3D6A36EC-D0BD-4560-BEC2-9AF4D12FB384}"/>
    <dgm:cxn modelId="{DDE1DACA-4358-43BE-931E-214268CB8B08}" type="presOf" srcId="{1522D3C7-E73A-42A2-9DD3-1822AE6255D7}" destId="{27F2C4E6-4B90-4FF9-ADAB-1F73E44589F7}" srcOrd="0" destOrd="0" presId="urn:microsoft.com/office/officeart/2005/8/layout/hierarchy2"/>
    <dgm:cxn modelId="{D2BD08D2-AEA9-4F5E-9F84-3ED824047962}" type="presOf" srcId="{FAC7C6F0-BDE4-459F-92F1-7C1502532979}" destId="{6BB62358-80D6-46DB-82F0-694DC2B0C4CA}" srcOrd="0" destOrd="0" presId="urn:microsoft.com/office/officeart/2005/8/layout/hierarchy2"/>
    <dgm:cxn modelId="{C22063D5-65E5-4F45-9B9E-65857EEBAB9F}" srcId="{B708692B-6070-42FE-A94E-BA646B3D4A80}" destId="{F508D084-3C32-4820-BFFE-F58CACC4ECFB}" srcOrd="1" destOrd="0" parTransId="{1522D3C7-E73A-42A2-9DD3-1822AE6255D7}" sibTransId="{55183EDA-BED7-4D4C-B608-C2CF1D9F75FF}"/>
    <dgm:cxn modelId="{3263B4D9-BE25-40DA-AE6C-6E3872415930}" type="presOf" srcId="{6014C506-D6D4-4A08-AA79-59DF914B8CA5}" destId="{4E1F4ED4-8F71-4AD3-8569-B349CECFC160}" srcOrd="0" destOrd="0" presId="urn:microsoft.com/office/officeart/2005/8/layout/hierarchy2"/>
    <dgm:cxn modelId="{3636C7DC-924A-4D55-8BAD-5BBDEF8EF82B}" type="presOf" srcId="{1FAC956B-D2CE-4B92-BCEF-037B5E61BDE7}" destId="{FE7525DA-65D3-43E9-B262-A674ECADDE83}" srcOrd="0" destOrd="0" presId="urn:microsoft.com/office/officeart/2005/8/layout/hierarchy2"/>
    <dgm:cxn modelId="{7860D2E0-E59E-4C2E-8CBD-4D97BFCD09FF}" srcId="{1FAC956B-D2CE-4B92-BCEF-037B5E61BDE7}" destId="{B708692B-6070-42FE-A94E-BA646B3D4A80}" srcOrd="0" destOrd="0" parTransId="{FAC7C6F0-BDE4-459F-92F1-7C1502532979}" sibTransId="{F928CB9C-9CF2-4D34-95B1-FA732117B6C1}"/>
    <dgm:cxn modelId="{DAD757E4-3383-4FA6-90CC-12AE545D0599}" srcId="{B708692B-6070-42FE-A94E-BA646B3D4A80}" destId="{F68E351B-851D-4355-ACD3-99F628DF8465}" srcOrd="0" destOrd="0" parTransId="{E2842788-DE21-44DF-AC39-FFA1ABF6C86F}" sibTransId="{39ACBE4F-0511-4E1F-A578-4F82AE19A7C0}"/>
    <dgm:cxn modelId="{40E3F0F5-0730-4BF8-929F-949AFBE3E876}" type="presOf" srcId="{578EB9D2-3377-4756-A63A-13305798B457}" destId="{25C543A9-4E55-468E-AC75-F65792E20648}" srcOrd="1" destOrd="0" presId="urn:microsoft.com/office/officeart/2005/8/layout/hierarchy2"/>
    <dgm:cxn modelId="{E4DC88F8-C541-4143-B2C5-480A169661C5}" type="presOf" srcId="{E2842788-DE21-44DF-AC39-FFA1ABF6C86F}" destId="{E6EE3946-28DF-463A-85E3-8EF6A59A14A5}" srcOrd="1" destOrd="0" presId="urn:microsoft.com/office/officeart/2005/8/layout/hierarchy2"/>
    <dgm:cxn modelId="{A8FFFBF8-B52D-4849-929B-5607CA8EBCDE}" type="presOf" srcId="{1522D3C7-E73A-42A2-9DD3-1822AE6255D7}" destId="{782A9847-555F-4AE3-B2EB-D7C8507A8D89}" srcOrd="1" destOrd="0" presId="urn:microsoft.com/office/officeart/2005/8/layout/hierarchy2"/>
    <dgm:cxn modelId="{D1FB2861-225F-4718-A1FE-1209C645682D}" type="presParOf" srcId="{9AFBE015-E8F3-486F-8AEF-619F074C1917}" destId="{3CADB4AD-9B80-408B-90D0-451142B12D85}" srcOrd="0" destOrd="0" presId="urn:microsoft.com/office/officeart/2005/8/layout/hierarchy2"/>
    <dgm:cxn modelId="{62D510E9-5505-4DA4-84FD-CD984B41D72F}" type="presParOf" srcId="{3CADB4AD-9B80-408B-90D0-451142B12D85}" destId="{FE7525DA-65D3-43E9-B262-A674ECADDE83}" srcOrd="0" destOrd="0" presId="urn:microsoft.com/office/officeart/2005/8/layout/hierarchy2"/>
    <dgm:cxn modelId="{A8C41652-7CE2-4B51-8AB9-474A26FF907B}" type="presParOf" srcId="{3CADB4AD-9B80-408B-90D0-451142B12D85}" destId="{60016D99-69CE-45B7-9A01-ED27E7DDC31C}" srcOrd="1" destOrd="0" presId="urn:microsoft.com/office/officeart/2005/8/layout/hierarchy2"/>
    <dgm:cxn modelId="{D32F09B8-3D10-4B26-A563-139D6AFB1A45}" type="presParOf" srcId="{60016D99-69CE-45B7-9A01-ED27E7DDC31C}" destId="{6BB62358-80D6-46DB-82F0-694DC2B0C4CA}" srcOrd="0" destOrd="0" presId="urn:microsoft.com/office/officeart/2005/8/layout/hierarchy2"/>
    <dgm:cxn modelId="{A1AA7955-1B0F-4E38-A016-5995F9D1CA7D}" type="presParOf" srcId="{6BB62358-80D6-46DB-82F0-694DC2B0C4CA}" destId="{FD2ACC3E-3EFD-4649-82F6-AED4DFC548AB}" srcOrd="0" destOrd="0" presId="urn:microsoft.com/office/officeart/2005/8/layout/hierarchy2"/>
    <dgm:cxn modelId="{9FB6650D-2DAB-468D-8025-C719ABC37067}" type="presParOf" srcId="{60016D99-69CE-45B7-9A01-ED27E7DDC31C}" destId="{C1F5F398-E331-4199-82B1-80CBD28E1C9C}" srcOrd="1" destOrd="0" presId="urn:microsoft.com/office/officeart/2005/8/layout/hierarchy2"/>
    <dgm:cxn modelId="{9DF8AD69-D4DE-4003-A5A9-ED5C050C756B}" type="presParOf" srcId="{C1F5F398-E331-4199-82B1-80CBD28E1C9C}" destId="{42DFCE5F-AEE2-4CD0-AF1F-FB9DBBAB70AA}" srcOrd="0" destOrd="0" presId="urn:microsoft.com/office/officeart/2005/8/layout/hierarchy2"/>
    <dgm:cxn modelId="{DE2D06A5-F320-4D8F-9109-0851AFC3D0A6}" type="presParOf" srcId="{C1F5F398-E331-4199-82B1-80CBD28E1C9C}" destId="{9E316FD1-3E06-4835-8CA6-4643423095E9}" srcOrd="1" destOrd="0" presId="urn:microsoft.com/office/officeart/2005/8/layout/hierarchy2"/>
    <dgm:cxn modelId="{EC919A7F-317A-44EB-AE85-9935990DAD9B}" type="presParOf" srcId="{9E316FD1-3E06-4835-8CA6-4643423095E9}" destId="{B00DF915-083A-4275-BDB8-01C23F4106FD}" srcOrd="0" destOrd="0" presId="urn:microsoft.com/office/officeart/2005/8/layout/hierarchy2"/>
    <dgm:cxn modelId="{4E126E39-E86E-48B3-9177-728B400BFE23}" type="presParOf" srcId="{B00DF915-083A-4275-BDB8-01C23F4106FD}" destId="{E6EE3946-28DF-463A-85E3-8EF6A59A14A5}" srcOrd="0" destOrd="0" presId="urn:microsoft.com/office/officeart/2005/8/layout/hierarchy2"/>
    <dgm:cxn modelId="{508EF021-9815-490A-BAC3-546E9A9DEA4F}" type="presParOf" srcId="{9E316FD1-3E06-4835-8CA6-4643423095E9}" destId="{2692847C-C96F-4885-AB20-F190BD60CDB1}" srcOrd="1" destOrd="0" presId="urn:microsoft.com/office/officeart/2005/8/layout/hierarchy2"/>
    <dgm:cxn modelId="{403E0D8E-56CA-46F7-BEFC-3FD4879C0A09}" type="presParOf" srcId="{2692847C-C96F-4885-AB20-F190BD60CDB1}" destId="{2515AE51-AA11-4340-8804-07591BBABDB5}" srcOrd="0" destOrd="0" presId="urn:microsoft.com/office/officeart/2005/8/layout/hierarchy2"/>
    <dgm:cxn modelId="{473418B7-71A0-4860-AC14-B70E4F5FFAA1}" type="presParOf" srcId="{2692847C-C96F-4885-AB20-F190BD60CDB1}" destId="{1C0EE0B9-E751-4E3A-B1CE-76EBE4986C7D}" srcOrd="1" destOrd="0" presId="urn:microsoft.com/office/officeart/2005/8/layout/hierarchy2"/>
    <dgm:cxn modelId="{E0497253-C823-4B82-9E92-859B7360E225}" type="presParOf" srcId="{9E316FD1-3E06-4835-8CA6-4643423095E9}" destId="{27F2C4E6-4B90-4FF9-ADAB-1F73E44589F7}" srcOrd="2" destOrd="0" presId="urn:microsoft.com/office/officeart/2005/8/layout/hierarchy2"/>
    <dgm:cxn modelId="{9B445C92-4060-4E94-B84D-DF2E63984A95}" type="presParOf" srcId="{27F2C4E6-4B90-4FF9-ADAB-1F73E44589F7}" destId="{782A9847-555F-4AE3-B2EB-D7C8507A8D89}" srcOrd="0" destOrd="0" presId="urn:microsoft.com/office/officeart/2005/8/layout/hierarchy2"/>
    <dgm:cxn modelId="{A57D9298-75EB-4E65-9262-0B0B7C57B65A}" type="presParOf" srcId="{9E316FD1-3E06-4835-8CA6-4643423095E9}" destId="{1FA71551-C2F3-4A72-8B26-9621F89C69ED}" srcOrd="3" destOrd="0" presId="urn:microsoft.com/office/officeart/2005/8/layout/hierarchy2"/>
    <dgm:cxn modelId="{18736A51-E9E4-446E-AEDC-EFAB404BE12A}" type="presParOf" srcId="{1FA71551-C2F3-4A72-8B26-9621F89C69ED}" destId="{B32BD7C9-6A20-4271-BFF1-C855F06E38B7}" srcOrd="0" destOrd="0" presId="urn:microsoft.com/office/officeart/2005/8/layout/hierarchy2"/>
    <dgm:cxn modelId="{328A3EAC-CEF9-4305-8239-4BE12A6ED9D1}" type="presParOf" srcId="{1FA71551-C2F3-4A72-8B26-9621F89C69ED}" destId="{D2207005-96F1-4AB5-9F6A-A167AE8B917C}" srcOrd="1" destOrd="0" presId="urn:microsoft.com/office/officeart/2005/8/layout/hierarchy2"/>
    <dgm:cxn modelId="{1102BF1D-B112-4A2E-AA59-76FDD4A29F55}" type="presParOf" srcId="{9E316FD1-3E06-4835-8CA6-4643423095E9}" destId="{225154F5-6FF1-491F-AC7B-6AF7D7CF1E28}" srcOrd="4" destOrd="0" presId="urn:microsoft.com/office/officeart/2005/8/layout/hierarchy2"/>
    <dgm:cxn modelId="{4DE76520-6DAF-4233-8C73-3CBDC5493ADC}" type="presParOf" srcId="{225154F5-6FF1-491F-AC7B-6AF7D7CF1E28}" destId="{25C543A9-4E55-468E-AC75-F65792E20648}" srcOrd="0" destOrd="0" presId="urn:microsoft.com/office/officeart/2005/8/layout/hierarchy2"/>
    <dgm:cxn modelId="{63B72942-AEBD-451D-A750-26D9E7A2673D}" type="presParOf" srcId="{9E316FD1-3E06-4835-8CA6-4643423095E9}" destId="{DB8E1B89-B42A-4798-AD85-6607725D7F66}" srcOrd="5" destOrd="0" presId="urn:microsoft.com/office/officeart/2005/8/layout/hierarchy2"/>
    <dgm:cxn modelId="{0AE8B66D-3323-4D9C-9F3E-D29631F7A424}" type="presParOf" srcId="{DB8E1B89-B42A-4798-AD85-6607725D7F66}" destId="{6C0DAE7F-5C6C-47F6-AF6B-0E359AD28A14}" srcOrd="0" destOrd="0" presId="urn:microsoft.com/office/officeart/2005/8/layout/hierarchy2"/>
    <dgm:cxn modelId="{76B23A8D-2A96-41E1-998E-AAB2E0D3C495}" type="presParOf" srcId="{DB8E1B89-B42A-4798-AD85-6607725D7F66}" destId="{0E8E551C-31A7-40DB-B6EA-AD1B1D16A66A}" srcOrd="1" destOrd="0" presId="urn:microsoft.com/office/officeart/2005/8/layout/hierarchy2"/>
    <dgm:cxn modelId="{F6141874-D313-4D7F-B8C2-64617924E32C}" type="presParOf" srcId="{9E316FD1-3E06-4835-8CA6-4643423095E9}" destId="{6DF1D02E-93B9-4C44-A7DD-08B8FC388B1B}" srcOrd="6" destOrd="0" presId="urn:microsoft.com/office/officeart/2005/8/layout/hierarchy2"/>
    <dgm:cxn modelId="{052F9A6C-2571-4713-B11D-587426D5549C}" type="presParOf" srcId="{6DF1D02E-93B9-4C44-A7DD-08B8FC388B1B}" destId="{64C9F7C0-A113-4350-9E7A-FDAB2457B96F}" srcOrd="0" destOrd="0" presId="urn:microsoft.com/office/officeart/2005/8/layout/hierarchy2"/>
    <dgm:cxn modelId="{78FD057E-4A3F-49C7-BA92-2CBC580B89AA}" type="presParOf" srcId="{9E316FD1-3E06-4835-8CA6-4643423095E9}" destId="{24CCCFFD-2597-4661-8C09-B43D8FCBB1F7}" srcOrd="7" destOrd="0" presId="urn:microsoft.com/office/officeart/2005/8/layout/hierarchy2"/>
    <dgm:cxn modelId="{2AB05CCA-C033-4F94-B6E2-E07D93310C7C}" type="presParOf" srcId="{24CCCFFD-2597-4661-8C09-B43D8FCBB1F7}" destId="{7D7A914E-3DFE-4224-9AA2-E58A39F87797}" srcOrd="0" destOrd="0" presId="urn:microsoft.com/office/officeart/2005/8/layout/hierarchy2"/>
    <dgm:cxn modelId="{47A54BA3-7DA7-4446-8558-F45DC23071CC}" type="presParOf" srcId="{24CCCFFD-2597-4661-8C09-B43D8FCBB1F7}" destId="{EE837D93-542E-41EF-9CD5-692AFE80CCE0}" srcOrd="1" destOrd="0" presId="urn:microsoft.com/office/officeart/2005/8/layout/hierarchy2"/>
    <dgm:cxn modelId="{7B9F1CC9-C432-44DE-BE57-219E7A214173}" type="presParOf" srcId="{60016D99-69CE-45B7-9A01-ED27E7DDC31C}" destId="{BEA95EA6-8B6C-4935-AAB5-69DB0EA482DA}" srcOrd="2" destOrd="0" presId="urn:microsoft.com/office/officeart/2005/8/layout/hierarchy2"/>
    <dgm:cxn modelId="{B71C0D84-79C0-4729-82F8-E6A2D26F790E}" type="presParOf" srcId="{BEA95EA6-8B6C-4935-AAB5-69DB0EA482DA}" destId="{8C5A94D4-1A4D-4014-ADDE-AA9FA7ADBF37}" srcOrd="0" destOrd="0" presId="urn:microsoft.com/office/officeart/2005/8/layout/hierarchy2"/>
    <dgm:cxn modelId="{41787AD6-54A5-4FAD-86E8-504090A696D5}" type="presParOf" srcId="{60016D99-69CE-45B7-9A01-ED27E7DDC31C}" destId="{C7B8D07C-F300-4EDD-A347-73FD7F22ACD7}" srcOrd="3" destOrd="0" presId="urn:microsoft.com/office/officeart/2005/8/layout/hierarchy2"/>
    <dgm:cxn modelId="{ACEF4E75-98F2-4BBC-898D-A71BA5CBEB5D}" type="presParOf" srcId="{C7B8D07C-F300-4EDD-A347-73FD7F22ACD7}" destId="{BD73ADBB-A455-4BE1-A8CB-7B5428EB7CE5}" srcOrd="0" destOrd="0" presId="urn:microsoft.com/office/officeart/2005/8/layout/hierarchy2"/>
    <dgm:cxn modelId="{135DDE0E-4A78-4770-9697-DD40CCDCB958}" type="presParOf" srcId="{C7B8D07C-F300-4EDD-A347-73FD7F22ACD7}" destId="{6BB008E0-336F-4C72-A5D3-623C12F243E0}" srcOrd="1" destOrd="0" presId="urn:microsoft.com/office/officeart/2005/8/layout/hierarchy2"/>
    <dgm:cxn modelId="{D5B1EC35-AF14-499B-82F1-2B9A4EBDED90}" type="presParOf" srcId="{6BB008E0-336F-4C72-A5D3-623C12F243E0}" destId="{C32894EC-6C03-41C9-B714-58D7A9AE2984}" srcOrd="0" destOrd="0" presId="urn:microsoft.com/office/officeart/2005/8/layout/hierarchy2"/>
    <dgm:cxn modelId="{3700A388-5FAD-446D-A19B-C9662EAF8A5E}" type="presParOf" srcId="{C32894EC-6C03-41C9-B714-58D7A9AE2984}" destId="{C5000E75-5AC7-4C2B-8CE4-ECBBB8C61184}" srcOrd="0" destOrd="0" presId="urn:microsoft.com/office/officeart/2005/8/layout/hierarchy2"/>
    <dgm:cxn modelId="{DDD8F63E-169E-4D77-B5FC-4CF7B8F3B104}" type="presParOf" srcId="{6BB008E0-336F-4C72-A5D3-623C12F243E0}" destId="{51E05E2D-3395-4FA4-9A11-2C4B9185F78F}" srcOrd="1" destOrd="0" presId="urn:microsoft.com/office/officeart/2005/8/layout/hierarchy2"/>
    <dgm:cxn modelId="{DAA7D9A5-5B70-4A85-A71F-51B94755B04E}" type="presParOf" srcId="{51E05E2D-3395-4FA4-9A11-2C4B9185F78F}" destId="{55CE00A0-7D37-4F79-B6E3-B8EB0446CD22}" srcOrd="0" destOrd="0" presId="urn:microsoft.com/office/officeart/2005/8/layout/hierarchy2"/>
    <dgm:cxn modelId="{02C29A15-5498-4C6F-B23B-0297451E5DCF}" type="presParOf" srcId="{51E05E2D-3395-4FA4-9A11-2C4B9185F78F}" destId="{2314B760-E132-4E39-B027-EEBA2F14ADFB}" srcOrd="1" destOrd="0" presId="urn:microsoft.com/office/officeart/2005/8/layout/hierarchy2"/>
    <dgm:cxn modelId="{3F360256-55BF-4AE8-BF03-DB161E644A2E}" type="presParOf" srcId="{6BB008E0-336F-4C72-A5D3-623C12F243E0}" destId="{4E1F4ED4-8F71-4AD3-8569-B349CECFC160}" srcOrd="2" destOrd="0" presId="urn:microsoft.com/office/officeart/2005/8/layout/hierarchy2"/>
    <dgm:cxn modelId="{3FAD6E80-E9F5-498E-A2E6-42311CAE77D3}" type="presParOf" srcId="{4E1F4ED4-8F71-4AD3-8569-B349CECFC160}" destId="{04A893AE-4535-4A3C-A263-8424DDD46ECD}" srcOrd="0" destOrd="0" presId="urn:microsoft.com/office/officeart/2005/8/layout/hierarchy2"/>
    <dgm:cxn modelId="{35800A11-285E-4115-BB05-4BD447AB2B32}" type="presParOf" srcId="{6BB008E0-336F-4C72-A5D3-623C12F243E0}" destId="{317EFD29-9156-4CCF-B1EB-4799C2E9CF58}" srcOrd="3" destOrd="0" presId="urn:microsoft.com/office/officeart/2005/8/layout/hierarchy2"/>
    <dgm:cxn modelId="{BF33D0F1-C109-4F2D-8D6E-AA4E0F38CFEB}" type="presParOf" srcId="{317EFD29-9156-4CCF-B1EB-4799C2E9CF58}" destId="{8DB53EC4-BF0E-4023-874F-1C5454432F5B}" srcOrd="0" destOrd="0" presId="urn:microsoft.com/office/officeart/2005/8/layout/hierarchy2"/>
    <dgm:cxn modelId="{598AD7E5-4DBE-4174-85D3-D8D1B6D708B3}" type="presParOf" srcId="{317EFD29-9156-4CCF-B1EB-4799C2E9CF58}" destId="{F6CFF9D5-B091-458A-99BC-BCA7917A6588}"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525DA-65D3-43E9-B262-A674ECADDE83}">
      <dsp:nvSpPr>
        <dsp:cNvPr id="0" name=""/>
        <dsp:cNvSpPr/>
      </dsp:nvSpPr>
      <dsp:spPr>
        <a:xfrm>
          <a:off x="0" y="1893077"/>
          <a:ext cx="1328378" cy="1726678"/>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ClrTx/>
            <a:buSzTx/>
            <a:buFontTx/>
            <a:buNone/>
          </a:pPr>
          <a:r>
            <a:rPr kumimoji="0" lang="en-US" altLang="en-US" sz="3500" b="1" i="0" u="none" strike="noStrike" kern="1200" cap="none" spc="0" normalizeH="0" baseline="0" noProof="0" dirty="0">
              <a:ln/>
              <a:solidFill>
                <a:schemeClr val="bg1"/>
              </a:solidFill>
              <a:effectLst/>
              <a:uLnTx/>
              <a:uFillTx/>
              <a:latin typeface="Cambria" panose="02040503050406030204" pitchFamily="18" charset="0"/>
              <a:ea typeface="Cambria" panose="02040503050406030204" pitchFamily="18" charset="0"/>
              <a:cs typeface="+mn-cs"/>
            </a:rPr>
            <a:t>PHÉP CỘNG</a:t>
          </a:r>
          <a:endParaRPr lang="en-US" sz="3500" kern="1200" dirty="0">
            <a:solidFill>
              <a:schemeClr val="bg1"/>
            </a:solidFill>
            <a:latin typeface="Cambria" panose="02040503050406030204" pitchFamily="18" charset="0"/>
            <a:ea typeface="Cambria" panose="02040503050406030204" pitchFamily="18" charset="0"/>
          </a:endParaRPr>
        </a:p>
      </dsp:txBody>
      <dsp:txXfrm>
        <a:off x="38907" y="1931984"/>
        <a:ext cx="1250564" cy="1648864"/>
      </dsp:txXfrm>
    </dsp:sp>
    <dsp:sp modelId="{6BB62358-80D6-46DB-82F0-694DC2B0C4CA}">
      <dsp:nvSpPr>
        <dsp:cNvPr id="0" name=""/>
        <dsp:cNvSpPr/>
      </dsp:nvSpPr>
      <dsp:spPr>
        <a:xfrm rot="17276878">
          <a:off x="865396" y="2106482"/>
          <a:ext cx="1338393" cy="26604"/>
        </a:xfrm>
        <a:custGeom>
          <a:avLst/>
          <a:gdLst/>
          <a:ahLst/>
          <a:cxnLst/>
          <a:rect l="0" t="0" r="0" b="0"/>
          <a:pathLst>
            <a:path>
              <a:moveTo>
                <a:pt x="0" y="13302"/>
              </a:moveTo>
              <a:lnTo>
                <a:pt x="1338393" y="133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1"/>
            </a:solidFill>
            <a:latin typeface="+mn-lt"/>
          </a:endParaRPr>
        </a:p>
      </dsp:txBody>
      <dsp:txXfrm>
        <a:off x="1501133" y="2086324"/>
        <a:ext cx="66919" cy="66919"/>
      </dsp:txXfrm>
    </dsp:sp>
    <dsp:sp modelId="{42DFCE5F-AEE2-4CD0-AF1F-FB9DBBAB70AA}">
      <dsp:nvSpPr>
        <dsp:cNvPr id="0" name=""/>
        <dsp:cNvSpPr/>
      </dsp:nvSpPr>
      <dsp:spPr>
        <a:xfrm>
          <a:off x="1740808" y="1084805"/>
          <a:ext cx="896696" cy="796695"/>
        </a:xfrm>
        <a:prstGeom prst="roundRect">
          <a:avLst>
            <a:gd name="adj" fmla="val 10000"/>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Đặt</a:t>
          </a:r>
          <a:r>
            <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tính</a:t>
          </a:r>
          <a:endPar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dsp:txBody>
      <dsp:txXfrm>
        <a:off x="1764142" y="1108139"/>
        <a:ext cx="850028" cy="750027"/>
      </dsp:txXfrm>
    </dsp:sp>
    <dsp:sp modelId="{B00DF915-083A-4275-BDB8-01C23F4106FD}">
      <dsp:nvSpPr>
        <dsp:cNvPr id="0" name=""/>
        <dsp:cNvSpPr/>
      </dsp:nvSpPr>
      <dsp:spPr>
        <a:xfrm rot="18625699">
          <a:off x="2387042" y="927448"/>
          <a:ext cx="1425092" cy="26604"/>
        </a:xfrm>
        <a:custGeom>
          <a:avLst/>
          <a:gdLst/>
          <a:ahLst/>
          <a:cxnLst/>
          <a:rect l="0" t="0" r="0" b="0"/>
          <a:pathLst>
            <a:path>
              <a:moveTo>
                <a:pt x="0" y="13302"/>
              </a:moveTo>
              <a:lnTo>
                <a:pt x="1425092" y="133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1"/>
            </a:solidFill>
            <a:latin typeface="+mn-lt"/>
          </a:endParaRPr>
        </a:p>
      </dsp:txBody>
      <dsp:txXfrm>
        <a:off x="3063960" y="905123"/>
        <a:ext cx="71254" cy="71254"/>
      </dsp:txXfrm>
    </dsp:sp>
    <dsp:sp modelId="{2515AE51-AA11-4340-8804-07591BBABDB5}">
      <dsp:nvSpPr>
        <dsp:cNvPr id="0" name=""/>
        <dsp:cNvSpPr/>
      </dsp:nvSpPr>
      <dsp:spPr>
        <a:xfrm>
          <a:off x="3561671" y="0"/>
          <a:ext cx="7386291" cy="796695"/>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Số</a:t>
          </a:r>
          <a:r>
            <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hạng</a:t>
          </a:r>
          <a:r>
            <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thứ</a:t>
          </a:r>
          <a:r>
            <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nhất</a:t>
          </a:r>
          <a:r>
            <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viết</a:t>
          </a:r>
          <a:r>
            <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trước</a:t>
          </a:r>
          <a:endPar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dsp:txBody>
      <dsp:txXfrm>
        <a:off x="3585005" y="23334"/>
        <a:ext cx="7339623" cy="750027"/>
      </dsp:txXfrm>
    </dsp:sp>
    <dsp:sp modelId="{27F2C4E6-4B90-4FF9-ADAB-1F73E44589F7}">
      <dsp:nvSpPr>
        <dsp:cNvPr id="0" name=""/>
        <dsp:cNvSpPr/>
      </dsp:nvSpPr>
      <dsp:spPr>
        <a:xfrm rot="20996413">
          <a:off x="2630359" y="1388671"/>
          <a:ext cx="929485" cy="26604"/>
        </a:xfrm>
        <a:custGeom>
          <a:avLst/>
          <a:gdLst/>
          <a:ahLst/>
          <a:cxnLst/>
          <a:rect l="0" t="0" r="0" b="0"/>
          <a:pathLst>
            <a:path>
              <a:moveTo>
                <a:pt x="0" y="13302"/>
              </a:moveTo>
              <a:lnTo>
                <a:pt x="929485" y="133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1"/>
            </a:solidFill>
            <a:latin typeface="+mn-lt"/>
          </a:endParaRPr>
        </a:p>
      </dsp:txBody>
      <dsp:txXfrm>
        <a:off x="3071865" y="1378736"/>
        <a:ext cx="46474" cy="46474"/>
      </dsp:txXfrm>
    </dsp:sp>
    <dsp:sp modelId="{B32BD7C9-6A20-4271-BFF1-C855F06E38B7}">
      <dsp:nvSpPr>
        <dsp:cNvPr id="0" name=""/>
        <dsp:cNvSpPr/>
      </dsp:nvSpPr>
      <dsp:spPr>
        <a:xfrm>
          <a:off x="3552700" y="922447"/>
          <a:ext cx="7384649" cy="796695"/>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Viết</a:t>
          </a:r>
          <a:r>
            <a:rPr lang="en-US" sz="24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số</a:t>
          </a:r>
          <a:r>
            <a:rPr lang="en-US" sz="24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hạng</a:t>
          </a:r>
          <a:r>
            <a:rPr lang="en-US" sz="24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thứ</a:t>
          </a:r>
          <a:r>
            <a:rPr lang="en-US" sz="24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hai</a:t>
          </a:r>
          <a:r>
            <a:rPr lang="en-US" sz="24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dưới</a:t>
          </a:r>
          <a:r>
            <a:rPr lang="en-US" sz="24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số</a:t>
          </a:r>
          <a:r>
            <a:rPr lang="en-US" sz="24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hạng</a:t>
          </a:r>
          <a:r>
            <a:rPr lang="en-US" sz="24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thứ</a:t>
          </a:r>
          <a:r>
            <a:rPr lang="en-US" sz="24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nhất</a:t>
          </a:r>
          <a:r>
            <a:rPr lang="en-US" sz="24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sao</a:t>
          </a:r>
          <a:r>
            <a:rPr lang="en-US" sz="24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cho</a:t>
          </a:r>
          <a:r>
            <a:rPr lang="en-US" sz="24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các</a:t>
          </a:r>
          <a:r>
            <a:rPr lang="en-US" sz="24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chữ</a:t>
          </a:r>
          <a:r>
            <a:rPr lang="en-US" sz="24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số</a:t>
          </a:r>
          <a:r>
            <a:rPr lang="en-US" sz="24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cùng</a:t>
          </a:r>
          <a:r>
            <a:rPr lang="en-US" sz="24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một</a:t>
          </a:r>
          <a:r>
            <a:rPr lang="en-US" sz="24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hàng</a:t>
          </a:r>
          <a:r>
            <a:rPr lang="en-US" sz="24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thẳng</a:t>
          </a:r>
          <a:r>
            <a:rPr lang="en-US" sz="24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cột</a:t>
          </a:r>
          <a:r>
            <a:rPr lang="en-US" sz="24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với</a:t>
          </a:r>
          <a:r>
            <a:rPr lang="en-US" sz="24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4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nhau</a:t>
          </a:r>
          <a:r>
            <a:rPr lang="en-US" sz="24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p>
      </dsp:txBody>
      <dsp:txXfrm>
        <a:off x="3576034" y="945781"/>
        <a:ext cx="7337981" cy="750027"/>
      </dsp:txXfrm>
    </dsp:sp>
    <dsp:sp modelId="{225154F5-6FF1-491F-AC7B-6AF7D7CF1E28}">
      <dsp:nvSpPr>
        <dsp:cNvPr id="0" name=""/>
        <dsp:cNvSpPr/>
      </dsp:nvSpPr>
      <dsp:spPr>
        <a:xfrm rot="2368684">
          <a:off x="2502257" y="1846771"/>
          <a:ext cx="1185689" cy="26604"/>
        </a:xfrm>
        <a:custGeom>
          <a:avLst/>
          <a:gdLst/>
          <a:ahLst/>
          <a:cxnLst/>
          <a:rect l="0" t="0" r="0" b="0"/>
          <a:pathLst>
            <a:path>
              <a:moveTo>
                <a:pt x="0" y="13302"/>
              </a:moveTo>
              <a:lnTo>
                <a:pt x="1185689" y="133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1"/>
            </a:solidFill>
            <a:latin typeface="+mn-lt"/>
          </a:endParaRPr>
        </a:p>
      </dsp:txBody>
      <dsp:txXfrm>
        <a:off x="3065460" y="1830431"/>
        <a:ext cx="59284" cy="59284"/>
      </dsp:txXfrm>
    </dsp:sp>
    <dsp:sp modelId="{6C0DAE7F-5C6C-47F6-AF6B-0E359AD28A14}">
      <dsp:nvSpPr>
        <dsp:cNvPr id="0" name=""/>
        <dsp:cNvSpPr/>
      </dsp:nvSpPr>
      <dsp:spPr>
        <a:xfrm>
          <a:off x="3552700" y="1838646"/>
          <a:ext cx="7402575" cy="796695"/>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Viết</a:t>
          </a:r>
          <a:r>
            <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dấu</a:t>
          </a:r>
          <a:r>
            <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cộng</a:t>
          </a:r>
          <a:r>
            <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bên</a:t>
          </a:r>
          <a:r>
            <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trái</a:t>
          </a:r>
          <a:r>
            <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giữa</a:t>
          </a:r>
          <a:r>
            <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hai</a:t>
          </a:r>
          <a:r>
            <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số</a:t>
          </a:r>
          <a:endPar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dsp:txBody>
      <dsp:txXfrm>
        <a:off x="3576034" y="1861980"/>
        <a:ext cx="7355907" cy="750027"/>
      </dsp:txXfrm>
    </dsp:sp>
    <dsp:sp modelId="{6DF1D02E-93B9-4C44-A7DD-08B8FC388B1B}">
      <dsp:nvSpPr>
        <dsp:cNvPr id="0" name=""/>
        <dsp:cNvSpPr/>
      </dsp:nvSpPr>
      <dsp:spPr>
        <a:xfrm rot="3606461">
          <a:off x="2154358" y="2304871"/>
          <a:ext cx="1926310" cy="26604"/>
        </a:xfrm>
        <a:custGeom>
          <a:avLst/>
          <a:gdLst/>
          <a:ahLst/>
          <a:cxnLst/>
          <a:rect l="0" t="0" r="0" b="0"/>
          <a:pathLst>
            <a:path>
              <a:moveTo>
                <a:pt x="0" y="13302"/>
              </a:moveTo>
              <a:lnTo>
                <a:pt x="1926310" y="133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solidFill>
              <a:schemeClr val="bg1"/>
            </a:solidFill>
            <a:latin typeface="+mn-lt"/>
          </a:endParaRPr>
        </a:p>
      </dsp:txBody>
      <dsp:txXfrm>
        <a:off x="3069356" y="2270016"/>
        <a:ext cx="96315" cy="96315"/>
      </dsp:txXfrm>
    </dsp:sp>
    <dsp:sp modelId="{7D7A914E-3DFE-4224-9AA2-E58A39F87797}">
      <dsp:nvSpPr>
        <dsp:cNvPr id="0" name=""/>
        <dsp:cNvSpPr/>
      </dsp:nvSpPr>
      <dsp:spPr>
        <a:xfrm>
          <a:off x="3597522" y="2754846"/>
          <a:ext cx="7357641" cy="796695"/>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Kẻ</a:t>
          </a:r>
          <a:r>
            <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gạch</a:t>
          </a:r>
          <a:r>
            <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ngang</a:t>
          </a:r>
          <a:r>
            <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thay</a:t>
          </a:r>
          <a:r>
            <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cho</a:t>
          </a:r>
          <a:r>
            <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dấu</a:t>
          </a:r>
          <a:r>
            <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bằng</a:t>
          </a:r>
          <a:endPar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dsp:txBody>
      <dsp:txXfrm>
        <a:off x="3620856" y="2778180"/>
        <a:ext cx="7310973" cy="750027"/>
      </dsp:txXfrm>
    </dsp:sp>
    <dsp:sp modelId="{BEA95EA6-8B6C-4935-AAB5-69DB0EA482DA}">
      <dsp:nvSpPr>
        <dsp:cNvPr id="0" name=""/>
        <dsp:cNvSpPr/>
      </dsp:nvSpPr>
      <dsp:spPr>
        <a:xfrm rot="4620335">
          <a:off x="619583" y="3634102"/>
          <a:ext cx="1828808" cy="26604"/>
        </a:xfrm>
        <a:custGeom>
          <a:avLst/>
          <a:gdLst/>
          <a:ahLst/>
          <a:cxnLst/>
          <a:rect l="0" t="0" r="0" b="0"/>
          <a:pathLst>
            <a:path>
              <a:moveTo>
                <a:pt x="0" y="13302"/>
              </a:moveTo>
              <a:lnTo>
                <a:pt x="1828808" y="133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bg1"/>
            </a:solidFill>
            <a:latin typeface="+mn-lt"/>
          </a:endParaRPr>
        </a:p>
      </dsp:txBody>
      <dsp:txXfrm>
        <a:off x="1488267" y="3601684"/>
        <a:ext cx="91440" cy="91440"/>
      </dsp:txXfrm>
    </dsp:sp>
    <dsp:sp modelId="{BD73ADBB-A455-4BE1-A8CB-7B5428EB7CE5}">
      <dsp:nvSpPr>
        <dsp:cNvPr id="0" name=""/>
        <dsp:cNvSpPr/>
      </dsp:nvSpPr>
      <dsp:spPr>
        <a:xfrm>
          <a:off x="1739597" y="4140045"/>
          <a:ext cx="998450" cy="796695"/>
        </a:xfrm>
        <a:prstGeom prst="roundRect">
          <a:avLst>
            <a:gd name="adj" fmla="val 10000"/>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Tính</a:t>
          </a:r>
          <a:endPar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dsp:txBody>
      <dsp:txXfrm>
        <a:off x="1762931" y="4163379"/>
        <a:ext cx="951782" cy="750027"/>
      </dsp:txXfrm>
    </dsp:sp>
    <dsp:sp modelId="{C32894EC-6C03-41C9-B714-58D7A9AE2984}">
      <dsp:nvSpPr>
        <dsp:cNvPr id="0" name=""/>
        <dsp:cNvSpPr/>
      </dsp:nvSpPr>
      <dsp:spPr>
        <a:xfrm rot="19673065">
          <a:off x="2665350" y="4272526"/>
          <a:ext cx="950152" cy="26604"/>
        </a:xfrm>
        <a:custGeom>
          <a:avLst/>
          <a:gdLst/>
          <a:ahLst/>
          <a:cxnLst/>
          <a:rect l="0" t="0" r="0" b="0"/>
          <a:pathLst>
            <a:path>
              <a:moveTo>
                <a:pt x="0" y="13302"/>
              </a:moveTo>
              <a:lnTo>
                <a:pt x="950152" y="133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1"/>
            </a:solidFill>
            <a:latin typeface="+mn-lt"/>
          </a:endParaRPr>
        </a:p>
      </dsp:txBody>
      <dsp:txXfrm>
        <a:off x="3116673" y="4262074"/>
        <a:ext cx="47507" cy="47507"/>
      </dsp:txXfrm>
    </dsp:sp>
    <dsp:sp modelId="{55CE00A0-7D37-4F79-B6E3-B8EB0446CD22}">
      <dsp:nvSpPr>
        <dsp:cNvPr id="0" name=""/>
        <dsp:cNvSpPr/>
      </dsp:nvSpPr>
      <dsp:spPr>
        <a:xfrm>
          <a:off x="3542805" y="3634916"/>
          <a:ext cx="7459284" cy="796695"/>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Tính</a:t>
          </a:r>
          <a:r>
            <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từ</a:t>
          </a:r>
          <a:r>
            <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phải</a:t>
          </a:r>
          <a:r>
            <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sang </a:t>
          </a: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trái</a:t>
          </a:r>
          <a:endPar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dsp:txBody>
      <dsp:txXfrm>
        <a:off x="3566139" y="3658250"/>
        <a:ext cx="7412616" cy="750027"/>
      </dsp:txXfrm>
    </dsp:sp>
    <dsp:sp modelId="{4E1F4ED4-8F71-4AD3-8569-B349CECFC160}">
      <dsp:nvSpPr>
        <dsp:cNvPr id="0" name=""/>
        <dsp:cNvSpPr/>
      </dsp:nvSpPr>
      <dsp:spPr>
        <a:xfrm rot="1665107">
          <a:off x="2685094" y="4739453"/>
          <a:ext cx="920719" cy="26604"/>
        </a:xfrm>
        <a:custGeom>
          <a:avLst/>
          <a:gdLst/>
          <a:ahLst/>
          <a:cxnLst/>
          <a:rect l="0" t="0" r="0" b="0"/>
          <a:pathLst>
            <a:path>
              <a:moveTo>
                <a:pt x="0" y="13302"/>
              </a:moveTo>
              <a:lnTo>
                <a:pt x="920719" y="133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1"/>
            </a:solidFill>
            <a:latin typeface="+mn-lt"/>
          </a:endParaRPr>
        </a:p>
      </dsp:txBody>
      <dsp:txXfrm>
        <a:off x="3122436" y="4729737"/>
        <a:ext cx="46035" cy="46035"/>
      </dsp:txXfrm>
    </dsp:sp>
    <dsp:sp modelId="{8DB53EC4-BF0E-4023-874F-1C5454432F5B}">
      <dsp:nvSpPr>
        <dsp:cNvPr id="0" name=""/>
        <dsp:cNvSpPr/>
      </dsp:nvSpPr>
      <dsp:spPr>
        <a:xfrm>
          <a:off x="3552860" y="4568770"/>
          <a:ext cx="7487104" cy="796695"/>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Viết</a:t>
          </a:r>
          <a:r>
            <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kết</a:t>
          </a:r>
          <a:r>
            <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quả</a:t>
          </a:r>
          <a:r>
            <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thẳng</a:t>
          </a:r>
          <a:r>
            <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2800" kern="12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hàng</a:t>
          </a:r>
          <a:endParaRPr lang="en-US" sz="2800" kern="12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dsp:txBody>
      <dsp:txXfrm>
        <a:off x="3576194" y="4592104"/>
        <a:ext cx="7440436" cy="75002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CE33DB-A574-4ECE-AC74-2BDC5DB4D020}" type="datetimeFigureOut">
              <a:rPr lang="en-US" smtClean="0"/>
              <a:t>11/28/2025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2D3CC-DD07-4EF5-93C1-C58480774849}" type="slidenum">
              <a:rPr lang="en-US" smtClean="0"/>
              <a:t>‹#›</a:t>
            </a:fld>
            <a:endParaRPr lang="en-US"/>
          </a:p>
        </p:txBody>
      </p:sp>
    </p:spTree>
    <p:extLst>
      <p:ext uri="{BB962C8B-B14F-4D97-AF65-F5344CB8AC3E}">
        <p14:creationId xmlns:p14="http://schemas.microsoft.com/office/powerpoint/2010/main" val="3975081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645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62722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3450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41929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ăn cắp chất xám</a:t>
            </a:r>
          </a:p>
        </p:txBody>
      </p:sp>
    </p:spTree>
    <p:extLst>
      <p:ext uri="{BB962C8B-B14F-4D97-AF65-F5344CB8AC3E}">
        <p14:creationId xmlns:p14="http://schemas.microsoft.com/office/powerpoint/2010/main" val="3177425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86347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5539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626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gac85b9cf0f_0_7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4" name="Google Shape;2644;gac85b9cf0f_0_7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hòm</a:t>
            </a:r>
            <a:r>
              <a:rPr lang="en-US" dirty="0"/>
              <a:t> </a:t>
            </a:r>
            <a:r>
              <a:rPr lang="en-US" dirty="0" err="1"/>
              <a:t>kho</a:t>
            </a:r>
            <a:r>
              <a:rPr lang="en-US" dirty="0"/>
              <a:t> </a:t>
            </a:r>
            <a:r>
              <a:rPr lang="en-US" dirty="0" err="1"/>
              <a:t>báu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a:t>
            </a:r>
          </a:p>
          <a:p>
            <a:r>
              <a:rPr lang="en-US" dirty="0" err="1"/>
              <a:t>Nhấn</a:t>
            </a:r>
            <a:r>
              <a:rPr lang="en-US" dirty="0"/>
              <a:t> </a:t>
            </a:r>
            <a:r>
              <a:rPr lang="en-US" dirty="0" err="1"/>
              <a:t>vàomũi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baseline="0"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33892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7092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góc</a:t>
            </a:r>
            <a:r>
              <a:rPr lang="en-US" dirty="0"/>
              <a:t> </a:t>
            </a:r>
            <a:r>
              <a:rPr lang="en-US" dirty="0" err="1"/>
              <a:t>phải</a:t>
            </a:r>
            <a:r>
              <a:rPr lang="en-US" dirty="0"/>
              <a:t> quay </a:t>
            </a:r>
            <a:r>
              <a:rPr lang="en-US" dirty="0" err="1"/>
              <a:t>lại</a:t>
            </a:r>
            <a:r>
              <a:rPr lang="en-US" dirty="0"/>
              <a:t> </a:t>
            </a:r>
            <a:r>
              <a:rPr lang="en-US" dirty="0" err="1"/>
              <a:t>trò</a:t>
            </a:r>
            <a:r>
              <a:rPr lang="en-US" dirty="0"/>
              <a:t> </a:t>
            </a:r>
            <a:r>
              <a:rPr lang="en-US" dirty="0" err="1"/>
              <a:t>chơi</a:t>
            </a:r>
            <a:r>
              <a:rPr lang="en-US" dirty="0"/>
              <a:t> Treasure Hunt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6748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4439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dirty="0"/>
          </a:p>
        </p:txBody>
      </p:sp>
    </p:spTree>
    <p:extLst>
      <p:ext uri="{BB962C8B-B14F-4D97-AF65-F5344CB8AC3E}">
        <p14:creationId xmlns:p14="http://schemas.microsoft.com/office/powerpoint/2010/main" val="376149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24682" y="-79165"/>
            <a:ext cx="12504012"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60658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21386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6353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74545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120439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524855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312402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20873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80808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4006242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169288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5"/>
        <p:cNvGrpSpPr/>
        <p:nvPr/>
      </p:nvGrpSpPr>
      <p:grpSpPr>
        <a:xfrm>
          <a:off x="0" y="0"/>
          <a:ext cx="0" cy="0"/>
          <a:chOff x="0" y="0"/>
          <a:chExt cx="0" cy="0"/>
        </a:xfrm>
      </p:grpSpPr>
      <p:grpSp>
        <p:nvGrpSpPr>
          <p:cNvPr id="39" name="Google Shape;39;p3"/>
          <p:cNvGrpSpPr/>
          <p:nvPr/>
        </p:nvGrpSpPr>
        <p:grpSpPr>
          <a:xfrm>
            <a:off x="-35323" y="-1"/>
            <a:ext cx="12299588" cy="6863180"/>
            <a:chOff x="220107" y="-181001"/>
            <a:chExt cx="9224691" cy="5147385"/>
          </a:xfrm>
        </p:grpSpPr>
        <p:sp>
          <p:nvSpPr>
            <p:cNvPr id="40" name="Google Shape;40;p3"/>
            <p:cNvSpPr/>
            <p:nvPr/>
          </p:nvSpPr>
          <p:spPr>
            <a:xfrm>
              <a:off x="4819963" y="4483624"/>
              <a:ext cx="242876" cy="237624"/>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20107" y="30504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220476" y="2601148"/>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rot="2254481">
              <a:off x="2410503" y="45097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81351" y="46661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9201928" y="23632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277656" y="1309708"/>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17951" y="-18100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183277" y="42915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05203" y="142126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3"/>
          <p:cNvSpPr/>
          <p:nvPr/>
        </p:nvSpPr>
        <p:spPr>
          <a:xfrm>
            <a:off x="7384868" y="827072"/>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3"/>
          <p:cNvGrpSpPr/>
          <p:nvPr/>
        </p:nvGrpSpPr>
        <p:grpSpPr>
          <a:xfrm rot="3102133">
            <a:off x="1460996" y="-1837054"/>
            <a:ext cx="13490653" cy="9334041"/>
            <a:chOff x="1349075" y="1476000"/>
            <a:chExt cx="3974275" cy="2872400"/>
          </a:xfrm>
        </p:grpSpPr>
        <p:sp>
          <p:nvSpPr>
            <p:cNvPr id="53" name="Google Shape;53;p3"/>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2437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24107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18458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38738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189402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605497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96676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685846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40439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3177970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586206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67"/>
        <p:cNvGrpSpPr/>
        <p:nvPr/>
      </p:nvGrpSpPr>
      <p:grpSpPr>
        <a:xfrm>
          <a:off x="0" y="0"/>
          <a:ext cx="0" cy="0"/>
          <a:chOff x="0" y="0"/>
          <a:chExt cx="0" cy="0"/>
        </a:xfrm>
      </p:grpSpPr>
      <p:grpSp>
        <p:nvGrpSpPr>
          <p:cNvPr id="68" name="Google Shape;68;p4"/>
          <p:cNvGrpSpPr/>
          <p:nvPr/>
        </p:nvGrpSpPr>
        <p:grpSpPr>
          <a:xfrm>
            <a:off x="10378515" y="-162499"/>
            <a:ext cx="2513492" cy="7310700"/>
            <a:chOff x="7936390" y="-198069"/>
            <a:chExt cx="2187928" cy="5483025"/>
          </a:xfrm>
        </p:grpSpPr>
        <p:sp>
          <p:nvSpPr>
            <p:cNvPr id="69" name="Google Shape;69;p4"/>
            <p:cNvSpPr/>
            <p:nvPr/>
          </p:nvSpPr>
          <p:spPr>
            <a:xfrm rot="-5058308" flipH="1">
              <a:off x="5877779" y="2147347"/>
              <a:ext cx="5356427" cy="711356"/>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rot="-5058308" flipH="1">
              <a:off x="6036876" y="2163575"/>
              <a:ext cx="5356427" cy="711356"/>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rot="-5058308" flipH="1">
              <a:off x="6194852" y="2179313"/>
              <a:ext cx="5356427" cy="712108"/>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rot="-5058308" flipH="1">
              <a:off x="6353662" y="2195975"/>
              <a:ext cx="5356427" cy="711183"/>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rot="-5058308" flipH="1">
              <a:off x="6512012" y="2212127"/>
              <a:ext cx="5356427" cy="711183"/>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rot="-5058308" flipH="1">
              <a:off x="6670362" y="2228279"/>
              <a:ext cx="5356427" cy="711183"/>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4"/>
            <p:cNvSpPr/>
            <p:nvPr/>
          </p:nvSpPr>
          <p:spPr>
            <a:xfrm rot="-5058270" flipH="1">
              <a:off x="6826547" y="2228272"/>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 name="Google Shape;80;p4"/>
          <p:cNvSpPr/>
          <p:nvPr/>
        </p:nvSpPr>
        <p:spPr>
          <a:xfrm rot="2254481">
            <a:off x="5769054" y="6679928"/>
            <a:ext cx="323828" cy="317745"/>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2566668" y="6407039"/>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74476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25149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55257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950915C5-0610-4849-B237-53FF716822B0}" type="datetimeFigureOut">
              <a:rPr lang="en-US" smtClean="0"/>
              <a:t>11/28/2025</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99A6383-910D-42B9-94F7-32E24AB776C4}" type="slidenum">
              <a:rPr lang="en-US" smtClean="0"/>
              <a:t>‹#›</a:t>
            </a:fld>
            <a:endParaRPr lang="en-US"/>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4244248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50915C5-0610-4849-B237-53FF716822B0}"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A6383-910D-42B9-94F7-32E24AB776C4}" type="slidenum">
              <a:rPr lang="en-US" smtClean="0"/>
              <a:t>‹#›</a:t>
            </a:fld>
            <a:endParaRPr lang="en-US"/>
          </a:p>
        </p:txBody>
      </p:sp>
    </p:spTree>
    <p:extLst>
      <p:ext uri="{BB962C8B-B14F-4D97-AF65-F5344CB8AC3E}">
        <p14:creationId xmlns:p14="http://schemas.microsoft.com/office/powerpoint/2010/main" val="2371097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50915C5-0610-4849-B237-53FF716822B0}"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A6383-910D-42B9-94F7-32E24AB776C4}" type="slidenum">
              <a:rPr lang="en-US" smtClean="0"/>
              <a:t>‹#›</a:t>
            </a:fld>
            <a:endParaRPr lang="en-US"/>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1604701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50915C5-0610-4849-B237-53FF716822B0}"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9A6383-910D-42B9-94F7-32E24AB776C4}" type="slidenum">
              <a:rPr lang="en-US" smtClean="0"/>
              <a:t>‹#›</a:t>
            </a:fld>
            <a:endParaRPr lang="en-US"/>
          </a:p>
        </p:txBody>
      </p:sp>
    </p:spTree>
    <p:extLst>
      <p:ext uri="{BB962C8B-B14F-4D97-AF65-F5344CB8AC3E}">
        <p14:creationId xmlns:p14="http://schemas.microsoft.com/office/powerpoint/2010/main" val="1185010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50915C5-0610-4849-B237-53FF716822B0}" type="datetimeFigureOut">
              <a:rPr lang="en-US" smtClean="0"/>
              <a:t>11/28/2025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9A6383-910D-42B9-94F7-32E24AB776C4}" type="slidenum">
              <a:rPr lang="en-US" smtClean="0"/>
              <a:t>‹#›</a:t>
            </a:fld>
            <a:endParaRPr lang="en-US"/>
          </a:p>
        </p:txBody>
      </p:sp>
    </p:spTree>
    <p:extLst>
      <p:ext uri="{BB962C8B-B14F-4D97-AF65-F5344CB8AC3E}">
        <p14:creationId xmlns:p14="http://schemas.microsoft.com/office/powerpoint/2010/main" val="2893323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950915C5-0610-4849-B237-53FF716822B0}" type="datetimeFigureOut">
              <a:rPr lang="en-US" smtClean="0"/>
              <a:t>11/28/2025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9A6383-910D-42B9-94F7-32E24AB776C4}" type="slidenum">
              <a:rPr lang="en-US" smtClean="0"/>
              <a:t>‹#›</a:t>
            </a:fld>
            <a:endParaRPr lang="en-US"/>
          </a:p>
        </p:txBody>
      </p:sp>
    </p:spTree>
    <p:extLst>
      <p:ext uri="{BB962C8B-B14F-4D97-AF65-F5344CB8AC3E}">
        <p14:creationId xmlns:p14="http://schemas.microsoft.com/office/powerpoint/2010/main" val="1508832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950915C5-0610-4849-B237-53FF716822B0}" type="datetimeFigureOut">
              <a:rPr lang="en-US" smtClean="0"/>
              <a:t>11/28/2025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9A6383-910D-42B9-94F7-32E24AB776C4}" type="slidenum">
              <a:rPr lang="en-US" smtClean="0"/>
              <a:t>‹#›</a:t>
            </a:fld>
            <a:endParaRPr lang="en-US"/>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1825245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50915C5-0610-4849-B237-53FF716822B0}"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9A6383-910D-42B9-94F7-32E24AB776C4}" type="slidenum">
              <a:rPr lang="en-US" smtClean="0"/>
              <a:t>‹#›</a:t>
            </a:fld>
            <a:endParaRPr lang="en-US"/>
          </a:p>
        </p:txBody>
      </p:sp>
    </p:spTree>
    <p:extLst>
      <p:ext uri="{BB962C8B-B14F-4D97-AF65-F5344CB8AC3E}">
        <p14:creationId xmlns:p14="http://schemas.microsoft.com/office/powerpoint/2010/main" val="3479665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40"/>
        <p:cNvGrpSpPr/>
        <p:nvPr/>
      </p:nvGrpSpPr>
      <p:grpSpPr>
        <a:xfrm>
          <a:off x="0" y="0"/>
          <a:ext cx="0" cy="0"/>
          <a:chOff x="0" y="0"/>
          <a:chExt cx="0" cy="0"/>
        </a:xfrm>
      </p:grpSpPr>
      <p:sp>
        <p:nvSpPr>
          <p:cNvPr id="143" name="Google Shape;143;p7"/>
          <p:cNvSpPr/>
          <p:nvPr/>
        </p:nvSpPr>
        <p:spPr>
          <a:xfrm>
            <a:off x="356800" y="3176396"/>
            <a:ext cx="212387" cy="202965"/>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2919368" y="6356105"/>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4361342" y="21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209088" y="305799"/>
            <a:ext cx="337961" cy="329432"/>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Group 1"/>
          <p:cNvGrpSpPr/>
          <p:nvPr userDrawn="1"/>
        </p:nvGrpSpPr>
        <p:grpSpPr>
          <a:xfrm>
            <a:off x="4258672" y="140005"/>
            <a:ext cx="7625320" cy="6717995"/>
            <a:chOff x="4296011" y="-326131"/>
            <a:chExt cx="6773097" cy="5889900"/>
          </a:xfrm>
        </p:grpSpPr>
        <p:sp>
          <p:nvSpPr>
            <p:cNvPr id="142" name="Google Shape;142;p7"/>
            <p:cNvSpPr/>
            <p:nvPr/>
          </p:nvSpPr>
          <p:spPr>
            <a:xfrm>
              <a:off x="4379415" y="4742319"/>
              <a:ext cx="431017" cy="421720"/>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4296011" y="121086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4445766" y="-326131"/>
              <a:ext cx="5889900" cy="588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4613694" y="-298381"/>
              <a:ext cx="5834400" cy="5834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4799879" y="-270931"/>
              <a:ext cx="5779500" cy="5779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4978716" y="-214231"/>
              <a:ext cx="5666100" cy="5666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a:off x="5165012" y="-184531"/>
              <a:ext cx="5606700" cy="560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5345683" y="-155431"/>
              <a:ext cx="5548500" cy="5548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5520608" y="-155431"/>
              <a:ext cx="5548500" cy="5548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51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950915C5-0610-4849-B237-53FF716822B0}"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9A6383-910D-42B9-94F7-32E24AB776C4}" type="slidenum">
              <a:rPr lang="en-US" smtClean="0"/>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360171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50915C5-0610-4849-B237-53FF716822B0}"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A6383-910D-42B9-94F7-32E24AB776C4}" type="slidenum">
              <a:rPr lang="en-US" smtClean="0"/>
              <a:t>‹#›</a:t>
            </a:fld>
            <a:endParaRPr lang="en-US"/>
          </a:p>
        </p:txBody>
      </p:sp>
    </p:spTree>
    <p:extLst>
      <p:ext uri="{BB962C8B-B14F-4D97-AF65-F5344CB8AC3E}">
        <p14:creationId xmlns:p14="http://schemas.microsoft.com/office/powerpoint/2010/main" val="778735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50915C5-0610-4849-B237-53FF716822B0}"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A6383-910D-42B9-94F7-32E24AB776C4}" type="slidenum">
              <a:rPr lang="en-US" smtClean="0"/>
              <a:t>‹#›</a:t>
            </a:fld>
            <a:endParaRPr lang="en-US"/>
          </a:p>
        </p:txBody>
      </p:sp>
    </p:spTree>
    <p:extLst>
      <p:ext uri="{BB962C8B-B14F-4D97-AF65-F5344CB8AC3E}">
        <p14:creationId xmlns:p14="http://schemas.microsoft.com/office/powerpoint/2010/main" val="1571428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a:prstGeom prst="rect">
            <a:avLst/>
          </a:prstGeom>
        </p:spPr>
        <p:txBody>
          <a:bodyPr lIns="121917" tIns="60958" rIns="121917" bIns="6095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09600" y="6246287"/>
            <a:ext cx="2844800" cy="476249"/>
          </a:xfrm>
          <a:prstGeom prst="rect">
            <a:avLst/>
          </a:prstGeom>
          <a:ln/>
        </p:spPr>
        <p:txBody>
          <a:bodyPr lIns="121917" tIns="60958" rIns="121917" bIns="60958"/>
          <a:lstStyle>
            <a:lvl1pPr>
              <a:defRPr/>
            </a:lvl1pPr>
          </a:lstStyle>
          <a:p>
            <a:pPr>
              <a:defRPr/>
            </a:pPr>
            <a:endParaRPr lang="en-US" altLang="en-US"/>
          </a:p>
        </p:txBody>
      </p:sp>
      <p:sp>
        <p:nvSpPr>
          <p:cNvPr id="4" name="Rectangle 5"/>
          <p:cNvSpPr>
            <a:spLocks noGrp="1" noChangeArrowheads="1"/>
          </p:cNvSpPr>
          <p:nvPr>
            <p:ph type="ftr" sz="quarter" idx="11"/>
          </p:nvPr>
        </p:nvSpPr>
        <p:spPr>
          <a:xfrm>
            <a:off x="4165600" y="6246287"/>
            <a:ext cx="3860800" cy="476249"/>
          </a:xfrm>
          <a:prstGeom prst="rect">
            <a:avLst/>
          </a:prstGeom>
          <a:ln/>
        </p:spPr>
        <p:txBody>
          <a:bodyPr lIns="121917" tIns="60958" rIns="121917" bIns="60958"/>
          <a:lstStyle>
            <a:lvl1pPr>
              <a:defRPr/>
            </a:lvl1pPr>
          </a:lstStyle>
          <a:p>
            <a:pPr>
              <a:defRPr/>
            </a:pPr>
            <a:endParaRPr lang="en-US" altLang="en-US"/>
          </a:p>
        </p:txBody>
      </p:sp>
      <p:sp>
        <p:nvSpPr>
          <p:cNvPr id="5" name="Rectangle 6"/>
          <p:cNvSpPr>
            <a:spLocks noGrp="1" noChangeArrowheads="1"/>
          </p:cNvSpPr>
          <p:nvPr>
            <p:ph type="sldNum" sz="quarter" idx="12"/>
          </p:nvPr>
        </p:nvSpPr>
        <p:spPr>
          <a:xfrm>
            <a:off x="8737600" y="6246287"/>
            <a:ext cx="2844800" cy="476249"/>
          </a:xfrm>
          <a:prstGeom prst="rect">
            <a:avLst/>
          </a:prstGeom>
          <a:ln/>
        </p:spPr>
        <p:txBody>
          <a:bodyPr lIns="121917" tIns="60958" rIns="121917" bIns="60958"/>
          <a:lstStyle>
            <a:lvl1pPr>
              <a:defRPr/>
            </a:lvl1pPr>
          </a:lstStyle>
          <a:p>
            <a:pPr>
              <a:defRPr/>
            </a:pPr>
            <a:fld id="{3818A6CF-25D8-447C-9840-DC4272BE2CE1}" type="slidenum">
              <a:rPr lang="en-US" altLang="en-US"/>
              <a:pPr>
                <a:defRPr/>
              </a:pPr>
              <a:t>‹#›</a:t>
            </a:fld>
            <a:endParaRPr lang="en-US" altLang="en-US"/>
          </a:p>
        </p:txBody>
      </p:sp>
    </p:spTree>
    <p:extLst>
      <p:ext uri="{BB962C8B-B14F-4D97-AF65-F5344CB8AC3E}">
        <p14:creationId xmlns:p14="http://schemas.microsoft.com/office/powerpoint/2010/main" val="3777839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spTree>
      <p:nvGrpSpPr>
        <p:cNvPr id="1" name="Shape 35"/>
        <p:cNvGrpSpPr/>
        <p:nvPr/>
      </p:nvGrpSpPr>
      <p:grpSpPr>
        <a:xfrm>
          <a:off x="0" y="0"/>
          <a:ext cx="0" cy="0"/>
          <a:chOff x="0" y="0"/>
          <a:chExt cx="0" cy="0"/>
        </a:xfrm>
      </p:grpSpPr>
      <p:grpSp>
        <p:nvGrpSpPr>
          <p:cNvPr id="39" name="Google Shape;39;p3"/>
          <p:cNvGrpSpPr/>
          <p:nvPr/>
        </p:nvGrpSpPr>
        <p:grpSpPr>
          <a:xfrm>
            <a:off x="-35322" y="-1"/>
            <a:ext cx="12299588" cy="6863180"/>
            <a:chOff x="220107" y="-181001"/>
            <a:chExt cx="9224691" cy="5147385"/>
          </a:xfrm>
        </p:grpSpPr>
        <p:sp>
          <p:nvSpPr>
            <p:cNvPr id="40" name="Google Shape;40;p3"/>
            <p:cNvSpPr/>
            <p:nvPr/>
          </p:nvSpPr>
          <p:spPr>
            <a:xfrm>
              <a:off x="4819963" y="4483624"/>
              <a:ext cx="242876" cy="237624"/>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20107" y="30504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220476" y="2601148"/>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rot="2254481">
              <a:off x="2410503" y="45097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81351" y="46661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9201928" y="23632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277656" y="1309708"/>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17951" y="-18100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183277" y="42915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05203" y="142126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3"/>
          <p:cNvSpPr/>
          <p:nvPr/>
        </p:nvSpPr>
        <p:spPr>
          <a:xfrm>
            <a:off x="7384869" y="827072"/>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3"/>
          <p:cNvGrpSpPr/>
          <p:nvPr/>
        </p:nvGrpSpPr>
        <p:grpSpPr>
          <a:xfrm rot="3102133">
            <a:off x="1460997" y="-1837054"/>
            <a:ext cx="13490653" cy="9334041"/>
            <a:chOff x="1349075" y="1476000"/>
            <a:chExt cx="3974275" cy="2872400"/>
          </a:xfrm>
        </p:grpSpPr>
        <p:sp>
          <p:nvSpPr>
            <p:cNvPr id="53" name="Google Shape;53;p3"/>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17096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40"/>
        <p:cNvGrpSpPr/>
        <p:nvPr/>
      </p:nvGrpSpPr>
      <p:grpSpPr>
        <a:xfrm>
          <a:off x="0" y="0"/>
          <a:ext cx="0" cy="0"/>
          <a:chOff x="0" y="0"/>
          <a:chExt cx="0" cy="0"/>
        </a:xfrm>
      </p:grpSpPr>
      <p:sp>
        <p:nvSpPr>
          <p:cNvPr id="143" name="Google Shape;143;p7"/>
          <p:cNvSpPr/>
          <p:nvPr/>
        </p:nvSpPr>
        <p:spPr>
          <a:xfrm>
            <a:off x="356801" y="3176398"/>
            <a:ext cx="212387" cy="202965"/>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2919369" y="6356105"/>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86943" y="6323098"/>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4361343" y="214580"/>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209089" y="305799"/>
            <a:ext cx="337961" cy="329432"/>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Group 1"/>
          <p:cNvGrpSpPr/>
          <p:nvPr userDrawn="1"/>
        </p:nvGrpSpPr>
        <p:grpSpPr>
          <a:xfrm>
            <a:off x="4258672" y="140007"/>
            <a:ext cx="7625320" cy="6717995"/>
            <a:chOff x="4296011" y="-326131"/>
            <a:chExt cx="6773097" cy="5889900"/>
          </a:xfrm>
        </p:grpSpPr>
        <p:sp>
          <p:nvSpPr>
            <p:cNvPr id="142" name="Google Shape;142;p7"/>
            <p:cNvSpPr/>
            <p:nvPr/>
          </p:nvSpPr>
          <p:spPr>
            <a:xfrm>
              <a:off x="4379415" y="4742319"/>
              <a:ext cx="431017" cy="421720"/>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4296011" y="121086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4445766" y="-326131"/>
              <a:ext cx="5889900" cy="588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4613694" y="-298381"/>
              <a:ext cx="5834400" cy="5834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4799879" y="-270931"/>
              <a:ext cx="5779500" cy="5779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4978716" y="-214231"/>
              <a:ext cx="5666100" cy="5666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a:off x="5165012" y="-184531"/>
              <a:ext cx="5606700" cy="560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5345683" y="-155431"/>
              <a:ext cx="5548500" cy="5548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5520608" y="-155431"/>
              <a:ext cx="5548500" cy="5548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25234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169"/>
        <p:cNvGrpSpPr/>
        <p:nvPr/>
      </p:nvGrpSpPr>
      <p:grpSpPr>
        <a:xfrm>
          <a:off x="0" y="0"/>
          <a:ext cx="0" cy="0"/>
          <a:chOff x="0" y="0"/>
          <a:chExt cx="0" cy="0"/>
        </a:xfrm>
      </p:grpSpPr>
      <p:grpSp>
        <p:nvGrpSpPr>
          <p:cNvPr id="170" name="Google Shape;170;p9"/>
          <p:cNvGrpSpPr/>
          <p:nvPr/>
        </p:nvGrpSpPr>
        <p:grpSpPr>
          <a:xfrm>
            <a:off x="-245086" y="4802565"/>
            <a:ext cx="12514633" cy="3691163"/>
            <a:chOff x="-183816" y="3601922"/>
            <a:chExt cx="9385975" cy="2768372"/>
          </a:xfrm>
        </p:grpSpPr>
        <p:sp>
          <p:nvSpPr>
            <p:cNvPr id="171" name="Google Shape;171;p9"/>
            <p:cNvSpPr/>
            <p:nvPr/>
          </p:nvSpPr>
          <p:spPr>
            <a:xfrm>
              <a:off x="-58157" y="3601922"/>
              <a:ext cx="9260316"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9"/>
            <p:cNvSpPr/>
            <p:nvPr/>
          </p:nvSpPr>
          <p:spPr>
            <a:xfrm>
              <a:off x="-58157" y="3940032"/>
              <a:ext cx="9260316"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58157" y="4108028"/>
              <a:ext cx="9260316"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9"/>
            <p:cNvSpPr/>
            <p:nvPr/>
          </p:nvSpPr>
          <p:spPr>
            <a:xfrm>
              <a:off x="-58157" y="4268153"/>
              <a:ext cx="9260316"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58157" y="4424545"/>
              <a:ext cx="9260316"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58157" y="4578616"/>
              <a:ext cx="9260316"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83386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8"/>
        <p:cNvGrpSpPr/>
        <p:nvPr/>
      </p:nvGrpSpPr>
      <p:grpSpPr>
        <a:xfrm>
          <a:off x="0" y="0"/>
          <a:ext cx="0" cy="0"/>
          <a:chOff x="0" y="0"/>
          <a:chExt cx="0" cy="0"/>
        </a:xfrm>
      </p:grpSpPr>
      <p:sp>
        <p:nvSpPr>
          <p:cNvPr id="9" name="Google Shape;9;p2"/>
          <p:cNvSpPr/>
          <p:nvPr/>
        </p:nvSpPr>
        <p:spPr>
          <a:xfrm rot="-571728">
            <a:off x="6515834"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5001"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24682" y="-79165"/>
            <a:ext cx="12504012"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9154" y="140215"/>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6539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3" userDrawn="1">
  <p:cSld name="Title and text 3">
    <p:spTree>
      <p:nvGrpSpPr>
        <p:cNvPr id="1" name="Shape 648"/>
        <p:cNvGrpSpPr/>
        <p:nvPr/>
      </p:nvGrpSpPr>
      <p:grpSpPr>
        <a:xfrm>
          <a:off x="0" y="0"/>
          <a:ext cx="0" cy="0"/>
          <a:chOff x="0" y="0"/>
          <a:chExt cx="0" cy="0"/>
        </a:xfrm>
      </p:grpSpPr>
      <p:grpSp>
        <p:nvGrpSpPr>
          <p:cNvPr id="651" name="Google Shape;651;p27"/>
          <p:cNvGrpSpPr/>
          <p:nvPr/>
        </p:nvGrpSpPr>
        <p:grpSpPr>
          <a:xfrm flipH="1">
            <a:off x="7450333" y="3043130"/>
            <a:ext cx="8319592" cy="8605827"/>
            <a:chOff x="-3218587" y="884526"/>
            <a:chExt cx="7453051" cy="7709473"/>
          </a:xfrm>
        </p:grpSpPr>
        <p:sp>
          <p:nvSpPr>
            <p:cNvPr id="652" name="Google Shape;652;p27"/>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7"/>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7"/>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7"/>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7"/>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7"/>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9" name="Google Shape;659;p27"/>
          <p:cNvGrpSpPr/>
          <p:nvPr/>
        </p:nvGrpSpPr>
        <p:grpSpPr>
          <a:xfrm>
            <a:off x="-3570391" y="3043147"/>
            <a:ext cx="8319592" cy="8605827"/>
            <a:chOff x="-3218587" y="884526"/>
            <a:chExt cx="7453051" cy="7709473"/>
          </a:xfrm>
        </p:grpSpPr>
        <p:sp>
          <p:nvSpPr>
            <p:cNvPr id="660" name="Google Shape;660;p27"/>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7"/>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7"/>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7"/>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7"/>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7" name="Google Shape;667;p27"/>
          <p:cNvGrpSpPr/>
          <p:nvPr/>
        </p:nvGrpSpPr>
        <p:grpSpPr>
          <a:xfrm>
            <a:off x="-152682" y="-61401"/>
            <a:ext cx="12370180" cy="7144743"/>
            <a:chOff x="-114512" y="-46051"/>
            <a:chExt cx="9277635" cy="5358557"/>
          </a:xfrm>
        </p:grpSpPr>
        <p:sp>
          <p:nvSpPr>
            <p:cNvPr id="668" name="Google Shape;668;p27"/>
            <p:cNvSpPr/>
            <p:nvPr/>
          </p:nvSpPr>
          <p:spPr>
            <a:xfrm rot="-636707">
              <a:off x="283939" y="4686922"/>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7"/>
            <p:cNvSpPr/>
            <p:nvPr/>
          </p:nvSpPr>
          <p:spPr>
            <a:xfrm>
              <a:off x="6196025" y="472452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3134101" y="47245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157226" y="2922466"/>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8920253" y="2881174"/>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7"/>
            <p:cNvSpPr/>
            <p:nvPr/>
          </p:nvSpPr>
          <p:spPr>
            <a:xfrm rot="1358496">
              <a:off x="8357676" y="3867840"/>
              <a:ext cx="156868" cy="15116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8334626" y="4637671"/>
              <a:ext cx="430990" cy="421681"/>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8597734" y="201020"/>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7"/>
            <p:cNvSpPr/>
            <p:nvPr/>
          </p:nvSpPr>
          <p:spPr>
            <a:xfrm>
              <a:off x="23038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3399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Numbers and text " userDrawn="1">
  <p:cSld name="Numbers and text ">
    <p:spTree>
      <p:nvGrpSpPr>
        <p:cNvPr id="1" name="Shape 701"/>
        <p:cNvGrpSpPr/>
        <p:nvPr/>
      </p:nvGrpSpPr>
      <p:grpSpPr>
        <a:xfrm>
          <a:off x="0" y="0"/>
          <a:ext cx="0" cy="0"/>
          <a:chOff x="0" y="0"/>
          <a:chExt cx="0" cy="0"/>
        </a:xfrm>
      </p:grpSpPr>
      <p:grpSp>
        <p:nvGrpSpPr>
          <p:cNvPr id="708" name="Google Shape;708;p29"/>
          <p:cNvGrpSpPr/>
          <p:nvPr/>
        </p:nvGrpSpPr>
        <p:grpSpPr>
          <a:xfrm>
            <a:off x="-291289" y="-282103"/>
            <a:ext cx="12600559" cy="7140109"/>
            <a:chOff x="-218468" y="-287777"/>
            <a:chExt cx="9450419" cy="5355082"/>
          </a:xfrm>
        </p:grpSpPr>
        <p:sp>
          <p:nvSpPr>
            <p:cNvPr id="709" name="Google Shape;709;p29"/>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9"/>
            <p:cNvSpPr/>
            <p:nvPr/>
          </p:nvSpPr>
          <p:spPr>
            <a:xfrm>
              <a:off x="5451075" y="47517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9"/>
            <p:cNvSpPr/>
            <p:nvPr/>
          </p:nvSpPr>
          <p:spPr>
            <a:xfrm>
              <a:off x="-218468" y="28231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9"/>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9"/>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9"/>
            <p:cNvSpPr/>
            <p:nvPr/>
          </p:nvSpPr>
          <p:spPr>
            <a:xfrm>
              <a:off x="1687827" y="33462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9"/>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9"/>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9"/>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9"/>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9"/>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29"/>
          <p:cNvGrpSpPr/>
          <p:nvPr/>
        </p:nvGrpSpPr>
        <p:grpSpPr>
          <a:xfrm>
            <a:off x="-981849" y="4142263"/>
            <a:ext cx="10686381" cy="4590011"/>
            <a:chOff x="1311908" y="280885"/>
            <a:chExt cx="6408868" cy="2933039"/>
          </a:xfrm>
        </p:grpSpPr>
        <p:sp>
          <p:nvSpPr>
            <p:cNvPr id="721" name="Google Shape;721;p29"/>
            <p:cNvSpPr/>
            <p:nvPr/>
          </p:nvSpPr>
          <p:spPr>
            <a:xfrm>
              <a:off x="1584371" y="450435"/>
              <a:ext cx="5863949" cy="2758867"/>
            </a:xfrm>
            <a:custGeom>
              <a:avLst/>
              <a:gdLst/>
              <a:ahLst/>
              <a:cxnLst/>
              <a:rect l="l" t="t" r="r" b="b"/>
              <a:pathLst>
                <a:path w="50233" h="28671" extrusionOk="0">
                  <a:moveTo>
                    <a:pt x="25194" y="0"/>
                  </a:moveTo>
                  <a:cubicBezTo>
                    <a:pt x="15502" y="0"/>
                    <a:pt x="8061" y="5001"/>
                    <a:pt x="3680" y="14478"/>
                  </a:cubicBezTo>
                  <a:cubicBezTo>
                    <a:pt x="465" y="21444"/>
                    <a:pt x="12" y="28302"/>
                    <a:pt x="0" y="28587"/>
                  </a:cubicBezTo>
                  <a:lnTo>
                    <a:pt x="2537" y="28671"/>
                  </a:lnTo>
                  <a:cubicBezTo>
                    <a:pt x="2548" y="28397"/>
                    <a:pt x="4442" y="1774"/>
                    <a:pt x="25194" y="1774"/>
                  </a:cubicBezTo>
                  <a:cubicBezTo>
                    <a:pt x="45947" y="1774"/>
                    <a:pt x="47685" y="28397"/>
                    <a:pt x="47697" y="28659"/>
                  </a:cubicBezTo>
                  <a:lnTo>
                    <a:pt x="50233" y="28587"/>
                  </a:lnTo>
                  <a:cubicBezTo>
                    <a:pt x="50221" y="28302"/>
                    <a:pt x="49804" y="21455"/>
                    <a:pt x="46625" y="14490"/>
                  </a:cubicBezTo>
                  <a:cubicBezTo>
                    <a:pt x="42303" y="5001"/>
                    <a:pt x="34886" y="0"/>
                    <a:pt x="25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9"/>
            <p:cNvSpPr/>
            <p:nvPr/>
          </p:nvSpPr>
          <p:spPr>
            <a:xfrm>
              <a:off x="1311908" y="280885"/>
              <a:ext cx="6408868" cy="2916965"/>
            </a:xfrm>
            <a:custGeom>
              <a:avLst/>
              <a:gdLst/>
              <a:ahLst/>
              <a:cxnLst/>
              <a:rect l="l" t="t" r="r" b="b"/>
              <a:pathLst>
                <a:path w="54901" h="30314" extrusionOk="0">
                  <a:moveTo>
                    <a:pt x="27540" y="0"/>
                  </a:moveTo>
                  <a:cubicBezTo>
                    <a:pt x="16955" y="0"/>
                    <a:pt x="8835" y="5287"/>
                    <a:pt x="4049" y="15300"/>
                  </a:cubicBezTo>
                  <a:cubicBezTo>
                    <a:pt x="513" y="22670"/>
                    <a:pt x="13" y="29921"/>
                    <a:pt x="1" y="30230"/>
                  </a:cubicBezTo>
                  <a:lnTo>
                    <a:pt x="2537" y="30314"/>
                  </a:lnTo>
                  <a:cubicBezTo>
                    <a:pt x="2537" y="30242"/>
                    <a:pt x="3037" y="22979"/>
                    <a:pt x="6466" y="15836"/>
                  </a:cubicBezTo>
                  <a:cubicBezTo>
                    <a:pt x="10943" y="6513"/>
                    <a:pt x="18027" y="1786"/>
                    <a:pt x="27528" y="1786"/>
                  </a:cubicBezTo>
                  <a:cubicBezTo>
                    <a:pt x="37029" y="1786"/>
                    <a:pt x="44090" y="6513"/>
                    <a:pt x="48519" y="15836"/>
                  </a:cubicBezTo>
                  <a:cubicBezTo>
                    <a:pt x="51900" y="22979"/>
                    <a:pt x="52365" y="30242"/>
                    <a:pt x="52365" y="30314"/>
                  </a:cubicBezTo>
                  <a:lnTo>
                    <a:pt x="54901" y="30242"/>
                  </a:lnTo>
                  <a:cubicBezTo>
                    <a:pt x="54889" y="29933"/>
                    <a:pt x="54436" y="22682"/>
                    <a:pt x="50936" y="15300"/>
                  </a:cubicBezTo>
                  <a:cubicBezTo>
                    <a:pt x="46209" y="5287"/>
                    <a:pt x="38113" y="0"/>
                    <a:pt x="275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9"/>
            <p:cNvSpPr/>
            <p:nvPr/>
          </p:nvSpPr>
          <p:spPr>
            <a:xfrm>
              <a:off x="1876213" y="583323"/>
              <a:ext cx="5280274" cy="2625980"/>
            </a:xfrm>
            <a:custGeom>
              <a:avLst/>
              <a:gdLst/>
              <a:ahLst/>
              <a:cxnLst/>
              <a:rect l="l" t="t" r="r" b="b"/>
              <a:pathLst>
                <a:path w="45233" h="27290" extrusionOk="0">
                  <a:moveTo>
                    <a:pt x="22682" y="1"/>
                  </a:moveTo>
                  <a:cubicBezTo>
                    <a:pt x="14038" y="1"/>
                    <a:pt x="7359" y="4775"/>
                    <a:pt x="3394" y="13812"/>
                  </a:cubicBezTo>
                  <a:cubicBezTo>
                    <a:pt x="477" y="20432"/>
                    <a:pt x="25" y="26932"/>
                    <a:pt x="1" y="27206"/>
                  </a:cubicBezTo>
                  <a:lnTo>
                    <a:pt x="2537" y="27290"/>
                  </a:lnTo>
                  <a:cubicBezTo>
                    <a:pt x="2561" y="27040"/>
                    <a:pt x="4466" y="1787"/>
                    <a:pt x="22682" y="1787"/>
                  </a:cubicBezTo>
                  <a:cubicBezTo>
                    <a:pt x="40899" y="1787"/>
                    <a:pt x="42673" y="27028"/>
                    <a:pt x="42685" y="27278"/>
                  </a:cubicBezTo>
                  <a:lnTo>
                    <a:pt x="45233" y="27206"/>
                  </a:lnTo>
                  <a:cubicBezTo>
                    <a:pt x="45209" y="26932"/>
                    <a:pt x="44780" y="20432"/>
                    <a:pt x="41911" y="13812"/>
                  </a:cubicBezTo>
                  <a:cubicBezTo>
                    <a:pt x="37982" y="4775"/>
                    <a:pt x="31338" y="1"/>
                    <a:pt x="22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9"/>
            <p:cNvSpPr/>
            <p:nvPr/>
          </p:nvSpPr>
          <p:spPr>
            <a:xfrm>
              <a:off x="2070813" y="741422"/>
              <a:ext cx="4891080" cy="2472501"/>
            </a:xfrm>
            <a:custGeom>
              <a:avLst/>
              <a:gdLst/>
              <a:ahLst/>
              <a:cxnLst/>
              <a:rect l="l" t="t" r="r" b="b"/>
              <a:pathLst>
                <a:path w="41899" h="25695" extrusionOk="0">
                  <a:moveTo>
                    <a:pt x="21003" y="1"/>
                  </a:moveTo>
                  <a:cubicBezTo>
                    <a:pt x="12978" y="1"/>
                    <a:pt x="6799" y="4501"/>
                    <a:pt x="3120" y="13014"/>
                  </a:cubicBezTo>
                  <a:cubicBezTo>
                    <a:pt x="441" y="19229"/>
                    <a:pt x="13" y="25349"/>
                    <a:pt x="1" y="25611"/>
                  </a:cubicBezTo>
                  <a:lnTo>
                    <a:pt x="2537" y="25694"/>
                  </a:lnTo>
                  <a:cubicBezTo>
                    <a:pt x="2549" y="25456"/>
                    <a:pt x="4311" y="1787"/>
                    <a:pt x="21003" y="1787"/>
                  </a:cubicBezTo>
                  <a:cubicBezTo>
                    <a:pt x="37708" y="1787"/>
                    <a:pt x="39339" y="25444"/>
                    <a:pt x="39363" y="25682"/>
                  </a:cubicBezTo>
                  <a:lnTo>
                    <a:pt x="41899" y="25611"/>
                  </a:lnTo>
                  <a:cubicBezTo>
                    <a:pt x="41887" y="25349"/>
                    <a:pt x="41494" y="19241"/>
                    <a:pt x="38839" y="13014"/>
                  </a:cubicBezTo>
                  <a:cubicBezTo>
                    <a:pt x="35207" y="4501"/>
                    <a:pt x="29040" y="1"/>
                    <a:pt x="21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9"/>
            <p:cNvSpPr/>
            <p:nvPr/>
          </p:nvSpPr>
          <p:spPr>
            <a:xfrm>
              <a:off x="2261210" y="893844"/>
              <a:ext cx="4510290" cy="2307476"/>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9"/>
            <p:cNvSpPr/>
            <p:nvPr/>
          </p:nvSpPr>
          <p:spPr>
            <a:xfrm>
              <a:off x="2508839" y="1066899"/>
              <a:ext cx="4015060" cy="2054127"/>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9"/>
            <p:cNvSpPr/>
            <p:nvPr/>
          </p:nvSpPr>
          <p:spPr>
            <a:xfrm>
              <a:off x="2706712" y="1211475"/>
              <a:ext cx="3619321" cy="1851676"/>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84166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169"/>
        <p:cNvGrpSpPr/>
        <p:nvPr/>
      </p:nvGrpSpPr>
      <p:grpSpPr>
        <a:xfrm>
          <a:off x="0" y="0"/>
          <a:ext cx="0" cy="0"/>
          <a:chOff x="0" y="0"/>
          <a:chExt cx="0" cy="0"/>
        </a:xfrm>
      </p:grpSpPr>
      <p:grpSp>
        <p:nvGrpSpPr>
          <p:cNvPr id="170" name="Google Shape;170;p9"/>
          <p:cNvGrpSpPr/>
          <p:nvPr/>
        </p:nvGrpSpPr>
        <p:grpSpPr>
          <a:xfrm>
            <a:off x="-245087" y="4802563"/>
            <a:ext cx="12514633" cy="3691163"/>
            <a:chOff x="-183816" y="3601922"/>
            <a:chExt cx="9385975" cy="2768372"/>
          </a:xfrm>
        </p:grpSpPr>
        <p:sp>
          <p:nvSpPr>
            <p:cNvPr id="171" name="Google Shape;171;p9"/>
            <p:cNvSpPr/>
            <p:nvPr/>
          </p:nvSpPr>
          <p:spPr>
            <a:xfrm>
              <a:off x="-58157" y="3601922"/>
              <a:ext cx="9260316"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9"/>
            <p:cNvSpPr/>
            <p:nvPr/>
          </p:nvSpPr>
          <p:spPr>
            <a:xfrm>
              <a:off x="-58157" y="3940032"/>
              <a:ext cx="9260316"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58157" y="4108028"/>
              <a:ext cx="9260316"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9"/>
            <p:cNvSpPr/>
            <p:nvPr/>
          </p:nvSpPr>
          <p:spPr>
            <a:xfrm>
              <a:off x="-58157" y="4268153"/>
              <a:ext cx="9260316"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58157" y="4424545"/>
              <a:ext cx="9260316"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58157" y="4578616"/>
              <a:ext cx="9260316"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3288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728"/>
        <p:cNvGrpSpPr/>
        <p:nvPr/>
      </p:nvGrpSpPr>
      <p:grpSpPr>
        <a:xfrm>
          <a:off x="0" y="0"/>
          <a:ext cx="0" cy="0"/>
          <a:chOff x="0" y="0"/>
          <a:chExt cx="0" cy="0"/>
        </a:xfrm>
      </p:grpSpPr>
      <p:grpSp>
        <p:nvGrpSpPr>
          <p:cNvPr id="1097" name="Google Shape;1097;p30"/>
          <p:cNvGrpSpPr/>
          <p:nvPr/>
        </p:nvGrpSpPr>
        <p:grpSpPr>
          <a:xfrm>
            <a:off x="-70958" y="-282103"/>
            <a:ext cx="12133259" cy="7163043"/>
            <a:chOff x="-53218" y="-287777"/>
            <a:chExt cx="9099944" cy="5372282"/>
          </a:xfrm>
        </p:grpSpPr>
        <p:sp>
          <p:nvSpPr>
            <p:cNvPr id="1098" name="Google Shape;1098;p30"/>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5998500" y="47689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53218" y="27508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rot="2254390">
              <a:off x="3888414" y="1192816"/>
              <a:ext cx="221733" cy="217568"/>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3035552" y="24178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0"/>
            <p:cNvSpPr/>
            <p:nvPr/>
          </p:nvSpPr>
          <p:spPr>
            <a:xfrm>
              <a:off x="8356952" y="436469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0"/>
            <p:cNvSpPr/>
            <p:nvPr/>
          </p:nvSpPr>
          <p:spPr>
            <a:xfrm>
              <a:off x="658673" y="4624468"/>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Group 1"/>
          <p:cNvGrpSpPr/>
          <p:nvPr userDrawn="1"/>
        </p:nvGrpSpPr>
        <p:grpSpPr>
          <a:xfrm>
            <a:off x="-275320" y="791057"/>
            <a:ext cx="7109568" cy="6105061"/>
            <a:chOff x="-1055690" y="371300"/>
            <a:chExt cx="5332176" cy="4578796"/>
          </a:xfrm>
        </p:grpSpPr>
        <p:sp>
          <p:nvSpPr>
            <p:cNvPr id="729" name="Google Shape;729;p30"/>
            <p:cNvSpPr/>
            <p:nvPr/>
          </p:nvSpPr>
          <p:spPr>
            <a:xfrm>
              <a:off x="1074291" y="3175403"/>
              <a:ext cx="2754268" cy="1712603"/>
            </a:xfrm>
            <a:custGeom>
              <a:avLst/>
              <a:gdLst/>
              <a:ahLst/>
              <a:cxnLst/>
              <a:rect l="l" t="t" r="r" b="b"/>
              <a:pathLst>
                <a:path w="25156" h="15642" extrusionOk="0">
                  <a:moveTo>
                    <a:pt x="13364" y="0"/>
                  </a:moveTo>
                  <a:lnTo>
                    <a:pt x="1" y="7588"/>
                  </a:lnTo>
                  <a:lnTo>
                    <a:pt x="13112" y="15641"/>
                  </a:lnTo>
                  <a:lnTo>
                    <a:pt x="23751" y="10108"/>
                  </a:lnTo>
                  <a:cubicBezTo>
                    <a:pt x="25071" y="9429"/>
                    <a:pt x="25155" y="7579"/>
                    <a:pt x="23909" y="6779"/>
                  </a:cubicBezTo>
                  <a:lnTo>
                    <a:pt x="13364"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0"/>
            <p:cNvSpPr/>
            <p:nvPr/>
          </p:nvSpPr>
          <p:spPr>
            <a:xfrm>
              <a:off x="1941765" y="1942127"/>
              <a:ext cx="1618006" cy="823018"/>
            </a:xfrm>
            <a:custGeom>
              <a:avLst/>
              <a:gdLst/>
              <a:ahLst/>
              <a:cxnLst/>
              <a:rect l="l" t="t" r="r" b="b"/>
              <a:pathLst>
                <a:path w="14778" h="7517" extrusionOk="0">
                  <a:moveTo>
                    <a:pt x="1162" y="0"/>
                  </a:moveTo>
                  <a:cubicBezTo>
                    <a:pt x="743" y="0"/>
                    <a:pt x="333" y="104"/>
                    <a:pt x="19" y="282"/>
                  </a:cubicBezTo>
                  <a:lnTo>
                    <a:pt x="0" y="291"/>
                  </a:lnTo>
                  <a:lnTo>
                    <a:pt x="0" y="7507"/>
                  </a:lnTo>
                  <a:cubicBezTo>
                    <a:pt x="1116" y="6838"/>
                    <a:pt x="3153" y="5359"/>
                    <a:pt x="3162" y="2114"/>
                  </a:cubicBezTo>
                  <a:lnTo>
                    <a:pt x="12536" y="7516"/>
                  </a:lnTo>
                  <a:lnTo>
                    <a:pt x="14777" y="7516"/>
                  </a:lnTo>
                  <a:cubicBezTo>
                    <a:pt x="14777" y="7516"/>
                    <a:pt x="3311" y="895"/>
                    <a:pt x="2428" y="375"/>
                  </a:cubicBezTo>
                  <a:lnTo>
                    <a:pt x="2409" y="375"/>
                  </a:lnTo>
                  <a:cubicBezTo>
                    <a:pt x="2048" y="113"/>
                    <a:pt x="1600" y="0"/>
                    <a:pt x="1162" y="0"/>
                  </a:cubicBez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0"/>
            <p:cNvSpPr/>
            <p:nvPr/>
          </p:nvSpPr>
          <p:spPr>
            <a:xfrm>
              <a:off x="3012887" y="4794186"/>
              <a:ext cx="295397" cy="155910"/>
            </a:xfrm>
            <a:custGeom>
              <a:avLst/>
              <a:gdLst/>
              <a:ahLst/>
              <a:cxnLst/>
              <a:rect l="l" t="t" r="r" b="b"/>
              <a:pathLst>
                <a:path w="2698" h="1424" extrusionOk="0">
                  <a:moveTo>
                    <a:pt x="1339" y="1"/>
                  </a:moveTo>
                  <a:cubicBezTo>
                    <a:pt x="744" y="1"/>
                    <a:pt x="0" y="215"/>
                    <a:pt x="0" y="698"/>
                  </a:cubicBezTo>
                  <a:cubicBezTo>
                    <a:pt x="0" y="1191"/>
                    <a:pt x="707" y="1424"/>
                    <a:pt x="1339" y="1424"/>
                  </a:cubicBezTo>
                  <a:cubicBezTo>
                    <a:pt x="1981" y="1424"/>
                    <a:pt x="2697" y="1200"/>
                    <a:pt x="2697" y="708"/>
                  </a:cubicBezTo>
                  <a:cubicBezTo>
                    <a:pt x="2697" y="205"/>
                    <a:pt x="1944" y="1"/>
                    <a:pt x="1339" y="1"/>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0"/>
            <p:cNvSpPr/>
            <p:nvPr/>
          </p:nvSpPr>
          <p:spPr>
            <a:xfrm>
              <a:off x="3312227" y="4689406"/>
              <a:ext cx="296383" cy="156896"/>
            </a:xfrm>
            <a:custGeom>
              <a:avLst/>
              <a:gdLst/>
              <a:ahLst/>
              <a:cxnLst/>
              <a:rect l="l" t="t" r="r" b="b"/>
              <a:pathLst>
                <a:path w="2707" h="1433" extrusionOk="0">
                  <a:moveTo>
                    <a:pt x="1339" y="0"/>
                  </a:moveTo>
                  <a:cubicBezTo>
                    <a:pt x="754" y="0"/>
                    <a:pt x="0" y="214"/>
                    <a:pt x="0" y="707"/>
                  </a:cubicBezTo>
                  <a:cubicBezTo>
                    <a:pt x="0" y="1209"/>
                    <a:pt x="716" y="1432"/>
                    <a:pt x="1349" y="1432"/>
                  </a:cubicBezTo>
                  <a:cubicBezTo>
                    <a:pt x="1981" y="1432"/>
                    <a:pt x="2706" y="1209"/>
                    <a:pt x="2706" y="716"/>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0"/>
            <p:cNvSpPr/>
            <p:nvPr/>
          </p:nvSpPr>
          <p:spPr>
            <a:xfrm>
              <a:off x="3155440" y="4703639"/>
              <a:ext cx="296383" cy="156896"/>
            </a:xfrm>
            <a:custGeom>
              <a:avLst/>
              <a:gdLst/>
              <a:ahLst/>
              <a:cxnLst/>
              <a:rect l="l" t="t" r="r" b="b"/>
              <a:pathLst>
                <a:path w="2707" h="1433" extrusionOk="0">
                  <a:moveTo>
                    <a:pt x="1339" y="0"/>
                  </a:moveTo>
                  <a:cubicBezTo>
                    <a:pt x="753" y="0"/>
                    <a:pt x="0" y="214"/>
                    <a:pt x="0" y="707"/>
                  </a:cubicBezTo>
                  <a:cubicBezTo>
                    <a:pt x="0" y="1200"/>
                    <a:pt x="716" y="1432"/>
                    <a:pt x="1349" y="1432"/>
                  </a:cubicBezTo>
                  <a:cubicBezTo>
                    <a:pt x="1981" y="1432"/>
                    <a:pt x="2706" y="1200"/>
                    <a:pt x="2706" y="707"/>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0"/>
            <p:cNvSpPr/>
            <p:nvPr/>
          </p:nvSpPr>
          <p:spPr>
            <a:xfrm>
              <a:off x="1116006" y="2845515"/>
              <a:ext cx="2059898" cy="1185202"/>
            </a:xfrm>
            <a:custGeom>
              <a:avLst/>
              <a:gdLst/>
              <a:ahLst/>
              <a:cxnLst/>
              <a:rect l="l" t="t" r="r" b="b"/>
              <a:pathLst>
                <a:path w="18814" h="10825" extrusionOk="0">
                  <a:moveTo>
                    <a:pt x="6268" y="0"/>
                  </a:moveTo>
                  <a:lnTo>
                    <a:pt x="1" y="3608"/>
                  </a:lnTo>
                  <a:lnTo>
                    <a:pt x="12536" y="10824"/>
                  </a:lnTo>
                  <a:lnTo>
                    <a:pt x="18813" y="7244"/>
                  </a:lnTo>
                  <a:lnTo>
                    <a:pt x="6268"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0"/>
            <p:cNvSpPr/>
            <p:nvPr/>
          </p:nvSpPr>
          <p:spPr>
            <a:xfrm>
              <a:off x="1177100" y="2885149"/>
              <a:ext cx="1929498" cy="1108889"/>
            </a:xfrm>
            <a:custGeom>
              <a:avLst/>
              <a:gdLst/>
              <a:ahLst/>
              <a:cxnLst/>
              <a:rect l="l" t="t" r="r" b="b"/>
              <a:pathLst>
                <a:path w="17623" h="10128" extrusionOk="0">
                  <a:moveTo>
                    <a:pt x="5710" y="1"/>
                  </a:moveTo>
                  <a:lnTo>
                    <a:pt x="1" y="3265"/>
                  </a:lnTo>
                  <a:lnTo>
                    <a:pt x="11978" y="10128"/>
                  </a:lnTo>
                  <a:lnTo>
                    <a:pt x="17623" y="6892"/>
                  </a:lnTo>
                  <a:lnTo>
                    <a:pt x="571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0"/>
            <p:cNvSpPr/>
            <p:nvPr/>
          </p:nvSpPr>
          <p:spPr>
            <a:xfrm>
              <a:off x="1120057" y="3240548"/>
              <a:ext cx="1371659" cy="1579248"/>
            </a:xfrm>
            <a:custGeom>
              <a:avLst/>
              <a:gdLst/>
              <a:ahLst/>
              <a:cxnLst/>
              <a:rect l="l" t="t" r="r" b="b"/>
              <a:pathLst>
                <a:path w="12528" h="14424" extrusionOk="0">
                  <a:moveTo>
                    <a:pt x="1" y="0"/>
                  </a:moveTo>
                  <a:lnTo>
                    <a:pt x="1" y="7226"/>
                  </a:lnTo>
                  <a:lnTo>
                    <a:pt x="12527" y="14423"/>
                  </a:lnTo>
                  <a:lnTo>
                    <a:pt x="12527" y="7226"/>
                  </a:lnTo>
                  <a:lnTo>
                    <a:pt x="1"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0"/>
            <p:cNvSpPr/>
            <p:nvPr/>
          </p:nvSpPr>
          <p:spPr>
            <a:xfrm>
              <a:off x="1120057" y="3240548"/>
              <a:ext cx="1371659" cy="1025350"/>
            </a:xfrm>
            <a:custGeom>
              <a:avLst/>
              <a:gdLst/>
              <a:ahLst/>
              <a:cxnLst/>
              <a:rect l="l" t="t" r="r" b="b"/>
              <a:pathLst>
                <a:path w="12528" h="9365" extrusionOk="0">
                  <a:moveTo>
                    <a:pt x="1" y="0"/>
                  </a:moveTo>
                  <a:lnTo>
                    <a:pt x="1" y="2167"/>
                  </a:lnTo>
                  <a:lnTo>
                    <a:pt x="12527" y="9365"/>
                  </a:lnTo>
                  <a:lnTo>
                    <a:pt x="12527" y="7226"/>
                  </a:lnTo>
                  <a:lnTo>
                    <a:pt x="1" y="0"/>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0"/>
            <p:cNvSpPr/>
            <p:nvPr/>
          </p:nvSpPr>
          <p:spPr>
            <a:xfrm>
              <a:off x="2226872" y="4058097"/>
              <a:ext cx="208793" cy="384958"/>
            </a:xfrm>
            <a:custGeom>
              <a:avLst/>
              <a:gdLst/>
              <a:ahLst/>
              <a:cxnLst/>
              <a:rect l="l" t="t" r="r" b="b"/>
              <a:pathLst>
                <a:path w="1907" h="3516" fill="none" extrusionOk="0">
                  <a:moveTo>
                    <a:pt x="0" y="1"/>
                  </a:moveTo>
                  <a:cubicBezTo>
                    <a:pt x="0" y="1"/>
                    <a:pt x="75" y="2158"/>
                    <a:pt x="1907" y="3516"/>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0"/>
            <p:cNvSpPr/>
            <p:nvPr/>
          </p:nvSpPr>
          <p:spPr>
            <a:xfrm>
              <a:off x="1088524" y="3805617"/>
              <a:ext cx="898126" cy="491818"/>
            </a:xfrm>
            <a:custGeom>
              <a:avLst/>
              <a:gdLst/>
              <a:ahLst/>
              <a:cxnLst/>
              <a:rect l="l" t="t" r="r" b="b"/>
              <a:pathLst>
                <a:path w="8203" h="4492" fill="none" extrusionOk="0">
                  <a:moveTo>
                    <a:pt x="838" y="0"/>
                  </a:moveTo>
                  <a:cubicBezTo>
                    <a:pt x="838" y="0"/>
                    <a:pt x="8203" y="2483"/>
                    <a:pt x="7477" y="3488"/>
                  </a:cubicBezTo>
                  <a:cubicBezTo>
                    <a:pt x="6743" y="4492"/>
                    <a:pt x="1" y="1786"/>
                    <a:pt x="2158" y="1869"/>
                  </a:cubicBezTo>
                  <a:cubicBezTo>
                    <a:pt x="4316" y="1953"/>
                    <a:pt x="5590" y="2818"/>
                    <a:pt x="5590" y="2818"/>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0"/>
            <p:cNvSpPr/>
            <p:nvPr/>
          </p:nvSpPr>
          <p:spPr>
            <a:xfrm>
              <a:off x="1168013" y="3592772"/>
              <a:ext cx="1295128" cy="942906"/>
            </a:xfrm>
            <a:custGeom>
              <a:avLst/>
              <a:gdLst/>
              <a:ahLst/>
              <a:cxnLst/>
              <a:rect l="l" t="t" r="r" b="b"/>
              <a:pathLst>
                <a:path w="11829" h="8612" fill="none" extrusionOk="0">
                  <a:moveTo>
                    <a:pt x="0" y="1"/>
                  </a:moveTo>
                  <a:cubicBezTo>
                    <a:pt x="0" y="1"/>
                    <a:pt x="2567" y="2558"/>
                    <a:pt x="5561" y="2512"/>
                  </a:cubicBezTo>
                  <a:cubicBezTo>
                    <a:pt x="8555" y="2456"/>
                    <a:pt x="7728" y="6222"/>
                    <a:pt x="11829" y="8612"/>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0"/>
            <p:cNvSpPr/>
            <p:nvPr/>
          </p:nvSpPr>
          <p:spPr>
            <a:xfrm>
              <a:off x="1874539" y="4213898"/>
              <a:ext cx="446052" cy="408388"/>
            </a:xfrm>
            <a:custGeom>
              <a:avLst/>
              <a:gdLst/>
              <a:ahLst/>
              <a:cxnLst/>
              <a:rect l="l" t="t" r="r" b="b"/>
              <a:pathLst>
                <a:path w="4074" h="3730" fill="none" extrusionOk="0">
                  <a:moveTo>
                    <a:pt x="1" y="1888"/>
                  </a:moveTo>
                  <a:cubicBezTo>
                    <a:pt x="1" y="1432"/>
                    <a:pt x="326" y="0"/>
                    <a:pt x="1675" y="484"/>
                  </a:cubicBezTo>
                  <a:cubicBezTo>
                    <a:pt x="3023" y="977"/>
                    <a:pt x="4027" y="2911"/>
                    <a:pt x="4074" y="3729"/>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0"/>
            <p:cNvSpPr/>
            <p:nvPr/>
          </p:nvSpPr>
          <p:spPr>
            <a:xfrm>
              <a:off x="1671986" y="3736311"/>
              <a:ext cx="242405" cy="299777"/>
            </a:xfrm>
            <a:custGeom>
              <a:avLst/>
              <a:gdLst/>
              <a:ahLst/>
              <a:cxnLst/>
              <a:rect l="l" t="t" r="r" b="b"/>
              <a:pathLst>
                <a:path w="2214" h="2738" extrusionOk="0">
                  <a:moveTo>
                    <a:pt x="642" y="1"/>
                  </a:moveTo>
                  <a:lnTo>
                    <a:pt x="642" y="782"/>
                  </a:lnTo>
                  <a:cubicBezTo>
                    <a:pt x="592" y="768"/>
                    <a:pt x="543" y="761"/>
                    <a:pt x="496" y="761"/>
                  </a:cubicBezTo>
                  <a:cubicBezTo>
                    <a:pt x="212" y="761"/>
                    <a:pt x="0" y="1009"/>
                    <a:pt x="0" y="1312"/>
                  </a:cubicBezTo>
                  <a:cubicBezTo>
                    <a:pt x="9" y="1870"/>
                    <a:pt x="307" y="2382"/>
                    <a:pt x="791" y="2670"/>
                  </a:cubicBezTo>
                  <a:cubicBezTo>
                    <a:pt x="874" y="2714"/>
                    <a:pt x="968" y="2737"/>
                    <a:pt x="1062" y="2737"/>
                  </a:cubicBezTo>
                  <a:cubicBezTo>
                    <a:pt x="1147" y="2737"/>
                    <a:pt x="1232" y="2719"/>
                    <a:pt x="1311" y="2679"/>
                  </a:cubicBezTo>
                  <a:lnTo>
                    <a:pt x="1953" y="2326"/>
                  </a:lnTo>
                  <a:lnTo>
                    <a:pt x="1962" y="2316"/>
                  </a:lnTo>
                  <a:cubicBezTo>
                    <a:pt x="2093" y="2242"/>
                    <a:pt x="2186" y="2103"/>
                    <a:pt x="2204" y="1954"/>
                  </a:cubicBezTo>
                  <a:cubicBezTo>
                    <a:pt x="2213" y="1935"/>
                    <a:pt x="2213" y="1917"/>
                    <a:pt x="2213" y="1907"/>
                  </a:cubicBezTo>
                  <a:lnTo>
                    <a:pt x="2213" y="912"/>
                  </a:lnTo>
                  <a:lnTo>
                    <a:pt x="642" y="1"/>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0"/>
            <p:cNvSpPr/>
            <p:nvPr/>
          </p:nvSpPr>
          <p:spPr>
            <a:xfrm>
              <a:off x="1696402" y="3675216"/>
              <a:ext cx="193574" cy="293426"/>
            </a:xfrm>
            <a:custGeom>
              <a:avLst/>
              <a:gdLst/>
              <a:ahLst/>
              <a:cxnLst/>
              <a:rect l="l" t="t" r="r" b="b"/>
              <a:pathLst>
                <a:path w="1768" h="2680" extrusionOk="0">
                  <a:moveTo>
                    <a:pt x="186" y="1"/>
                  </a:moveTo>
                  <a:lnTo>
                    <a:pt x="186" y="884"/>
                  </a:lnTo>
                  <a:lnTo>
                    <a:pt x="186" y="959"/>
                  </a:lnTo>
                  <a:lnTo>
                    <a:pt x="186" y="1070"/>
                  </a:lnTo>
                  <a:lnTo>
                    <a:pt x="186" y="1163"/>
                  </a:lnTo>
                  <a:cubicBezTo>
                    <a:pt x="186" y="1424"/>
                    <a:pt x="270" y="1675"/>
                    <a:pt x="410" y="1889"/>
                  </a:cubicBezTo>
                  <a:lnTo>
                    <a:pt x="168" y="2038"/>
                  </a:lnTo>
                  <a:lnTo>
                    <a:pt x="242" y="2047"/>
                  </a:lnTo>
                  <a:lnTo>
                    <a:pt x="0" y="2186"/>
                  </a:lnTo>
                  <a:lnTo>
                    <a:pt x="856" y="2679"/>
                  </a:lnTo>
                  <a:lnTo>
                    <a:pt x="1498" y="2326"/>
                  </a:lnTo>
                  <a:lnTo>
                    <a:pt x="1516" y="2326"/>
                  </a:lnTo>
                  <a:cubicBezTo>
                    <a:pt x="1646" y="2242"/>
                    <a:pt x="1730" y="2112"/>
                    <a:pt x="1758" y="1963"/>
                  </a:cubicBezTo>
                  <a:cubicBezTo>
                    <a:pt x="1758" y="1945"/>
                    <a:pt x="1758" y="1926"/>
                    <a:pt x="1758" y="1907"/>
                  </a:cubicBezTo>
                  <a:lnTo>
                    <a:pt x="1767" y="912"/>
                  </a:lnTo>
                  <a:lnTo>
                    <a:pt x="186"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0"/>
            <p:cNvSpPr/>
            <p:nvPr/>
          </p:nvSpPr>
          <p:spPr>
            <a:xfrm>
              <a:off x="1828773" y="2014609"/>
              <a:ext cx="1372535" cy="1580343"/>
            </a:xfrm>
            <a:custGeom>
              <a:avLst/>
              <a:gdLst/>
              <a:ahLst/>
              <a:cxnLst/>
              <a:rect l="l" t="t" r="r" b="b"/>
              <a:pathLst>
                <a:path w="12536" h="14434" extrusionOk="0">
                  <a:moveTo>
                    <a:pt x="0" y="1"/>
                  </a:moveTo>
                  <a:lnTo>
                    <a:pt x="0" y="7217"/>
                  </a:lnTo>
                  <a:lnTo>
                    <a:pt x="12536" y="14433"/>
                  </a:lnTo>
                  <a:lnTo>
                    <a:pt x="12536" y="7226"/>
                  </a:lnTo>
                  <a:lnTo>
                    <a:pt x="0" y="1"/>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0"/>
            <p:cNvSpPr/>
            <p:nvPr/>
          </p:nvSpPr>
          <p:spPr>
            <a:xfrm>
              <a:off x="2488548" y="3638647"/>
              <a:ext cx="687363" cy="1181151"/>
            </a:xfrm>
            <a:custGeom>
              <a:avLst/>
              <a:gdLst/>
              <a:ahLst/>
              <a:cxnLst/>
              <a:rect l="l" t="t" r="r" b="b"/>
              <a:pathLst>
                <a:path w="6278" h="10788" extrusionOk="0">
                  <a:moveTo>
                    <a:pt x="6277" y="0"/>
                  </a:moveTo>
                  <a:lnTo>
                    <a:pt x="0" y="3580"/>
                  </a:lnTo>
                  <a:lnTo>
                    <a:pt x="0" y="10787"/>
                  </a:lnTo>
                  <a:lnTo>
                    <a:pt x="6277" y="7235"/>
                  </a:lnTo>
                  <a:lnTo>
                    <a:pt x="6277" y="0"/>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0"/>
            <p:cNvSpPr/>
            <p:nvPr/>
          </p:nvSpPr>
          <p:spPr>
            <a:xfrm>
              <a:off x="2488548" y="3638647"/>
              <a:ext cx="714844" cy="422622"/>
            </a:xfrm>
            <a:custGeom>
              <a:avLst/>
              <a:gdLst/>
              <a:ahLst/>
              <a:cxnLst/>
              <a:rect l="l" t="t" r="r" b="b"/>
              <a:pathLst>
                <a:path w="6529" h="3860" extrusionOk="0">
                  <a:moveTo>
                    <a:pt x="6277" y="0"/>
                  </a:moveTo>
                  <a:lnTo>
                    <a:pt x="0" y="3580"/>
                  </a:lnTo>
                  <a:lnTo>
                    <a:pt x="0" y="3859"/>
                  </a:lnTo>
                  <a:lnTo>
                    <a:pt x="6528" y="158"/>
                  </a:lnTo>
                  <a:lnTo>
                    <a:pt x="6277"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0"/>
            <p:cNvSpPr/>
            <p:nvPr/>
          </p:nvSpPr>
          <p:spPr>
            <a:xfrm>
              <a:off x="2575044" y="3994922"/>
              <a:ext cx="153830" cy="367659"/>
            </a:xfrm>
            <a:custGeom>
              <a:avLst/>
              <a:gdLst/>
              <a:ahLst/>
              <a:cxnLst/>
              <a:rect l="l" t="t" r="r" b="b"/>
              <a:pathLst>
                <a:path w="1405" h="3358" fill="none" extrusionOk="0">
                  <a:moveTo>
                    <a:pt x="1405" y="1"/>
                  </a:moveTo>
                  <a:cubicBezTo>
                    <a:pt x="1377" y="1256"/>
                    <a:pt x="875" y="2456"/>
                    <a:pt x="1" y="3358"/>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0"/>
            <p:cNvSpPr/>
            <p:nvPr/>
          </p:nvSpPr>
          <p:spPr>
            <a:xfrm>
              <a:off x="2711466" y="4097841"/>
              <a:ext cx="376856" cy="546781"/>
            </a:xfrm>
            <a:custGeom>
              <a:avLst/>
              <a:gdLst/>
              <a:ahLst/>
              <a:cxnLst/>
              <a:rect l="l" t="t" r="r" b="b"/>
              <a:pathLst>
                <a:path w="3442" h="4994" fill="none" extrusionOk="0">
                  <a:moveTo>
                    <a:pt x="280" y="4650"/>
                  </a:moveTo>
                  <a:cubicBezTo>
                    <a:pt x="280" y="4650"/>
                    <a:pt x="1" y="2418"/>
                    <a:pt x="1721" y="1209"/>
                  </a:cubicBezTo>
                  <a:cubicBezTo>
                    <a:pt x="3441" y="0"/>
                    <a:pt x="1210" y="4994"/>
                    <a:pt x="1210" y="4213"/>
                  </a:cubicBezTo>
                  <a:cubicBezTo>
                    <a:pt x="1210" y="3432"/>
                    <a:pt x="1675" y="2260"/>
                    <a:pt x="1675" y="2260"/>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0"/>
            <p:cNvSpPr/>
            <p:nvPr/>
          </p:nvSpPr>
          <p:spPr>
            <a:xfrm>
              <a:off x="2870333" y="3943024"/>
              <a:ext cx="324849" cy="269887"/>
            </a:xfrm>
            <a:custGeom>
              <a:avLst/>
              <a:gdLst/>
              <a:ahLst/>
              <a:cxnLst/>
              <a:rect l="l" t="t" r="r" b="b"/>
              <a:pathLst>
                <a:path w="2967" h="2465" fill="none" extrusionOk="0">
                  <a:moveTo>
                    <a:pt x="0" y="1"/>
                  </a:moveTo>
                  <a:cubicBezTo>
                    <a:pt x="0" y="1"/>
                    <a:pt x="698" y="1563"/>
                    <a:pt x="2967" y="2465"/>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0"/>
            <p:cNvSpPr/>
            <p:nvPr/>
          </p:nvSpPr>
          <p:spPr>
            <a:xfrm>
              <a:off x="1091590" y="2836318"/>
              <a:ext cx="710793" cy="404337"/>
            </a:xfrm>
            <a:custGeom>
              <a:avLst/>
              <a:gdLst/>
              <a:ahLst/>
              <a:cxnLst/>
              <a:rect l="l" t="t" r="r" b="b"/>
              <a:pathLst>
                <a:path w="6492" h="3693" extrusionOk="0">
                  <a:moveTo>
                    <a:pt x="6352" y="0"/>
                  </a:moveTo>
                  <a:lnTo>
                    <a:pt x="1" y="3627"/>
                  </a:lnTo>
                  <a:lnTo>
                    <a:pt x="224" y="3692"/>
                  </a:lnTo>
                  <a:lnTo>
                    <a:pt x="6491" y="84"/>
                  </a:lnTo>
                  <a:lnTo>
                    <a:pt x="635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0"/>
            <p:cNvSpPr/>
            <p:nvPr/>
          </p:nvSpPr>
          <p:spPr>
            <a:xfrm>
              <a:off x="2488548" y="3641713"/>
              <a:ext cx="740245" cy="559043"/>
            </a:xfrm>
            <a:custGeom>
              <a:avLst/>
              <a:gdLst/>
              <a:ahLst/>
              <a:cxnLst/>
              <a:rect l="l" t="t" r="r" b="b"/>
              <a:pathLst>
                <a:path w="6761" h="5106" extrusionOk="0">
                  <a:moveTo>
                    <a:pt x="6761" y="0"/>
                  </a:moveTo>
                  <a:lnTo>
                    <a:pt x="0" y="3831"/>
                  </a:lnTo>
                  <a:lnTo>
                    <a:pt x="0" y="5105"/>
                  </a:lnTo>
                  <a:lnTo>
                    <a:pt x="6761" y="1246"/>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0"/>
            <p:cNvSpPr/>
            <p:nvPr/>
          </p:nvSpPr>
          <p:spPr>
            <a:xfrm>
              <a:off x="1074291" y="3242519"/>
              <a:ext cx="1414360" cy="958235"/>
            </a:xfrm>
            <a:custGeom>
              <a:avLst/>
              <a:gdLst/>
              <a:ahLst/>
              <a:cxnLst/>
              <a:rect l="l" t="t" r="r" b="b"/>
              <a:pathLst>
                <a:path w="12918" h="8752" extrusionOk="0">
                  <a:moveTo>
                    <a:pt x="1" y="1"/>
                  </a:moveTo>
                  <a:lnTo>
                    <a:pt x="1" y="1247"/>
                  </a:lnTo>
                  <a:lnTo>
                    <a:pt x="12917" y="8751"/>
                  </a:lnTo>
                  <a:lnTo>
                    <a:pt x="12917" y="7477"/>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0"/>
            <p:cNvSpPr/>
            <p:nvPr/>
          </p:nvSpPr>
          <p:spPr>
            <a:xfrm>
              <a:off x="1866437" y="2251870"/>
              <a:ext cx="1283960" cy="1258559"/>
            </a:xfrm>
            <a:custGeom>
              <a:avLst/>
              <a:gdLst/>
              <a:ahLst/>
              <a:cxnLst/>
              <a:rect l="l" t="t" r="r" b="b"/>
              <a:pathLst>
                <a:path w="11727" h="11495" extrusionOk="0">
                  <a:moveTo>
                    <a:pt x="2799" y="1"/>
                  </a:moveTo>
                  <a:lnTo>
                    <a:pt x="0" y="4771"/>
                  </a:lnTo>
                  <a:lnTo>
                    <a:pt x="11727" y="11494"/>
                  </a:lnTo>
                  <a:lnTo>
                    <a:pt x="11727" y="5217"/>
                  </a:lnTo>
                  <a:lnTo>
                    <a:pt x="2799"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653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0"/>
            <p:cNvSpPr/>
            <p:nvPr/>
          </p:nvSpPr>
          <p:spPr>
            <a:xfrm>
              <a:off x="1074291" y="3229271"/>
              <a:ext cx="1414360" cy="831010"/>
            </a:xfrm>
            <a:custGeom>
              <a:avLst/>
              <a:gdLst/>
              <a:ahLst/>
              <a:cxnLst/>
              <a:rect l="l" t="t" r="r" b="b"/>
              <a:pathLst>
                <a:path w="12918" h="7590" extrusionOk="0">
                  <a:moveTo>
                    <a:pt x="214" y="1"/>
                  </a:moveTo>
                  <a:lnTo>
                    <a:pt x="1" y="122"/>
                  </a:lnTo>
                  <a:lnTo>
                    <a:pt x="12917" y="7589"/>
                  </a:lnTo>
                  <a:lnTo>
                    <a:pt x="12917" y="7319"/>
                  </a:lnTo>
                  <a:lnTo>
                    <a:pt x="21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0"/>
            <p:cNvSpPr/>
            <p:nvPr/>
          </p:nvSpPr>
          <p:spPr>
            <a:xfrm>
              <a:off x="2488548" y="4237329"/>
              <a:ext cx="740245" cy="451089"/>
            </a:xfrm>
            <a:custGeom>
              <a:avLst/>
              <a:gdLst/>
              <a:ahLst/>
              <a:cxnLst/>
              <a:rect l="l" t="t" r="r" b="b"/>
              <a:pathLst>
                <a:path w="6761" h="4120" extrusionOk="0">
                  <a:moveTo>
                    <a:pt x="6277" y="0"/>
                  </a:moveTo>
                  <a:lnTo>
                    <a:pt x="6277" y="261"/>
                  </a:lnTo>
                  <a:lnTo>
                    <a:pt x="0" y="3841"/>
                  </a:lnTo>
                  <a:lnTo>
                    <a:pt x="0" y="4120"/>
                  </a:lnTo>
                  <a:lnTo>
                    <a:pt x="6761" y="288"/>
                  </a:lnTo>
                  <a:lnTo>
                    <a:pt x="6277" y="0"/>
                  </a:ln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0"/>
            <p:cNvSpPr/>
            <p:nvPr/>
          </p:nvSpPr>
          <p:spPr>
            <a:xfrm>
              <a:off x="2488548" y="4268861"/>
              <a:ext cx="740245" cy="559043"/>
            </a:xfrm>
            <a:custGeom>
              <a:avLst/>
              <a:gdLst/>
              <a:ahLst/>
              <a:cxnLst/>
              <a:rect l="l" t="t" r="r" b="b"/>
              <a:pathLst>
                <a:path w="6761" h="5106" extrusionOk="0">
                  <a:moveTo>
                    <a:pt x="6761" y="0"/>
                  </a:moveTo>
                  <a:lnTo>
                    <a:pt x="0" y="3832"/>
                  </a:lnTo>
                  <a:lnTo>
                    <a:pt x="0" y="5106"/>
                  </a:lnTo>
                  <a:lnTo>
                    <a:pt x="6761" y="1247"/>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0"/>
            <p:cNvSpPr/>
            <p:nvPr/>
          </p:nvSpPr>
          <p:spPr>
            <a:xfrm>
              <a:off x="1074291" y="3869777"/>
              <a:ext cx="1414360" cy="958125"/>
            </a:xfrm>
            <a:custGeom>
              <a:avLst/>
              <a:gdLst/>
              <a:ahLst/>
              <a:cxnLst/>
              <a:rect l="l" t="t" r="r" b="b"/>
              <a:pathLst>
                <a:path w="12918" h="8751" extrusionOk="0">
                  <a:moveTo>
                    <a:pt x="1" y="0"/>
                  </a:moveTo>
                  <a:lnTo>
                    <a:pt x="1" y="1246"/>
                  </a:lnTo>
                  <a:lnTo>
                    <a:pt x="12917" y="8751"/>
                  </a:lnTo>
                  <a:lnTo>
                    <a:pt x="12917" y="74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0"/>
            <p:cNvSpPr/>
            <p:nvPr/>
          </p:nvSpPr>
          <p:spPr>
            <a:xfrm>
              <a:off x="1074291" y="3846346"/>
              <a:ext cx="1414360" cy="841083"/>
            </a:xfrm>
            <a:custGeom>
              <a:avLst/>
              <a:gdLst/>
              <a:ahLst/>
              <a:cxnLst/>
              <a:rect l="l" t="t" r="r" b="b"/>
              <a:pathLst>
                <a:path w="12918" h="7682" extrusionOk="0">
                  <a:moveTo>
                    <a:pt x="382" y="0"/>
                  </a:moveTo>
                  <a:lnTo>
                    <a:pt x="1" y="214"/>
                  </a:lnTo>
                  <a:lnTo>
                    <a:pt x="12917" y="7681"/>
                  </a:lnTo>
                  <a:lnTo>
                    <a:pt x="12917" y="7412"/>
                  </a:lnTo>
                  <a:lnTo>
                    <a:pt x="382" y="186"/>
                  </a:lnTo>
                  <a:lnTo>
                    <a:pt x="38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0"/>
            <p:cNvSpPr/>
            <p:nvPr/>
          </p:nvSpPr>
          <p:spPr>
            <a:xfrm>
              <a:off x="1785963" y="2824055"/>
              <a:ext cx="1442826" cy="831996"/>
            </a:xfrm>
            <a:custGeom>
              <a:avLst/>
              <a:gdLst/>
              <a:ahLst/>
              <a:cxnLst/>
              <a:rect l="l" t="t" r="r" b="b"/>
              <a:pathLst>
                <a:path w="13178" h="7599" extrusionOk="0">
                  <a:moveTo>
                    <a:pt x="215" y="1"/>
                  </a:moveTo>
                  <a:lnTo>
                    <a:pt x="1" y="122"/>
                  </a:lnTo>
                  <a:lnTo>
                    <a:pt x="12945" y="7598"/>
                  </a:lnTo>
                  <a:lnTo>
                    <a:pt x="13178" y="7468"/>
                  </a:lnTo>
                  <a:lnTo>
                    <a:pt x="215"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0"/>
            <p:cNvSpPr/>
            <p:nvPr/>
          </p:nvSpPr>
          <p:spPr>
            <a:xfrm>
              <a:off x="1809394" y="2793508"/>
              <a:ext cx="1419396" cy="848309"/>
            </a:xfrm>
            <a:custGeom>
              <a:avLst/>
              <a:gdLst/>
              <a:ahLst/>
              <a:cxnLst/>
              <a:rect l="l" t="t" r="r" b="b"/>
              <a:pathLst>
                <a:path w="12964" h="7748" extrusionOk="0">
                  <a:moveTo>
                    <a:pt x="1" y="1"/>
                  </a:moveTo>
                  <a:lnTo>
                    <a:pt x="1" y="280"/>
                  </a:lnTo>
                  <a:lnTo>
                    <a:pt x="12964" y="7747"/>
                  </a:lnTo>
                  <a:lnTo>
                    <a:pt x="12964" y="7468"/>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0"/>
            <p:cNvSpPr/>
            <p:nvPr/>
          </p:nvSpPr>
          <p:spPr>
            <a:xfrm>
              <a:off x="1809394" y="1973879"/>
              <a:ext cx="1418411" cy="847214"/>
            </a:xfrm>
            <a:custGeom>
              <a:avLst/>
              <a:gdLst/>
              <a:ahLst/>
              <a:cxnLst/>
              <a:rect l="l" t="t" r="r" b="b"/>
              <a:pathLst>
                <a:path w="12955" h="7738" extrusionOk="0">
                  <a:moveTo>
                    <a:pt x="1" y="1"/>
                  </a:moveTo>
                  <a:lnTo>
                    <a:pt x="1" y="280"/>
                  </a:lnTo>
                  <a:lnTo>
                    <a:pt x="12954" y="7738"/>
                  </a:lnTo>
                  <a:lnTo>
                    <a:pt x="12954" y="7459"/>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0"/>
            <p:cNvSpPr/>
            <p:nvPr/>
          </p:nvSpPr>
          <p:spPr>
            <a:xfrm>
              <a:off x="1809394" y="1924062"/>
              <a:ext cx="1513117" cy="866484"/>
            </a:xfrm>
            <a:custGeom>
              <a:avLst/>
              <a:gdLst/>
              <a:ahLst/>
              <a:cxnLst/>
              <a:rect l="l" t="t" r="r" b="b"/>
              <a:pathLst>
                <a:path w="13820" h="7914" extrusionOk="0">
                  <a:moveTo>
                    <a:pt x="865" y="0"/>
                  </a:moveTo>
                  <a:lnTo>
                    <a:pt x="1" y="456"/>
                  </a:lnTo>
                  <a:lnTo>
                    <a:pt x="12954" y="7914"/>
                  </a:lnTo>
                  <a:lnTo>
                    <a:pt x="13819" y="7468"/>
                  </a:lnTo>
                  <a:lnTo>
                    <a:pt x="865"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0"/>
            <p:cNvSpPr/>
            <p:nvPr/>
          </p:nvSpPr>
          <p:spPr>
            <a:xfrm>
              <a:off x="1809394" y="1982091"/>
              <a:ext cx="19489" cy="822799"/>
            </a:xfrm>
            <a:custGeom>
              <a:avLst/>
              <a:gdLst/>
              <a:ahLst/>
              <a:cxnLst/>
              <a:rect l="l" t="t" r="r" b="b"/>
              <a:pathLst>
                <a:path w="178" h="7515" extrusionOk="0">
                  <a:moveTo>
                    <a:pt x="1" y="0"/>
                  </a:moveTo>
                  <a:lnTo>
                    <a:pt x="1" y="7412"/>
                  </a:lnTo>
                  <a:lnTo>
                    <a:pt x="177" y="7514"/>
                  </a:lnTo>
                  <a:lnTo>
                    <a:pt x="177" y="103"/>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0"/>
            <p:cNvSpPr/>
            <p:nvPr/>
          </p:nvSpPr>
          <p:spPr>
            <a:xfrm>
              <a:off x="1235129" y="32150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235129" y="31285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0"/>
            <p:cNvSpPr/>
            <p:nvPr/>
          </p:nvSpPr>
          <p:spPr>
            <a:xfrm>
              <a:off x="1250457" y="31356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0"/>
            <p:cNvSpPr/>
            <p:nvPr/>
          </p:nvSpPr>
          <p:spPr>
            <a:xfrm>
              <a:off x="1249362" y="31356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1288121" y="31702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0"/>
            <p:cNvSpPr/>
            <p:nvPr/>
          </p:nvSpPr>
          <p:spPr>
            <a:xfrm>
              <a:off x="1286041" y="31560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0"/>
            <p:cNvSpPr/>
            <p:nvPr/>
          </p:nvSpPr>
          <p:spPr>
            <a:xfrm>
              <a:off x="1427609" y="33056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0"/>
            <p:cNvSpPr/>
            <p:nvPr/>
          </p:nvSpPr>
          <p:spPr>
            <a:xfrm>
              <a:off x="1427609" y="32190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a:off x="1442828" y="32262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a:off x="1441842" y="32262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a:off x="1480492" y="32609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a:off x="1479506" y="32474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a:off x="1541586" y="3428868"/>
              <a:ext cx="278098" cy="130400"/>
            </a:xfrm>
            <a:custGeom>
              <a:avLst/>
              <a:gdLst/>
              <a:ahLst/>
              <a:cxnLst/>
              <a:rect l="l" t="t" r="r" b="b"/>
              <a:pathLst>
                <a:path w="2540" h="1191" extrusionOk="0">
                  <a:moveTo>
                    <a:pt x="1" y="1"/>
                  </a:moveTo>
                  <a:lnTo>
                    <a:pt x="1" y="373"/>
                  </a:lnTo>
                  <a:cubicBezTo>
                    <a:pt x="1" y="930"/>
                    <a:pt x="670" y="1191"/>
                    <a:pt x="1266" y="1191"/>
                  </a:cubicBezTo>
                  <a:cubicBezTo>
                    <a:pt x="1851" y="1191"/>
                    <a:pt x="2540" y="940"/>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a:off x="1541586" y="3343358"/>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40" y="1358"/>
                    <a:pt x="2540" y="791"/>
                  </a:cubicBezTo>
                  <a:cubicBezTo>
                    <a:pt x="2540" y="233"/>
                    <a:pt x="1824"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a:off x="1556914" y="3350474"/>
              <a:ext cx="246456" cy="155910"/>
            </a:xfrm>
            <a:custGeom>
              <a:avLst/>
              <a:gdLst/>
              <a:ahLst/>
              <a:cxnLst/>
              <a:rect l="l" t="t" r="r" b="b"/>
              <a:pathLst>
                <a:path w="2251" h="1424" extrusionOk="0">
                  <a:moveTo>
                    <a:pt x="1116" y="1"/>
                  </a:moveTo>
                  <a:cubicBezTo>
                    <a:pt x="623" y="1"/>
                    <a:pt x="0" y="205"/>
                    <a:pt x="0" y="698"/>
                  </a:cubicBezTo>
                  <a:cubicBezTo>
                    <a:pt x="0" y="1191"/>
                    <a:pt x="596" y="1423"/>
                    <a:pt x="1116" y="1423"/>
                  </a:cubicBezTo>
                  <a:cubicBezTo>
                    <a:pt x="1646" y="1423"/>
                    <a:pt x="2251" y="1200"/>
                    <a:pt x="2251" y="707"/>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a:off x="1555929" y="3350474"/>
              <a:ext cx="247442" cy="85619"/>
            </a:xfrm>
            <a:custGeom>
              <a:avLst/>
              <a:gdLst/>
              <a:ahLst/>
              <a:cxnLst/>
              <a:rect l="l" t="t" r="r" b="b"/>
              <a:pathLst>
                <a:path w="2260" h="782" extrusionOk="0">
                  <a:moveTo>
                    <a:pt x="1116" y="1"/>
                  </a:moveTo>
                  <a:cubicBezTo>
                    <a:pt x="614" y="1"/>
                    <a:pt x="0" y="205"/>
                    <a:pt x="0" y="698"/>
                  </a:cubicBezTo>
                  <a:cubicBezTo>
                    <a:pt x="0" y="717"/>
                    <a:pt x="0" y="744"/>
                    <a:pt x="0" y="772"/>
                  </a:cubicBezTo>
                  <a:cubicBezTo>
                    <a:pt x="74" y="326"/>
                    <a:pt x="660" y="140"/>
                    <a:pt x="1125" y="140"/>
                  </a:cubicBezTo>
                  <a:cubicBezTo>
                    <a:pt x="1609" y="140"/>
                    <a:pt x="2195" y="335"/>
                    <a:pt x="2250" y="782"/>
                  </a:cubicBezTo>
                  <a:cubicBezTo>
                    <a:pt x="2260" y="754"/>
                    <a:pt x="2260" y="726"/>
                    <a:pt x="2250" y="707"/>
                  </a:cubicBezTo>
                  <a:cubicBezTo>
                    <a:pt x="2250" y="214"/>
                    <a:pt x="1627"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a:off x="1594578" y="3385073"/>
              <a:ext cx="173209" cy="108174"/>
            </a:xfrm>
            <a:custGeom>
              <a:avLst/>
              <a:gdLst/>
              <a:ahLst/>
              <a:cxnLst/>
              <a:rect l="l" t="t" r="r" b="b"/>
              <a:pathLst>
                <a:path w="1582" h="988" extrusionOk="0">
                  <a:moveTo>
                    <a:pt x="1340" y="624"/>
                  </a:moveTo>
                  <a:cubicBezTo>
                    <a:pt x="1367" y="633"/>
                    <a:pt x="1405" y="633"/>
                    <a:pt x="1433" y="633"/>
                  </a:cubicBezTo>
                  <a:lnTo>
                    <a:pt x="1414" y="652"/>
                  </a:lnTo>
                  <a:cubicBezTo>
                    <a:pt x="1386" y="642"/>
                    <a:pt x="1367" y="633"/>
                    <a:pt x="1340" y="624"/>
                  </a:cubicBezTo>
                  <a:close/>
                  <a:moveTo>
                    <a:pt x="940" y="689"/>
                  </a:moveTo>
                  <a:lnTo>
                    <a:pt x="949" y="698"/>
                  </a:lnTo>
                  <a:lnTo>
                    <a:pt x="949" y="707"/>
                  </a:lnTo>
                  <a:lnTo>
                    <a:pt x="940" y="689"/>
                  </a:lnTo>
                  <a:close/>
                  <a:moveTo>
                    <a:pt x="833" y="1"/>
                  </a:moveTo>
                  <a:cubicBezTo>
                    <a:pt x="785" y="1"/>
                    <a:pt x="735" y="13"/>
                    <a:pt x="698" y="38"/>
                  </a:cubicBezTo>
                  <a:lnTo>
                    <a:pt x="633" y="47"/>
                  </a:lnTo>
                  <a:lnTo>
                    <a:pt x="633" y="149"/>
                  </a:lnTo>
                  <a:cubicBezTo>
                    <a:pt x="633" y="205"/>
                    <a:pt x="642" y="252"/>
                    <a:pt x="661" y="298"/>
                  </a:cubicBezTo>
                  <a:cubicBezTo>
                    <a:pt x="586" y="224"/>
                    <a:pt x="493" y="168"/>
                    <a:pt x="391" y="149"/>
                  </a:cubicBezTo>
                  <a:cubicBezTo>
                    <a:pt x="368" y="143"/>
                    <a:pt x="344" y="140"/>
                    <a:pt x="320" y="140"/>
                  </a:cubicBezTo>
                  <a:cubicBezTo>
                    <a:pt x="276" y="140"/>
                    <a:pt x="232" y="150"/>
                    <a:pt x="196" y="168"/>
                  </a:cubicBezTo>
                  <a:lnTo>
                    <a:pt x="140" y="122"/>
                  </a:lnTo>
                  <a:lnTo>
                    <a:pt x="140" y="252"/>
                  </a:lnTo>
                  <a:cubicBezTo>
                    <a:pt x="140" y="297"/>
                    <a:pt x="174" y="341"/>
                    <a:pt x="244" y="361"/>
                  </a:cubicBezTo>
                  <a:lnTo>
                    <a:pt x="244" y="361"/>
                  </a:lnTo>
                  <a:cubicBezTo>
                    <a:pt x="223" y="356"/>
                    <a:pt x="203" y="354"/>
                    <a:pt x="183" y="354"/>
                  </a:cubicBezTo>
                  <a:cubicBezTo>
                    <a:pt x="141" y="354"/>
                    <a:pt x="102" y="364"/>
                    <a:pt x="66" y="382"/>
                  </a:cubicBezTo>
                  <a:lnTo>
                    <a:pt x="0" y="345"/>
                  </a:lnTo>
                  <a:lnTo>
                    <a:pt x="0" y="466"/>
                  </a:lnTo>
                  <a:cubicBezTo>
                    <a:pt x="0" y="512"/>
                    <a:pt x="47" y="559"/>
                    <a:pt x="121" y="577"/>
                  </a:cubicBezTo>
                  <a:cubicBezTo>
                    <a:pt x="182" y="587"/>
                    <a:pt x="242" y="591"/>
                    <a:pt x="303" y="591"/>
                  </a:cubicBezTo>
                  <a:cubicBezTo>
                    <a:pt x="363" y="591"/>
                    <a:pt x="424" y="587"/>
                    <a:pt x="484" y="577"/>
                  </a:cubicBezTo>
                  <a:lnTo>
                    <a:pt x="484" y="577"/>
                  </a:lnTo>
                  <a:cubicBezTo>
                    <a:pt x="410" y="605"/>
                    <a:pt x="345" y="642"/>
                    <a:pt x="289" y="689"/>
                  </a:cubicBezTo>
                  <a:lnTo>
                    <a:pt x="224" y="661"/>
                  </a:lnTo>
                  <a:lnTo>
                    <a:pt x="224" y="773"/>
                  </a:lnTo>
                  <a:cubicBezTo>
                    <a:pt x="224" y="819"/>
                    <a:pt x="270" y="866"/>
                    <a:pt x="345" y="893"/>
                  </a:cubicBezTo>
                  <a:cubicBezTo>
                    <a:pt x="366" y="901"/>
                    <a:pt x="389" y="904"/>
                    <a:pt x="411" y="904"/>
                  </a:cubicBezTo>
                  <a:cubicBezTo>
                    <a:pt x="474" y="904"/>
                    <a:pt x="536" y="876"/>
                    <a:pt x="577" y="828"/>
                  </a:cubicBezTo>
                  <a:lnTo>
                    <a:pt x="577" y="828"/>
                  </a:lnTo>
                  <a:cubicBezTo>
                    <a:pt x="540" y="884"/>
                    <a:pt x="596" y="949"/>
                    <a:pt x="689" y="977"/>
                  </a:cubicBezTo>
                  <a:cubicBezTo>
                    <a:pt x="710" y="984"/>
                    <a:pt x="733" y="988"/>
                    <a:pt x="755" y="988"/>
                  </a:cubicBezTo>
                  <a:cubicBezTo>
                    <a:pt x="819" y="988"/>
                    <a:pt x="882" y="960"/>
                    <a:pt x="930" y="912"/>
                  </a:cubicBezTo>
                  <a:cubicBezTo>
                    <a:pt x="940" y="884"/>
                    <a:pt x="949" y="856"/>
                    <a:pt x="958" y="828"/>
                  </a:cubicBezTo>
                  <a:cubicBezTo>
                    <a:pt x="958" y="810"/>
                    <a:pt x="958" y="800"/>
                    <a:pt x="958" y="791"/>
                  </a:cubicBezTo>
                  <a:lnTo>
                    <a:pt x="958" y="717"/>
                  </a:lnTo>
                  <a:cubicBezTo>
                    <a:pt x="1023" y="773"/>
                    <a:pt x="1107" y="819"/>
                    <a:pt x="1200" y="838"/>
                  </a:cubicBezTo>
                  <a:cubicBezTo>
                    <a:pt x="1222" y="845"/>
                    <a:pt x="1244" y="848"/>
                    <a:pt x="1267" y="848"/>
                  </a:cubicBezTo>
                  <a:cubicBezTo>
                    <a:pt x="1330" y="848"/>
                    <a:pt x="1394" y="821"/>
                    <a:pt x="1442" y="773"/>
                  </a:cubicBezTo>
                  <a:cubicBezTo>
                    <a:pt x="1442" y="763"/>
                    <a:pt x="1451" y="745"/>
                    <a:pt x="1451" y="735"/>
                  </a:cubicBezTo>
                  <a:lnTo>
                    <a:pt x="1451" y="633"/>
                  </a:lnTo>
                  <a:cubicBezTo>
                    <a:pt x="1498" y="624"/>
                    <a:pt x="1535" y="605"/>
                    <a:pt x="1563" y="568"/>
                  </a:cubicBezTo>
                  <a:cubicBezTo>
                    <a:pt x="1572" y="549"/>
                    <a:pt x="1581" y="540"/>
                    <a:pt x="1581" y="531"/>
                  </a:cubicBezTo>
                  <a:lnTo>
                    <a:pt x="1581" y="401"/>
                  </a:lnTo>
                  <a:lnTo>
                    <a:pt x="1544" y="438"/>
                  </a:lnTo>
                  <a:cubicBezTo>
                    <a:pt x="1516" y="428"/>
                    <a:pt x="1498" y="419"/>
                    <a:pt x="1479" y="410"/>
                  </a:cubicBezTo>
                  <a:cubicBezTo>
                    <a:pt x="1419" y="401"/>
                    <a:pt x="1356" y="396"/>
                    <a:pt x="1293" y="396"/>
                  </a:cubicBezTo>
                  <a:cubicBezTo>
                    <a:pt x="1230" y="396"/>
                    <a:pt x="1167" y="401"/>
                    <a:pt x="1107" y="410"/>
                  </a:cubicBezTo>
                  <a:cubicBezTo>
                    <a:pt x="1209" y="382"/>
                    <a:pt x="1293" y="326"/>
                    <a:pt x="1358" y="242"/>
                  </a:cubicBezTo>
                  <a:cubicBezTo>
                    <a:pt x="1367" y="233"/>
                    <a:pt x="1367" y="215"/>
                    <a:pt x="1367" y="196"/>
                  </a:cubicBezTo>
                  <a:lnTo>
                    <a:pt x="1367" y="84"/>
                  </a:lnTo>
                  <a:lnTo>
                    <a:pt x="1321" y="122"/>
                  </a:lnTo>
                  <a:cubicBezTo>
                    <a:pt x="1302" y="112"/>
                    <a:pt x="1274" y="94"/>
                    <a:pt x="1247" y="94"/>
                  </a:cubicBezTo>
                  <a:cubicBezTo>
                    <a:pt x="1225" y="86"/>
                    <a:pt x="1202" y="83"/>
                    <a:pt x="1180" y="83"/>
                  </a:cubicBezTo>
                  <a:cubicBezTo>
                    <a:pt x="1117" y="83"/>
                    <a:pt x="1055" y="111"/>
                    <a:pt x="1014" y="159"/>
                  </a:cubicBezTo>
                  <a:cubicBezTo>
                    <a:pt x="1051" y="94"/>
                    <a:pt x="995" y="29"/>
                    <a:pt x="902"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a:off x="1592498" y="3371168"/>
              <a:ext cx="179341" cy="109378"/>
            </a:xfrm>
            <a:custGeom>
              <a:avLst/>
              <a:gdLst/>
              <a:ahLst/>
              <a:cxnLst/>
              <a:rect l="l" t="t" r="r" b="b"/>
              <a:pathLst>
                <a:path w="1638" h="999" extrusionOk="0">
                  <a:moveTo>
                    <a:pt x="845" y="0"/>
                  </a:moveTo>
                  <a:cubicBezTo>
                    <a:pt x="699" y="0"/>
                    <a:pt x="584" y="169"/>
                    <a:pt x="680" y="304"/>
                  </a:cubicBezTo>
                  <a:cubicBezTo>
                    <a:pt x="605" y="230"/>
                    <a:pt x="512" y="183"/>
                    <a:pt x="410" y="156"/>
                  </a:cubicBezTo>
                  <a:cubicBezTo>
                    <a:pt x="388" y="148"/>
                    <a:pt x="366" y="145"/>
                    <a:pt x="343" y="145"/>
                  </a:cubicBezTo>
                  <a:cubicBezTo>
                    <a:pt x="280" y="145"/>
                    <a:pt x="216" y="173"/>
                    <a:pt x="168" y="221"/>
                  </a:cubicBezTo>
                  <a:cubicBezTo>
                    <a:pt x="133" y="274"/>
                    <a:pt x="173" y="336"/>
                    <a:pt x="266" y="365"/>
                  </a:cubicBezTo>
                  <a:lnTo>
                    <a:pt x="266" y="365"/>
                  </a:lnTo>
                  <a:cubicBezTo>
                    <a:pt x="249" y="361"/>
                    <a:pt x="231" y="359"/>
                    <a:pt x="213" y="359"/>
                  </a:cubicBezTo>
                  <a:cubicBezTo>
                    <a:pt x="149" y="359"/>
                    <a:pt x="86" y="386"/>
                    <a:pt x="38" y="435"/>
                  </a:cubicBezTo>
                  <a:cubicBezTo>
                    <a:pt x="1" y="490"/>
                    <a:pt x="47" y="555"/>
                    <a:pt x="140" y="583"/>
                  </a:cubicBezTo>
                  <a:cubicBezTo>
                    <a:pt x="201" y="597"/>
                    <a:pt x="261" y="604"/>
                    <a:pt x="322" y="604"/>
                  </a:cubicBezTo>
                  <a:cubicBezTo>
                    <a:pt x="382" y="604"/>
                    <a:pt x="443" y="597"/>
                    <a:pt x="503" y="583"/>
                  </a:cubicBezTo>
                  <a:lnTo>
                    <a:pt x="503" y="583"/>
                  </a:lnTo>
                  <a:cubicBezTo>
                    <a:pt x="410" y="611"/>
                    <a:pt x="326" y="667"/>
                    <a:pt x="261" y="751"/>
                  </a:cubicBezTo>
                  <a:cubicBezTo>
                    <a:pt x="224" y="807"/>
                    <a:pt x="271" y="872"/>
                    <a:pt x="373" y="900"/>
                  </a:cubicBezTo>
                  <a:cubicBezTo>
                    <a:pt x="395" y="907"/>
                    <a:pt x="417" y="910"/>
                    <a:pt x="440" y="910"/>
                  </a:cubicBezTo>
                  <a:cubicBezTo>
                    <a:pt x="503" y="910"/>
                    <a:pt x="564" y="883"/>
                    <a:pt x="605" y="834"/>
                  </a:cubicBezTo>
                  <a:lnTo>
                    <a:pt x="605" y="834"/>
                  </a:lnTo>
                  <a:cubicBezTo>
                    <a:pt x="568" y="890"/>
                    <a:pt x="624" y="955"/>
                    <a:pt x="717" y="983"/>
                  </a:cubicBezTo>
                  <a:cubicBezTo>
                    <a:pt x="743" y="994"/>
                    <a:pt x="768" y="999"/>
                    <a:pt x="793" y="999"/>
                  </a:cubicBezTo>
                  <a:cubicBezTo>
                    <a:pt x="939" y="999"/>
                    <a:pt x="1054" y="830"/>
                    <a:pt x="959" y="695"/>
                  </a:cubicBezTo>
                  <a:lnTo>
                    <a:pt x="959" y="695"/>
                  </a:lnTo>
                  <a:cubicBezTo>
                    <a:pt x="1033" y="769"/>
                    <a:pt x="1126" y="816"/>
                    <a:pt x="1228" y="844"/>
                  </a:cubicBezTo>
                  <a:cubicBezTo>
                    <a:pt x="1250" y="851"/>
                    <a:pt x="1273" y="854"/>
                    <a:pt x="1295" y="854"/>
                  </a:cubicBezTo>
                  <a:cubicBezTo>
                    <a:pt x="1359" y="854"/>
                    <a:pt x="1422" y="827"/>
                    <a:pt x="1470" y="779"/>
                  </a:cubicBezTo>
                  <a:cubicBezTo>
                    <a:pt x="1495" y="728"/>
                    <a:pt x="1460" y="662"/>
                    <a:pt x="1383" y="636"/>
                  </a:cubicBezTo>
                  <a:lnTo>
                    <a:pt x="1383" y="636"/>
                  </a:lnTo>
                  <a:cubicBezTo>
                    <a:pt x="1397" y="639"/>
                    <a:pt x="1411" y="641"/>
                    <a:pt x="1425" y="641"/>
                  </a:cubicBezTo>
                  <a:cubicBezTo>
                    <a:pt x="1489" y="641"/>
                    <a:pt x="1552" y="613"/>
                    <a:pt x="1600" y="565"/>
                  </a:cubicBezTo>
                  <a:cubicBezTo>
                    <a:pt x="1638" y="509"/>
                    <a:pt x="1591" y="435"/>
                    <a:pt x="1498" y="416"/>
                  </a:cubicBezTo>
                  <a:cubicBezTo>
                    <a:pt x="1438" y="402"/>
                    <a:pt x="1375" y="395"/>
                    <a:pt x="1312" y="395"/>
                  </a:cubicBezTo>
                  <a:cubicBezTo>
                    <a:pt x="1249" y="395"/>
                    <a:pt x="1186" y="402"/>
                    <a:pt x="1126" y="416"/>
                  </a:cubicBezTo>
                  <a:cubicBezTo>
                    <a:pt x="1228" y="388"/>
                    <a:pt x="1312" y="323"/>
                    <a:pt x="1377" y="249"/>
                  </a:cubicBezTo>
                  <a:cubicBezTo>
                    <a:pt x="1414" y="193"/>
                    <a:pt x="1368" y="118"/>
                    <a:pt x="1266" y="100"/>
                  </a:cubicBezTo>
                  <a:cubicBezTo>
                    <a:pt x="1244" y="92"/>
                    <a:pt x="1221" y="89"/>
                    <a:pt x="1199" y="89"/>
                  </a:cubicBezTo>
                  <a:cubicBezTo>
                    <a:pt x="1136" y="89"/>
                    <a:pt x="1074" y="117"/>
                    <a:pt x="1033" y="165"/>
                  </a:cubicBezTo>
                  <a:cubicBezTo>
                    <a:pt x="1070" y="109"/>
                    <a:pt x="1014" y="35"/>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1788044" y="3538794"/>
              <a:ext cx="277989" cy="130509"/>
            </a:xfrm>
            <a:custGeom>
              <a:avLst/>
              <a:gdLst/>
              <a:ahLst/>
              <a:cxnLst/>
              <a:rect l="l" t="t" r="r" b="b"/>
              <a:pathLst>
                <a:path w="2539" h="1192" extrusionOk="0">
                  <a:moveTo>
                    <a:pt x="0" y="1"/>
                  </a:moveTo>
                  <a:lnTo>
                    <a:pt x="0" y="373"/>
                  </a:lnTo>
                  <a:cubicBezTo>
                    <a:pt x="0" y="931"/>
                    <a:pt x="661" y="1191"/>
                    <a:pt x="1256" y="1191"/>
                  </a:cubicBezTo>
                  <a:cubicBezTo>
                    <a:pt x="1851" y="1191"/>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1787058" y="3453284"/>
              <a:ext cx="277989" cy="175289"/>
            </a:xfrm>
            <a:custGeom>
              <a:avLst/>
              <a:gdLst/>
              <a:ahLst/>
              <a:cxnLst/>
              <a:rect l="l" t="t" r="r" b="b"/>
              <a:pathLst>
                <a:path w="2539" h="1601" extrusionOk="0">
                  <a:moveTo>
                    <a:pt x="1255" y="1"/>
                  </a:moveTo>
                  <a:cubicBezTo>
                    <a:pt x="707" y="1"/>
                    <a:pt x="0" y="233"/>
                    <a:pt x="0" y="791"/>
                  </a:cubicBezTo>
                  <a:cubicBezTo>
                    <a:pt x="0" y="1349"/>
                    <a:pt x="670" y="1600"/>
                    <a:pt x="1265" y="1600"/>
                  </a:cubicBezTo>
                  <a:cubicBezTo>
                    <a:pt x="1860" y="1600"/>
                    <a:pt x="2539" y="1349"/>
                    <a:pt x="2539" y="791"/>
                  </a:cubicBezTo>
                  <a:cubicBezTo>
                    <a:pt x="2539" y="224"/>
                    <a:pt x="1832"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1803263" y="3459415"/>
              <a:ext cx="246566" cy="156896"/>
            </a:xfrm>
            <a:custGeom>
              <a:avLst/>
              <a:gdLst/>
              <a:ahLst/>
              <a:cxnLst/>
              <a:rect l="l" t="t" r="r" b="b"/>
              <a:pathLst>
                <a:path w="2252" h="1433" extrusionOk="0">
                  <a:moveTo>
                    <a:pt x="1117" y="1"/>
                  </a:moveTo>
                  <a:cubicBezTo>
                    <a:pt x="624" y="1"/>
                    <a:pt x="1" y="214"/>
                    <a:pt x="1" y="707"/>
                  </a:cubicBezTo>
                  <a:cubicBezTo>
                    <a:pt x="1" y="1200"/>
                    <a:pt x="587" y="1433"/>
                    <a:pt x="1117" y="1433"/>
                  </a:cubicBezTo>
                  <a:cubicBezTo>
                    <a:pt x="1647" y="1433"/>
                    <a:pt x="2251" y="1209"/>
                    <a:pt x="2251" y="707"/>
                  </a:cubicBezTo>
                  <a:cubicBezTo>
                    <a:pt x="2251" y="214"/>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1802277" y="3459415"/>
              <a:ext cx="246456" cy="85619"/>
            </a:xfrm>
            <a:custGeom>
              <a:avLst/>
              <a:gdLst/>
              <a:ahLst/>
              <a:cxnLst/>
              <a:rect l="l" t="t" r="r" b="b"/>
              <a:pathLst>
                <a:path w="2251" h="782" extrusionOk="0">
                  <a:moveTo>
                    <a:pt x="1116" y="1"/>
                  </a:moveTo>
                  <a:cubicBezTo>
                    <a:pt x="614" y="1"/>
                    <a:pt x="0" y="214"/>
                    <a:pt x="0" y="707"/>
                  </a:cubicBezTo>
                  <a:cubicBezTo>
                    <a:pt x="0" y="735"/>
                    <a:pt x="0" y="754"/>
                    <a:pt x="0" y="782"/>
                  </a:cubicBezTo>
                  <a:cubicBezTo>
                    <a:pt x="66" y="335"/>
                    <a:pt x="651" y="149"/>
                    <a:pt x="1126" y="149"/>
                  </a:cubicBezTo>
                  <a:cubicBezTo>
                    <a:pt x="1600" y="149"/>
                    <a:pt x="2195" y="345"/>
                    <a:pt x="2251" y="782"/>
                  </a:cubicBezTo>
                  <a:cubicBezTo>
                    <a:pt x="2251" y="763"/>
                    <a:pt x="2251" y="735"/>
                    <a:pt x="2251" y="707"/>
                  </a:cubicBezTo>
                  <a:cubicBezTo>
                    <a:pt x="2251" y="214"/>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1840926" y="3494670"/>
              <a:ext cx="172224" cy="107736"/>
            </a:xfrm>
            <a:custGeom>
              <a:avLst/>
              <a:gdLst/>
              <a:ahLst/>
              <a:cxnLst/>
              <a:rect l="l" t="t" r="r" b="b"/>
              <a:pathLst>
                <a:path w="1573" h="984" extrusionOk="0">
                  <a:moveTo>
                    <a:pt x="1340" y="627"/>
                  </a:moveTo>
                  <a:lnTo>
                    <a:pt x="1340" y="627"/>
                  </a:lnTo>
                  <a:cubicBezTo>
                    <a:pt x="1368" y="636"/>
                    <a:pt x="1396" y="636"/>
                    <a:pt x="1433" y="636"/>
                  </a:cubicBezTo>
                  <a:lnTo>
                    <a:pt x="1405" y="655"/>
                  </a:lnTo>
                  <a:cubicBezTo>
                    <a:pt x="1386" y="646"/>
                    <a:pt x="1359" y="636"/>
                    <a:pt x="1340" y="627"/>
                  </a:cubicBezTo>
                  <a:close/>
                  <a:moveTo>
                    <a:pt x="940" y="692"/>
                  </a:moveTo>
                  <a:lnTo>
                    <a:pt x="949" y="701"/>
                  </a:lnTo>
                  <a:lnTo>
                    <a:pt x="940" y="701"/>
                  </a:lnTo>
                  <a:cubicBezTo>
                    <a:pt x="940" y="701"/>
                    <a:pt x="940" y="692"/>
                    <a:pt x="940" y="692"/>
                  </a:cubicBezTo>
                  <a:close/>
                  <a:moveTo>
                    <a:pt x="850" y="1"/>
                  </a:moveTo>
                  <a:cubicBezTo>
                    <a:pt x="794" y="1"/>
                    <a:pt x="739" y="13"/>
                    <a:pt x="689" y="41"/>
                  </a:cubicBezTo>
                  <a:lnTo>
                    <a:pt x="633" y="50"/>
                  </a:lnTo>
                  <a:lnTo>
                    <a:pt x="633" y="153"/>
                  </a:lnTo>
                  <a:cubicBezTo>
                    <a:pt x="624" y="199"/>
                    <a:pt x="633" y="255"/>
                    <a:pt x="661" y="302"/>
                  </a:cubicBezTo>
                  <a:cubicBezTo>
                    <a:pt x="587" y="227"/>
                    <a:pt x="494" y="171"/>
                    <a:pt x="391" y="143"/>
                  </a:cubicBezTo>
                  <a:cubicBezTo>
                    <a:pt x="375" y="141"/>
                    <a:pt x="358" y="140"/>
                    <a:pt x="341" y="140"/>
                  </a:cubicBezTo>
                  <a:cubicBezTo>
                    <a:pt x="290" y="140"/>
                    <a:pt x="236" y="150"/>
                    <a:pt x="187" y="171"/>
                  </a:cubicBezTo>
                  <a:lnTo>
                    <a:pt x="131" y="125"/>
                  </a:lnTo>
                  <a:lnTo>
                    <a:pt x="131" y="255"/>
                  </a:lnTo>
                  <a:cubicBezTo>
                    <a:pt x="131" y="300"/>
                    <a:pt x="174" y="345"/>
                    <a:pt x="244" y="364"/>
                  </a:cubicBezTo>
                  <a:lnTo>
                    <a:pt x="244" y="364"/>
                  </a:lnTo>
                  <a:cubicBezTo>
                    <a:pt x="223" y="359"/>
                    <a:pt x="203" y="357"/>
                    <a:pt x="183" y="357"/>
                  </a:cubicBezTo>
                  <a:cubicBezTo>
                    <a:pt x="142" y="357"/>
                    <a:pt x="102" y="367"/>
                    <a:pt x="66" y="385"/>
                  </a:cubicBezTo>
                  <a:lnTo>
                    <a:pt x="1" y="348"/>
                  </a:lnTo>
                  <a:lnTo>
                    <a:pt x="1" y="469"/>
                  </a:lnTo>
                  <a:cubicBezTo>
                    <a:pt x="1" y="515"/>
                    <a:pt x="38" y="562"/>
                    <a:pt x="112" y="581"/>
                  </a:cubicBezTo>
                  <a:cubicBezTo>
                    <a:pt x="173" y="590"/>
                    <a:pt x="233" y="595"/>
                    <a:pt x="294" y="595"/>
                  </a:cubicBezTo>
                  <a:cubicBezTo>
                    <a:pt x="354" y="595"/>
                    <a:pt x="415" y="590"/>
                    <a:pt x="475" y="581"/>
                  </a:cubicBezTo>
                  <a:lnTo>
                    <a:pt x="475" y="581"/>
                  </a:lnTo>
                  <a:cubicBezTo>
                    <a:pt x="410" y="608"/>
                    <a:pt x="345" y="646"/>
                    <a:pt x="280" y="683"/>
                  </a:cubicBezTo>
                  <a:lnTo>
                    <a:pt x="224" y="655"/>
                  </a:lnTo>
                  <a:lnTo>
                    <a:pt x="224" y="776"/>
                  </a:lnTo>
                  <a:cubicBezTo>
                    <a:pt x="224" y="822"/>
                    <a:pt x="261" y="869"/>
                    <a:pt x="336" y="887"/>
                  </a:cubicBezTo>
                  <a:cubicBezTo>
                    <a:pt x="363" y="896"/>
                    <a:pt x="390" y="900"/>
                    <a:pt x="416" y="900"/>
                  </a:cubicBezTo>
                  <a:cubicBezTo>
                    <a:pt x="480" y="900"/>
                    <a:pt x="538" y="875"/>
                    <a:pt x="577" y="822"/>
                  </a:cubicBezTo>
                  <a:lnTo>
                    <a:pt x="577" y="822"/>
                  </a:lnTo>
                  <a:cubicBezTo>
                    <a:pt x="540" y="887"/>
                    <a:pt x="587" y="953"/>
                    <a:pt x="680" y="971"/>
                  </a:cubicBezTo>
                  <a:cubicBezTo>
                    <a:pt x="707" y="979"/>
                    <a:pt x="734" y="983"/>
                    <a:pt x="760" y="983"/>
                  </a:cubicBezTo>
                  <a:cubicBezTo>
                    <a:pt x="824" y="983"/>
                    <a:pt x="882" y="959"/>
                    <a:pt x="921" y="906"/>
                  </a:cubicBezTo>
                  <a:cubicBezTo>
                    <a:pt x="940" y="887"/>
                    <a:pt x="949" y="860"/>
                    <a:pt x="949" y="822"/>
                  </a:cubicBezTo>
                  <a:cubicBezTo>
                    <a:pt x="959" y="813"/>
                    <a:pt x="959" y="804"/>
                    <a:pt x="949" y="794"/>
                  </a:cubicBezTo>
                  <a:lnTo>
                    <a:pt x="949" y="720"/>
                  </a:lnTo>
                  <a:cubicBezTo>
                    <a:pt x="1024" y="776"/>
                    <a:pt x="1107" y="822"/>
                    <a:pt x="1191" y="841"/>
                  </a:cubicBezTo>
                  <a:cubicBezTo>
                    <a:pt x="1215" y="848"/>
                    <a:pt x="1240" y="852"/>
                    <a:pt x="1263" y="852"/>
                  </a:cubicBezTo>
                  <a:cubicBezTo>
                    <a:pt x="1330" y="852"/>
                    <a:pt x="1392" y="824"/>
                    <a:pt x="1433" y="776"/>
                  </a:cubicBezTo>
                  <a:cubicBezTo>
                    <a:pt x="1442" y="767"/>
                    <a:pt x="1452" y="748"/>
                    <a:pt x="1452" y="739"/>
                  </a:cubicBezTo>
                  <a:lnTo>
                    <a:pt x="1452" y="636"/>
                  </a:lnTo>
                  <a:cubicBezTo>
                    <a:pt x="1498" y="627"/>
                    <a:pt x="1535" y="599"/>
                    <a:pt x="1563" y="562"/>
                  </a:cubicBezTo>
                  <a:cubicBezTo>
                    <a:pt x="1572" y="553"/>
                    <a:pt x="1572" y="543"/>
                    <a:pt x="1572" y="534"/>
                  </a:cubicBezTo>
                  <a:lnTo>
                    <a:pt x="1572" y="404"/>
                  </a:lnTo>
                  <a:lnTo>
                    <a:pt x="1535" y="441"/>
                  </a:lnTo>
                  <a:cubicBezTo>
                    <a:pt x="1517" y="422"/>
                    <a:pt x="1498" y="422"/>
                    <a:pt x="1470" y="413"/>
                  </a:cubicBezTo>
                  <a:cubicBezTo>
                    <a:pt x="1410" y="399"/>
                    <a:pt x="1349" y="392"/>
                    <a:pt x="1289" y="392"/>
                  </a:cubicBezTo>
                  <a:cubicBezTo>
                    <a:pt x="1228" y="392"/>
                    <a:pt x="1168" y="399"/>
                    <a:pt x="1107" y="413"/>
                  </a:cubicBezTo>
                  <a:cubicBezTo>
                    <a:pt x="1200" y="385"/>
                    <a:pt x="1293" y="329"/>
                    <a:pt x="1349" y="246"/>
                  </a:cubicBezTo>
                  <a:cubicBezTo>
                    <a:pt x="1359" y="227"/>
                    <a:pt x="1368" y="218"/>
                    <a:pt x="1368" y="199"/>
                  </a:cubicBezTo>
                  <a:lnTo>
                    <a:pt x="1368" y="78"/>
                  </a:lnTo>
                  <a:lnTo>
                    <a:pt x="1321" y="125"/>
                  </a:lnTo>
                  <a:cubicBezTo>
                    <a:pt x="1303" y="106"/>
                    <a:pt x="1275" y="97"/>
                    <a:pt x="1247" y="88"/>
                  </a:cubicBezTo>
                  <a:cubicBezTo>
                    <a:pt x="1227" y="83"/>
                    <a:pt x="1206" y="81"/>
                    <a:pt x="1185" y="81"/>
                  </a:cubicBezTo>
                  <a:cubicBezTo>
                    <a:pt x="1120" y="81"/>
                    <a:pt x="1054" y="103"/>
                    <a:pt x="1005" y="153"/>
                  </a:cubicBezTo>
                  <a:cubicBezTo>
                    <a:pt x="1042" y="97"/>
                    <a:pt x="996" y="32"/>
                    <a:pt x="903" y="4"/>
                  </a:cubicBezTo>
                  <a:cubicBezTo>
                    <a:pt x="885" y="2"/>
                    <a:pt x="868"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1838956" y="3481532"/>
              <a:ext cx="179231" cy="108064"/>
            </a:xfrm>
            <a:custGeom>
              <a:avLst/>
              <a:gdLst/>
              <a:ahLst/>
              <a:cxnLst/>
              <a:rect l="l" t="t" r="r" b="b"/>
              <a:pathLst>
                <a:path w="1637" h="987" extrusionOk="0">
                  <a:moveTo>
                    <a:pt x="846" y="0"/>
                  </a:moveTo>
                  <a:cubicBezTo>
                    <a:pt x="785" y="0"/>
                    <a:pt x="725" y="25"/>
                    <a:pt x="679" y="78"/>
                  </a:cubicBezTo>
                  <a:cubicBezTo>
                    <a:pt x="642" y="143"/>
                    <a:pt x="642" y="226"/>
                    <a:pt x="679" y="301"/>
                  </a:cubicBezTo>
                  <a:cubicBezTo>
                    <a:pt x="605" y="226"/>
                    <a:pt x="512" y="170"/>
                    <a:pt x="409" y="152"/>
                  </a:cubicBezTo>
                  <a:cubicBezTo>
                    <a:pt x="385" y="144"/>
                    <a:pt x="360" y="140"/>
                    <a:pt x="335" y="140"/>
                  </a:cubicBezTo>
                  <a:cubicBezTo>
                    <a:pt x="274" y="140"/>
                    <a:pt x="214" y="164"/>
                    <a:pt x="168" y="217"/>
                  </a:cubicBezTo>
                  <a:cubicBezTo>
                    <a:pt x="131" y="271"/>
                    <a:pt x="175" y="335"/>
                    <a:pt x="271" y="364"/>
                  </a:cubicBezTo>
                  <a:lnTo>
                    <a:pt x="271" y="364"/>
                  </a:lnTo>
                  <a:cubicBezTo>
                    <a:pt x="247" y="357"/>
                    <a:pt x="223" y="353"/>
                    <a:pt x="199" y="353"/>
                  </a:cubicBezTo>
                  <a:cubicBezTo>
                    <a:pt x="135" y="353"/>
                    <a:pt x="77" y="378"/>
                    <a:pt x="37" y="431"/>
                  </a:cubicBezTo>
                  <a:cubicBezTo>
                    <a:pt x="0" y="487"/>
                    <a:pt x="47" y="552"/>
                    <a:pt x="140" y="580"/>
                  </a:cubicBezTo>
                  <a:cubicBezTo>
                    <a:pt x="200" y="589"/>
                    <a:pt x="261" y="594"/>
                    <a:pt x="321" y="594"/>
                  </a:cubicBezTo>
                  <a:cubicBezTo>
                    <a:pt x="382" y="594"/>
                    <a:pt x="442" y="589"/>
                    <a:pt x="502" y="580"/>
                  </a:cubicBezTo>
                  <a:lnTo>
                    <a:pt x="502" y="580"/>
                  </a:lnTo>
                  <a:cubicBezTo>
                    <a:pt x="409" y="608"/>
                    <a:pt x="326" y="663"/>
                    <a:pt x="261" y="747"/>
                  </a:cubicBezTo>
                  <a:cubicBezTo>
                    <a:pt x="223" y="803"/>
                    <a:pt x="270" y="868"/>
                    <a:pt x="363" y="896"/>
                  </a:cubicBezTo>
                  <a:cubicBezTo>
                    <a:pt x="387" y="903"/>
                    <a:pt x="412" y="907"/>
                    <a:pt x="435" y="907"/>
                  </a:cubicBezTo>
                  <a:cubicBezTo>
                    <a:pt x="502" y="907"/>
                    <a:pt x="564" y="879"/>
                    <a:pt x="605" y="831"/>
                  </a:cubicBezTo>
                  <a:lnTo>
                    <a:pt x="605" y="831"/>
                  </a:lnTo>
                  <a:cubicBezTo>
                    <a:pt x="568" y="887"/>
                    <a:pt x="614" y="952"/>
                    <a:pt x="707" y="980"/>
                  </a:cubicBezTo>
                  <a:cubicBezTo>
                    <a:pt x="729" y="984"/>
                    <a:pt x="751" y="986"/>
                    <a:pt x="772" y="986"/>
                  </a:cubicBezTo>
                  <a:cubicBezTo>
                    <a:pt x="842" y="986"/>
                    <a:pt x="906" y="962"/>
                    <a:pt x="949" y="905"/>
                  </a:cubicBezTo>
                  <a:cubicBezTo>
                    <a:pt x="986" y="840"/>
                    <a:pt x="986" y="756"/>
                    <a:pt x="949" y="682"/>
                  </a:cubicBezTo>
                  <a:lnTo>
                    <a:pt x="949" y="682"/>
                  </a:lnTo>
                  <a:cubicBezTo>
                    <a:pt x="1023" y="756"/>
                    <a:pt x="1116" y="812"/>
                    <a:pt x="1218" y="840"/>
                  </a:cubicBezTo>
                  <a:cubicBezTo>
                    <a:pt x="1240" y="847"/>
                    <a:pt x="1263" y="851"/>
                    <a:pt x="1285" y="851"/>
                  </a:cubicBezTo>
                  <a:cubicBezTo>
                    <a:pt x="1349" y="851"/>
                    <a:pt x="1412" y="823"/>
                    <a:pt x="1460" y="775"/>
                  </a:cubicBezTo>
                  <a:cubicBezTo>
                    <a:pt x="1494" y="716"/>
                    <a:pt x="1459" y="658"/>
                    <a:pt x="1384" y="633"/>
                  </a:cubicBezTo>
                  <a:lnTo>
                    <a:pt x="1384" y="633"/>
                  </a:lnTo>
                  <a:cubicBezTo>
                    <a:pt x="1398" y="636"/>
                    <a:pt x="1411" y="637"/>
                    <a:pt x="1425" y="637"/>
                  </a:cubicBezTo>
                  <a:cubicBezTo>
                    <a:pt x="1488" y="637"/>
                    <a:pt x="1552" y="609"/>
                    <a:pt x="1600" y="561"/>
                  </a:cubicBezTo>
                  <a:cubicBezTo>
                    <a:pt x="1637" y="496"/>
                    <a:pt x="1590" y="431"/>
                    <a:pt x="1488" y="412"/>
                  </a:cubicBezTo>
                  <a:cubicBezTo>
                    <a:pt x="1428" y="398"/>
                    <a:pt x="1367" y="391"/>
                    <a:pt x="1307" y="391"/>
                  </a:cubicBezTo>
                  <a:cubicBezTo>
                    <a:pt x="1246" y="391"/>
                    <a:pt x="1186" y="398"/>
                    <a:pt x="1125" y="412"/>
                  </a:cubicBezTo>
                  <a:cubicBezTo>
                    <a:pt x="1218" y="375"/>
                    <a:pt x="1311" y="319"/>
                    <a:pt x="1367" y="245"/>
                  </a:cubicBezTo>
                  <a:cubicBezTo>
                    <a:pt x="1404" y="180"/>
                    <a:pt x="1358" y="115"/>
                    <a:pt x="1265" y="96"/>
                  </a:cubicBezTo>
                  <a:cubicBezTo>
                    <a:pt x="1243" y="89"/>
                    <a:pt x="1221" y="85"/>
                    <a:pt x="1198" y="85"/>
                  </a:cubicBezTo>
                  <a:cubicBezTo>
                    <a:pt x="1135" y="85"/>
                    <a:pt x="1071" y="113"/>
                    <a:pt x="1023" y="161"/>
                  </a:cubicBezTo>
                  <a:cubicBezTo>
                    <a:pt x="1060" y="96"/>
                    <a:pt x="1014" y="31"/>
                    <a:pt x="921" y="12"/>
                  </a:cubicBezTo>
                  <a:cubicBezTo>
                    <a:pt x="896" y="4"/>
                    <a:pt x="871" y="0"/>
                    <a:pt x="84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1954028" y="3680362"/>
              <a:ext cx="277003" cy="130400"/>
            </a:xfrm>
            <a:custGeom>
              <a:avLst/>
              <a:gdLst/>
              <a:ahLst/>
              <a:cxnLst/>
              <a:rect l="l" t="t" r="r" b="b"/>
              <a:pathLst>
                <a:path w="2530" h="1191" extrusionOk="0">
                  <a:moveTo>
                    <a:pt x="0" y="0"/>
                  </a:moveTo>
                  <a:lnTo>
                    <a:pt x="0" y="372"/>
                  </a:lnTo>
                  <a:cubicBezTo>
                    <a:pt x="0" y="930"/>
                    <a:pt x="660" y="1191"/>
                    <a:pt x="1255" y="1191"/>
                  </a:cubicBezTo>
                  <a:cubicBezTo>
                    <a:pt x="1851" y="1191"/>
                    <a:pt x="2529" y="940"/>
                    <a:pt x="2529" y="372"/>
                  </a:cubicBezTo>
                  <a:lnTo>
                    <a:pt x="2529" y="1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1952933" y="3594852"/>
              <a:ext cx="278098" cy="176275"/>
            </a:xfrm>
            <a:custGeom>
              <a:avLst/>
              <a:gdLst/>
              <a:ahLst/>
              <a:cxnLst/>
              <a:rect l="l" t="t" r="r" b="b"/>
              <a:pathLst>
                <a:path w="2540" h="1610" extrusionOk="0">
                  <a:moveTo>
                    <a:pt x="1256" y="0"/>
                  </a:moveTo>
                  <a:cubicBezTo>
                    <a:pt x="708" y="0"/>
                    <a:pt x="1" y="233"/>
                    <a:pt x="1" y="791"/>
                  </a:cubicBezTo>
                  <a:cubicBezTo>
                    <a:pt x="1" y="1349"/>
                    <a:pt x="670" y="1609"/>
                    <a:pt x="1265" y="1609"/>
                  </a:cubicBezTo>
                  <a:cubicBezTo>
                    <a:pt x="1861" y="1609"/>
                    <a:pt x="2539" y="1349"/>
                    <a:pt x="2539" y="791"/>
                  </a:cubicBezTo>
                  <a:cubicBezTo>
                    <a:pt x="2539" y="233"/>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1969246" y="3601969"/>
              <a:ext cx="246456" cy="154815"/>
            </a:xfrm>
            <a:custGeom>
              <a:avLst/>
              <a:gdLst/>
              <a:ahLst/>
              <a:cxnLst/>
              <a:rect l="l" t="t" r="r" b="b"/>
              <a:pathLst>
                <a:path w="2251" h="1414" extrusionOk="0">
                  <a:moveTo>
                    <a:pt x="1107" y="0"/>
                  </a:moveTo>
                  <a:cubicBezTo>
                    <a:pt x="624" y="0"/>
                    <a:pt x="1" y="205"/>
                    <a:pt x="1" y="698"/>
                  </a:cubicBezTo>
                  <a:cubicBezTo>
                    <a:pt x="1" y="1181"/>
                    <a:pt x="586" y="1414"/>
                    <a:pt x="1116" y="1414"/>
                  </a:cubicBezTo>
                  <a:cubicBezTo>
                    <a:pt x="1647" y="1414"/>
                    <a:pt x="2251" y="1191"/>
                    <a:pt x="2251" y="698"/>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1968261" y="3601969"/>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5" y="326"/>
                    <a:pt x="651" y="149"/>
                    <a:pt x="1116" y="149"/>
                  </a:cubicBezTo>
                  <a:cubicBezTo>
                    <a:pt x="1600" y="149"/>
                    <a:pt x="2195" y="335"/>
                    <a:pt x="2251" y="782"/>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2006910" y="3636567"/>
              <a:ext cx="172224" cy="108174"/>
            </a:xfrm>
            <a:custGeom>
              <a:avLst/>
              <a:gdLst/>
              <a:ahLst/>
              <a:cxnLst/>
              <a:rect l="l" t="t" r="r" b="b"/>
              <a:pathLst>
                <a:path w="1573" h="988" extrusionOk="0">
                  <a:moveTo>
                    <a:pt x="1340" y="624"/>
                  </a:moveTo>
                  <a:lnTo>
                    <a:pt x="1340" y="624"/>
                  </a:lnTo>
                  <a:cubicBezTo>
                    <a:pt x="1368" y="633"/>
                    <a:pt x="1396" y="633"/>
                    <a:pt x="1433" y="633"/>
                  </a:cubicBezTo>
                  <a:lnTo>
                    <a:pt x="1405" y="652"/>
                  </a:lnTo>
                  <a:cubicBezTo>
                    <a:pt x="1386" y="642"/>
                    <a:pt x="1358" y="633"/>
                    <a:pt x="1340" y="624"/>
                  </a:cubicBezTo>
                  <a:close/>
                  <a:moveTo>
                    <a:pt x="931" y="689"/>
                  </a:moveTo>
                  <a:lnTo>
                    <a:pt x="949" y="698"/>
                  </a:lnTo>
                  <a:lnTo>
                    <a:pt x="940" y="707"/>
                  </a:lnTo>
                  <a:cubicBezTo>
                    <a:pt x="940" y="707"/>
                    <a:pt x="940" y="698"/>
                    <a:pt x="931" y="689"/>
                  </a:cubicBezTo>
                  <a:close/>
                  <a:moveTo>
                    <a:pt x="829" y="1"/>
                  </a:moveTo>
                  <a:cubicBezTo>
                    <a:pt x="780" y="1"/>
                    <a:pt x="732" y="13"/>
                    <a:pt x="689" y="38"/>
                  </a:cubicBezTo>
                  <a:lnTo>
                    <a:pt x="633" y="47"/>
                  </a:lnTo>
                  <a:lnTo>
                    <a:pt x="633" y="149"/>
                  </a:lnTo>
                  <a:cubicBezTo>
                    <a:pt x="624" y="196"/>
                    <a:pt x="633" y="252"/>
                    <a:pt x="661" y="298"/>
                  </a:cubicBezTo>
                  <a:cubicBezTo>
                    <a:pt x="586" y="224"/>
                    <a:pt x="484" y="168"/>
                    <a:pt x="382" y="149"/>
                  </a:cubicBezTo>
                  <a:cubicBezTo>
                    <a:pt x="359" y="143"/>
                    <a:pt x="336" y="140"/>
                    <a:pt x="313" y="140"/>
                  </a:cubicBezTo>
                  <a:cubicBezTo>
                    <a:pt x="271" y="140"/>
                    <a:pt x="229" y="150"/>
                    <a:pt x="187" y="168"/>
                  </a:cubicBezTo>
                  <a:lnTo>
                    <a:pt x="131" y="121"/>
                  </a:lnTo>
                  <a:lnTo>
                    <a:pt x="131" y="252"/>
                  </a:lnTo>
                  <a:cubicBezTo>
                    <a:pt x="131" y="296"/>
                    <a:pt x="174" y="341"/>
                    <a:pt x="243" y="361"/>
                  </a:cubicBezTo>
                  <a:lnTo>
                    <a:pt x="243" y="361"/>
                  </a:lnTo>
                  <a:cubicBezTo>
                    <a:pt x="223" y="356"/>
                    <a:pt x="203" y="354"/>
                    <a:pt x="183" y="354"/>
                  </a:cubicBezTo>
                  <a:cubicBezTo>
                    <a:pt x="141" y="354"/>
                    <a:pt x="98" y="364"/>
                    <a:pt x="56" y="382"/>
                  </a:cubicBezTo>
                  <a:lnTo>
                    <a:pt x="1" y="345"/>
                  </a:lnTo>
                  <a:lnTo>
                    <a:pt x="1" y="466"/>
                  </a:lnTo>
                  <a:cubicBezTo>
                    <a:pt x="1" y="512"/>
                    <a:pt x="38" y="559"/>
                    <a:pt x="112" y="577"/>
                  </a:cubicBezTo>
                  <a:cubicBezTo>
                    <a:pt x="173" y="591"/>
                    <a:pt x="233" y="598"/>
                    <a:pt x="294" y="598"/>
                  </a:cubicBezTo>
                  <a:cubicBezTo>
                    <a:pt x="354" y="598"/>
                    <a:pt x="414" y="591"/>
                    <a:pt x="475" y="577"/>
                  </a:cubicBezTo>
                  <a:lnTo>
                    <a:pt x="475" y="577"/>
                  </a:lnTo>
                  <a:cubicBezTo>
                    <a:pt x="410" y="605"/>
                    <a:pt x="345" y="642"/>
                    <a:pt x="280" y="689"/>
                  </a:cubicBezTo>
                  <a:lnTo>
                    <a:pt x="224" y="661"/>
                  </a:lnTo>
                  <a:lnTo>
                    <a:pt x="224" y="772"/>
                  </a:lnTo>
                  <a:cubicBezTo>
                    <a:pt x="224" y="819"/>
                    <a:pt x="261" y="865"/>
                    <a:pt x="335" y="893"/>
                  </a:cubicBezTo>
                  <a:cubicBezTo>
                    <a:pt x="357" y="901"/>
                    <a:pt x="380" y="904"/>
                    <a:pt x="402" y="904"/>
                  </a:cubicBezTo>
                  <a:cubicBezTo>
                    <a:pt x="466" y="904"/>
                    <a:pt x="529" y="876"/>
                    <a:pt x="577" y="828"/>
                  </a:cubicBezTo>
                  <a:lnTo>
                    <a:pt x="577" y="828"/>
                  </a:lnTo>
                  <a:cubicBezTo>
                    <a:pt x="540" y="884"/>
                    <a:pt x="586" y="949"/>
                    <a:pt x="679" y="977"/>
                  </a:cubicBezTo>
                  <a:cubicBezTo>
                    <a:pt x="704" y="984"/>
                    <a:pt x="728" y="988"/>
                    <a:pt x="752" y="988"/>
                  </a:cubicBezTo>
                  <a:cubicBezTo>
                    <a:pt x="819" y="988"/>
                    <a:pt x="880" y="960"/>
                    <a:pt x="921" y="912"/>
                  </a:cubicBezTo>
                  <a:cubicBezTo>
                    <a:pt x="940" y="884"/>
                    <a:pt x="949" y="856"/>
                    <a:pt x="949" y="828"/>
                  </a:cubicBezTo>
                  <a:lnTo>
                    <a:pt x="949" y="707"/>
                  </a:lnTo>
                  <a:cubicBezTo>
                    <a:pt x="1024" y="772"/>
                    <a:pt x="1098" y="810"/>
                    <a:pt x="1191" y="838"/>
                  </a:cubicBezTo>
                  <a:cubicBezTo>
                    <a:pt x="1213" y="845"/>
                    <a:pt x="1235" y="848"/>
                    <a:pt x="1258" y="848"/>
                  </a:cubicBezTo>
                  <a:cubicBezTo>
                    <a:pt x="1321" y="848"/>
                    <a:pt x="1385" y="821"/>
                    <a:pt x="1433" y="772"/>
                  </a:cubicBezTo>
                  <a:cubicBezTo>
                    <a:pt x="1442" y="754"/>
                    <a:pt x="1442" y="745"/>
                    <a:pt x="1442" y="726"/>
                  </a:cubicBezTo>
                  <a:lnTo>
                    <a:pt x="1442" y="624"/>
                  </a:lnTo>
                  <a:cubicBezTo>
                    <a:pt x="1489" y="624"/>
                    <a:pt x="1535" y="596"/>
                    <a:pt x="1563" y="559"/>
                  </a:cubicBezTo>
                  <a:cubicBezTo>
                    <a:pt x="1572" y="549"/>
                    <a:pt x="1572" y="540"/>
                    <a:pt x="1572" y="521"/>
                  </a:cubicBezTo>
                  <a:lnTo>
                    <a:pt x="1572" y="391"/>
                  </a:lnTo>
                  <a:lnTo>
                    <a:pt x="1535" y="438"/>
                  </a:lnTo>
                  <a:cubicBezTo>
                    <a:pt x="1516" y="428"/>
                    <a:pt x="1498" y="419"/>
                    <a:pt x="1470" y="410"/>
                  </a:cubicBezTo>
                  <a:cubicBezTo>
                    <a:pt x="1409" y="400"/>
                    <a:pt x="1349" y="396"/>
                    <a:pt x="1289" y="396"/>
                  </a:cubicBezTo>
                  <a:cubicBezTo>
                    <a:pt x="1228" y="396"/>
                    <a:pt x="1168" y="400"/>
                    <a:pt x="1107" y="410"/>
                  </a:cubicBezTo>
                  <a:cubicBezTo>
                    <a:pt x="1200" y="382"/>
                    <a:pt x="1293" y="326"/>
                    <a:pt x="1349" y="242"/>
                  </a:cubicBezTo>
                  <a:cubicBezTo>
                    <a:pt x="1358" y="233"/>
                    <a:pt x="1368" y="214"/>
                    <a:pt x="1368" y="196"/>
                  </a:cubicBezTo>
                  <a:lnTo>
                    <a:pt x="1368" y="75"/>
                  </a:lnTo>
                  <a:lnTo>
                    <a:pt x="1321" y="121"/>
                  </a:lnTo>
                  <a:cubicBezTo>
                    <a:pt x="1303" y="103"/>
                    <a:pt x="1275" y="94"/>
                    <a:pt x="1247" y="94"/>
                  </a:cubicBezTo>
                  <a:cubicBezTo>
                    <a:pt x="1222" y="85"/>
                    <a:pt x="1197" y="81"/>
                    <a:pt x="1172" y="81"/>
                  </a:cubicBezTo>
                  <a:cubicBezTo>
                    <a:pt x="1111" y="81"/>
                    <a:pt x="1051" y="106"/>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2004940" y="3623209"/>
              <a:ext cx="179231" cy="108283"/>
            </a:xfrm>
            <a:custGeom>
              <a:avLst/>
              <a:gdLst/>
              <a:ahLst/>
              <a:cxnLst/>
              <a:rect l="l" t="t" r="r" b="b"/>
              <a:pathLst>
                <a:path w="1637" h="989" extrusionOk="0">
                  <a:moveTo>
                    <a:pt x="854" y="0"/>
                  </a:moveTo>
                  <a:cubicBezTo>
                    <a:pt x="790" y="0"/>
                    <a:pt x="727" y="28"/>
                    <a:pt x="679" y="76"/>
                  </a:cubicBezTo>
                  <a:cubicBezTo>
                    <a:pt x="642" y="141"/>
                    <a:pt x="642" y="234"/>
                    <a:pt x="679" y="309"/>
                  </a:cubicBezTo>
                  <a:cubicBezTo>
                    <a:pt x="604" y="234"/>
                    <a:pt x="512" y="178"/>
                    <a:pt x="409" y="151"/>
                  </a:cubicBezTo>
                  <a:cubicBezTo>
                    <a:pt x="389" y="146"/>
                    <a:pt x="368" y="144"/>
                    <a:pt x="347" y="144"/>
                  </a:cubicBezTo>
                  <a:cubicBezTo>
                    <a:pt x="282" y="144"/>
                    <a:pt x="217" y="166"/>
                    <a:pt x="167" y="216"/>
                  </a:cubicBezTo>
                  <a:cubicBezTo>
                    <a:pt x="131" y="279"/>
                    <a:pt x="175" y="343"/>
                    <a:pt x="264" y="363"/>
                  </a:cubicBezTo>
                  <a:lnTo>
                    <a:pt x="264" y="363"/>
                  </a:lnTo>
                  <a:cubicBezTo>
                    <a:pt x="246" y="359"/>
                    <a:pt x="227" y="358"/>
                    <a:pt x="208" y="358"/>
                  </a:cubicBezTo>
                  <a:cubicBezTo>
                    <a:pt x="143" y="358"/>
                    <a:pt x="79" y="380"/>
                    <a:pt x="37" y="429"/>
                  </a:cubicBezTo>
                  <a:cubicBezTo>
                    <a:pt x="0" y="495"/>
                    <a:pt x="47" y="560"/>
                    <a:pt x="140" y="578"/>
                  </a:cubicBezTo>
                  <a:cubicBezTo>
                    <a:pt x="200" y="592"/>
                    <a:pt x="260" y="599"/>
                    <a:pt x="321" y="599"/>
                  </a:cubicBezTo>
                  <a:cubicBezTo>
                    <a:pt x="381" y="599"/>
                    <a:pt x="442" y="592"/>
                    <a:pt x="502" y="578"/>
                  </a:cubicBezTo>
                  <a:lnTo>
                    <a:pt x="502" y="578"/>
                  </a:lnTo>
                  <a:cubicBezTo>
                    <a:pt x="409" y="615"/>
                    <a:pt x="326" y="671"/>
                    <a:pt x="260" y="746"/>
                  </a:cubicBezTo>
                  <a:cubicBezTo>
                    <a:pt x="223" y="811"/>
                    <a:pt x="270" y="876"/>
                    <a:pt x="363" y="894"/>
                  </a:cubicBezTo>
                  <a:cubicBezTo>
                    <a:pt x="385" y="902"/>
                    <a:pt x="408" y="905"/>
                    <a:pt x="431" y="905"/>
                  </a:cubicBezTo>
                  <a:cubicBezTo>
                    <a:pt x="497" y="905"/>
                    <a:pt x="563" y="877"/>
                    <a:pt x="604" y="829"/>
                  </a:cubicBezTo>
                  <a:lnTo>
                    <a:pt x="604" y="829"/>
                  </a:lnTo>
                  <a:cubicBezTo>
                    <a:pt x="567" y="894"/>
                    <a:pt x="614" y="960"/>
                    <a:pt x="707" y="978"/>
                  </a:cubicBezTo>
                  <a:cubicBezTo>
                    <a:pt x="731" y="985"/>
                    <a:pt x="755" y="989"/>
                    <a:pt x="779" y="989"/>
                  </a:cubicBezTo>
                  <a:cubicBezTo>
                    <a:pt x="846" y="989"/>
                    <a:pt x="907" y="961"/>
                    <a:pt x="949" y="913"/>
                  </a:cubicBezTo>
                  <a:cubicBezTo>
                    <a:pt x="986" y="848"/>
                    <a:pt x="986" y="764"/>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4" y="633"/>
                    <a:pt x="1404" y="636"/>
                    <a:pt x="1424" y="636"/>
                  </a:cubicBezTo>
                  <a:cubicBezTo>
                    <a:pt x="1488" y="636"/>
                    <a:pt x="1549" y="608"/>
                    <a:pt x="1590" y="560"/>
                  </a:cubicBezTo>
                  <a:cubicBezTo>
                    <a:pt x="1637" y="504"/>
                    <a:pt x="1581" y="429"/>
                    <a:pt x="1488" y="411"/>
                  </a:cubicBezTo>
                  <a:cubicBezTo>
                    <a:pt x="1427" y="397"/>
                    <a:pt x="1367" y="390"/>
                    <a:pt x="1307" y="390"/>
                  </a:cubicBezTo>
                  <a:cubicBezTo>
                    <a:pt x="1246" y="390"/>
                    <a:pt x="1186" y="397"/>
                    <a:pt x="1125" y="411"/>
                  </a:cubicBezTo>
                  <a:cubicBezTo>
                    <a:pt x="1218" y="374"/>
                    <a:pt x="1302" y="318"/>
                    <a:pt x="1367" y="243"/>
                  </a:cubicBezTo>
                  <a:cubicBezTo>
                    <a:pt x="1404" y="178"/>
                    <a:pt x="1358" y="113"/>
                    <a:pt x="1265" y="95"/>
                  </a:cubicBezTo>
                  <a:cubicBezTo>
                    <a:pt x="1243" y="87"/>
                    <a:pt x="1220" y="84"/>
                    <a:pt x="1198" y="84"/>
                  </a:cubicBezTo>
                  <a:cubicBezTo>
                    <a:pt x="1134" y="84"/>
                    <a:pt x="1071" y="112"/>
                    <a:pt x="1023" y="160"/>
                  </a:cubicBezTo>
                  <a:cubicBezTo>
                    <a:pt x="1060" y="95"/>
                    <a:pt x="1014" y="30"/>
                    <a:pt x="921" y="11"/>
                  </a:cubicBezTo>
                  <a:cubicBezTo>
                    <a:pt x="899" y="4"/>
                    <a:pt x="876"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2197310" y="375262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2197310" y="3666129"/>
              <a:ext cx="278098" cy="176275"/>
            </a:xfrm>
            <a:custGeom>
              <a:avLst/>
              <a:gdLst/>
              <a:ahLst/>
              <a:cxnLst/>
              <a:rect l="l" t="t" r="r" b="b"/>
              <a:pathLst>
                <a:path w="2540" h="1610" extrusionOk="0">
                  <a:moveTo>
                    <a:pt x="1256" y="0"/>
                  </a:moveTo>
                  <a:cubicBezTo>
                    <a:pt x="698" y="0"/>
                    <a:pt x="1" y="233"/>
                    <a:pt x="1" y="791"/>
                  </a:cubicBezTo>
                  <a:cubicBezTo>
                    <a:pt x="1" y="1349"/>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0"/>
            <p:cNvSpPr/>
            <p:nvPr/>
          </p:nvSpPr>
          <p:spPr>
            <a:xfrm>
              <a:off x="2212638" y="3673246"/>
              <a:ext cx="246456" cy="155910"/>
            </a:xfrm>
            <a:custGeom>
              <a:avLst/>
              <a:gdLst/>
              <a:ahLst/>
              <a:cxnLst/>
              <a:rect l="l" t="t" r="r" b="b"/>
              <a:pathLst>
                <a:path w="2251" h="1424" extrusionOk="0">
                  <a:moveTo>
                    <a:pt x="1116" y="0"/>
                  </a:moveTo>
                  <a:cubicBezTo>
                    <a:pt x="623" y="0"/>
                    <a:pt x="0" y="205"/>
                    <a:pt x="0" y="707"/>
                  </a:cubicBezTo>
                  <a:cubicBezTo>
                    <a:pt x="0" y="1200"/>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2211544" y="3673246"/>
              <a:ext cx="247551" cy="85619"/>
            </a:xfrm>
            <a:custGeom>
              <a:avLst/>
              <a:gdLst/>
              <a:ahLst/>
              <a:cxnLst/>
              <a:rect l="l" t="t" r="r" b="b"/>
              <a:pathLst>
                <a:path w="2261" h="782" extrusionOk="0">
                  <a:moveTo>
                    <a:pt x="1126" y="0"/>
                  </a:moveTo>
                  <a:cubicBezTo>
                    <a:pt x="615" y="0"/>
                    <a:pt x="10" y="205"/>
                    <a:pt x="10" y="707"/>
                  </a:cubicBezTo>
                  <a:cubicBezTo>
                    <a:pt x="1" y="726"/>
                    <a:pt x="1" y="754"/>
                    <a:pt x="10" y="782"/>
                  </a:cubicBezTo>
                  <a:cubicBezTo>
                    <a:pt x="75" y="335"/>
                    <a:pt x="661" y="140"/>
                    <a:pt x="1126" y="140"/>
                  </a:cubicBezTo>
                  <a:cubicBezTo>
                    <a:pt x="1610" y="140"/>
                    <a:pt x="2195" y="335"/>
                    <a:pt x="2261" y="782"/>
                  </a:cubicBezTo>
                  <a:cubicBezTo>
                    <a:pt x="2261" y="754"/>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2250302" y="3707844"/>
              <a:ext cx="173209" cy="108174"/>
            </a:xfrm>
            <a:custGeom>
              <a:avLst/>
              <a:gdLst/>
              <a:ahLst/>
              <a:cxnLst/>
              <a:rect l="l" t="t" r="r" b="b"/>
              <a:pathLst>
                <a:path w="1582" h="988" extrusionOk="0">
                  <a:moveTo>
                    <a:pt x="1339" y="633"/>
                  </a:moveTo>
                  <a:cubicBezTo>
                    <a:pt x="1364" y="633"/>
                    <a:pt x="1385" y="637"/>
                    <a:pt x="1404" y="637"/>
                  </a:cubicBezTo>
                  <a:cubicBezTo>
                    <a:pt x="1414" y="637"/>
                    <a:pt x="1423" y="636"/>
                    <a:pt x="1432" y="633"/>
                  </a:cubicBezTo>
                  <a:lnTo>
                    <a:pt x="1432" y="633"/>
                  </a:lnTo>
                  <a:lnTo>
                    <a:pt x="1414" y="661"/>
                  </a:lnTo>
                  <a:cubicBezTo>
                    <a:pt x="1386" y="642"/>
                    <a:pt x="1367" y="633"/>
                    <a:pt x="1339" y="633"/>
                  </a:cubicBezTo>
                  <a:close/>
                  <a:moveTo>
                    <a:pt x="838" y="1"/>
                  </a:moveTo>
                  <a:cubicBezTo>
                    <a:pt x="791" y="1"/>
                    <a:pt x="742" y="15"/>
                    <a:pt x="698" y="47"/>
                  </a:cubicBezTo>
                  <a:lnTo>
                    <a:pt x="633" y="56"/>
                  </a:lnTo>
                  <a:lnTo>
                    <a:pt x="633" y="149"/>
                  </a:lnTo>
                  <a:cubicBezTo>
                    <a:pt x="633" y="205"/>
                    <a:pt x="642" y="252"/>
                    <a:pt x="660" y="298"/>
                  </a:cubicBezTo>
                  <a:cubicBezTo>
                    <a:pt x="586" y="224"/>
                    <a:pt x="493" y="177"/>
                    <a:pt x="391" y="149"/>
                  </a:cubicBezTo>
                  <a:cubicBezTo>
                    <a:pt x="369" y="143"/>
                    <a:pt x="346" y="140"/>
                    <a:pt x="324" y="140"/>
                  </a:cubicBezTo>
                  <a:cubicBezTo>
                    <a:pt x="278" y="140"/>
                    <a:pt x="233" y="152"/>
                    <a:pt x="195" y="177"/>
                  </a:cubicBezTo>
                  <a:lnTo>
                    <a:pt x="140" y="131"/>
                  </a:lnTo>
                  <a:lnTo>
                    <a:pt x="140" y="252"/>
                  </a:lnTo>
                  <a:cubicBezTo>
                    <a:pt x="140" y="298"/>
                    <a:pt x="177" y="345"/>
                    <a:pt x="251" y="363"/>
                  </a:cubicBezTo>
                  <a:cubicBezTo>
                    <a:pt x="231" y="360"/>
                    <a:pt x="208" y="358"/>
                    <a:pt x="184" y="358"/>
                  </a:cubicBezTo>
                  <a:cubicBezTo>
                    <a:pt x="143" y="358"/>
                    <a:pt x="101" y="364"/>
                    <a:pt x="65" y="382"/>
                  </a:cubicBezTo>
                  <a:lnTo>
                    <a:pt x="0" y="345"/>
                  </a:lnTo>
                  <a:lnTo>
                    <a:pt x="0" y="475"/>
                  </a:lnTo>
                  <a:cubicBezTo>
                    <a:pt x="0" y="521"/>
                    <a:pt x="47" y="559"/>
                    <a:pt x="121" y="577"/>
                  </a:cubicBezTo>
                  <a:cubicBezTo>
                    <a:pt x="182" y="591"/>
                    <a:pt x="242" y="598"/>
                    <a:pt x="302" y="598"/>
                  </a:cubicBezTo>
                  <a:cubicBezTo>
                    <a:pt x="363" y="598"/>
                    <a:pt x="423" y="591"/>
                    <a:pt x="484" y="577"/>
                  </a:cubicBezTo>
                  <a:lnTo>
                    <a:pt x="484" y="577"/>
                  </a:lnTo>
                  <a:cubicBezTo>
                    <a:pt x="409" y="605"/>
                    <a:pt x="344" y="642"/>
                    <a:pt x="288" y="689"/>
                  </a:cubicBezTo>
                  <a:lnTo>
                    <a:pt x="223" y="661"/>
                  </a:lnTo>
                  <a:lnTo>
                    <a:pt x="223" y="772"/>
                  </a:lnTo>
                  <a:cubicBezTo>
                    <a:pt x="223" y="828"/>
                    <a:pt x="270" y="875"/>
                    <a:pt x="344" y="893"/>
                  </a:cubicBezTo>
                  <a:cubicBezTo>
                    <a:pt x="366" y="901"/>
                    <a:pt x="389" y="904"/>
                    <a:pt x="411" y="904"/>
                  </a:cubicBezTo>
                  <a:cubicBezTo>
                    <a:pt x="474" y="904"/>
                    <a:pt x="536" y="876"/>
                    <a:pt x="577" y="828"/>
                  </a:cubicBezTo>
                  <a:lnTo>
                    <a:pt x="577" y="828"/>
                  </a:lnTo>
                  <a:cubicBezTo>
                    <a:pt x="540" y="884"/>
                    <a:pt x="595" y="949"/>
                    <a:pt x="688" y="977"/>
                  </a:cubicBezTo>
                  <a:cubicBezTo>
                    <a:pt x="710" y="984"/>
                    <a:pt x="733" y="988"/>
                    <a:pt x="755" y="988"/>
                  </a:cubicBezTo>
                  <a:cubicBezTo>
                    <a:pt x="819" y="988"/>
                    <a:pt x="882" y="960"/>
                    <a:pt x="930" y="912"/>
                  </a:cubicBezTo>
                  <a:cubicBezTo>
                    <a:pt x="939" y="884"/>
                    <a:pt x="949" y="856"/>
                    <a:pt x="958" y="828"/>
                  </a:cubicBezTo>
                  <a:lnTo>
                    <a:pt x="958" y="707"/>
                  </a:lnTo>
                  <a:lnTo>
                    <a:pt x="949" y="707"/>
                  </a:lnTo>
                  <a:lnTo>
                    <a:pt x="949" y="689"/>
                  </a:lnTo>
                  <a:lnTo>
                    <a:pt x="958" y="707"/>
                  </a:lnTo>
                  <a:cubicBezTo>
                    <a:pt x="1023" y="772"/>
                    <a:pt x="1107" y="819"/>
                    <a:pt x="1200" y="837"/>
                  </a:cubicBezTo>
                  <a:cubicBezTo>
                    <a:pt x="1222" y="845"/>
                    <a:pt x="1244" y="848"/>
                    <a:pt x="1266" y="848"/>
                  </a:cubicBezTo>
                  <a:cubicBezTo>
                    <a:pt x="1330" y="848"/>
                    <a:pt x="1391" y="820"/>
                    <a:pt x="1432" y="772"/>
                  </a:cubicBezTo>
                  <a:cubicBezTo>
                    <a:pt x="1442" y="763"/>
                    <a:pt x="1451" y="744"/>
                    <a:pt x="1451" y="726"/>
                  </a:cubicBezTo>
                  <a:lnTo>
                    <a:pt x="1451" y="633"/>
                  </a:lnTo>
                  <a:cubicBezTo>
                    <a:pt x="1497" y="624"/>
                    <a:pt x="1535" y="596"/>
                    <a:pt x="1562" y="559"/>
                  </a:cubicBezTo>
                  <a:cubicBezTo>
                    <a:pt x="1572" y="549"/>
                    <a:pt x="1581" y="540"/>
                    <a:pt x="1581" y="521"/>
                  </a:cubicBezTo>
                  <a:lnTo>
                    <a:pt x="1581" y="391"/>
                  </a:lnTo>
                  <a:lnTo>
                    <a:pt x="1544" y="438"/>
                  </a:lnTo>
                  <a:cubicBezTo>
                    <a:pt x="1516" y="428"/>
                    <a:pt x="1497" y="419"/>
                    <a:pt x="1479" y="419"/>
                  </a:cubicBezTo>
                  <a:cubicBezTo>
                    <a:pt x="1418" y="405"/>
                    <a:pt x="1356" y="398"/>
                    <a:pt x="1294" y="398"/>
                  </a:cubicBezTo>
                  <a:cubicBezTo>
                    <a:pt x="1232" y="398"/>
                    <a:pt x="1172" y="405"/>
                    <a:pt x="1116" y="419"/>
                  </a:cubicBezTo>
                  <a:cubicBezTo>
                    <a:pt x="1209" y="382"/>
                    <a:pt x="1293" y="326"/>
                    <a:pt x="1358" y="252"/>
                  </a:cubicBezTo>
                  <a:cubicBezTo>
                    <a:pt x="1367" y="233"/>
                    <a:pt x="1367" y="214"/>
                    <a:pt x="1367" y="196"/>
                  </a:cubicBezTo>
                  <a:lnTo>
                    <a:pt x="1367" y="84"/>
                  </a:lnTo>
                  <a:lnTo>
                    <a:pt x="1321" y="121"/>
                  </a:lnTo>
                  <a:cubicBezTo>
                    <a:pt x="1302" y="112"/>
                    <a:pt x="1274" y="103"/>
                    <a:pt x="1256" y="94"/>
                  </a:cubicBezTo>
                  <a:cubicBezTo>
                    <a:pt x="1231" y="86"/>
                    <a:pt x="1207" y="83"/>
                    <a:pt x="1183" y="83"/>
                  </a:cubicBezTo>
                  <a:cubicBezTo>
                    <a:pt x="1117" y="83"/>
                    <a:pt x="1055" y="111"/>
                    <a:pt x="1014" y="159"/>
                  </a:cubicBezTo>
                  <a:cubicBezTo>
                    <a:pt x="1051" y="103"/>
                    <a:pt x="1004" y="28"/>
                    <a:pt x="902" y="10"/>
                  </a:cubicBezTo>
                  <a:cubicBezTo>
                    <a:pt x="882" y="4"/>
                    <a:pt x="860"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2248222" y="3694486"/>
              <a:ext cx="179341" cy="108940"/>
            </a:xfrm>
            <a:custGeom>
              <a:avLst/>
              <a:gdLst/>
              <a:ahLst/>
              <a:cxnLst/>
              <a:rect l="l" t="t" r="r" b="b"/>
              <a:pathLst>
                <a:path w="1638" h="995" extrusionOk="0">
                  <a:moveTo>
                    <a:pt x="854" y="0"/>
                  </a:moveTo>
                  <a:cubicBezTo>
                    <a:pt x="791" y="0"/>
                    <a:pt x="730" y="28"/>
                    <a:pt x="689" y="76"/>
                  </a:cubicBezTo>
                  <a:cubicBezTo>
                    <a:pt x="642" y="150"/>
                    <a:pt x="642" y="234"/>
                    <a:pt x="689" y="309"/>
                  </a:cubicBezTo>
                  <a:cubicBezTo>
                    <a:pt x="614" y="234"/>
                    <a:pt x="521" y="178"/>
                    <a:pt x="419" y="160"/>
                  </a:cubicBezTo>
                  <a:cubicBezTo>
                    <a:pt x="395" y="152"/>
                    <a:pt x="370" y="149"/>
                    <a:pt x="347" y="149"/>
                  </a:cubicBezTo>
                  <a:cubicBezTo>
                    <a:pt x="280" y="149"/>
                    <a:pt x="218" y="177"/>
                    <a:pt x="177" y="225"/>
                  </a:cubicBezTo>
                  <a:cubicBezTo>
                    <a:pt x="141" y="279"/>
                    <a:pt x="184" y="342"/>
                    <a:pt x="273" y="371"/>
                  </a:cubicBezTo>
                  <a:lnTo>
                    <a:pt x="273" y="371"/>
                  </a:lnTo>
                  <a:cubicBezTo>
                    <a:pt x="253" y="366"/>
                    <a:pt x="233" y="363"/>
                    <a:pt x="213" y="363"/>
                  </a:cubicBezTo>
                  <a:cubicBezTo>
                    <a:pt x="149" y="363"/>
                    <a:pt x="86" y="391"/>
                    <a:pt x="38" y="439"/>
                  </a:cubicBezTo>
                  <a:cubicBezTo>
                    <a:pt x="1" y="495"/>
                    <a:pt x="47" y="560"/>
                    <a:pt x="149" y="588"/>
                  </a:cubicBezTo>
                  <a:cubicBezTo>
                    <a:pt x="205" y="597"/>
                    <a:pt x="266" y="601"/>
                    <a:pt x="327" y="601"/>
                  </a:cubicBezTo>
                  <a:cubicBezTo>
                    <a:pt x="389" y="601"/>
                    <a:pt x="452" y="597"/>
                    <a:pt x="512" y="588"/>
                  </a:cubicBezTo>
                  <a:lnTo>
                    <a:pt x="512" y="588"/>
                  </a:lnTo>
                  <a:cubicBezTo>
                    <a:pt x="410" y="615"/>
                    <a:pt x="326" y="671"/>
                    <a:pt x="270" y="755"/>
                  </a:cubicBezTo>
                  <a:cubicBezTo>
                    <a:pt x="233" y="811"/>
                    <a:pt x="280" y="876"/>
                    <a:pt x="373" y="904"/>
                  </a:cubicBezTo>
                  <a:cubicBezTo>
                    <a:pt x="392" y="908"/>
                    <a:pt x="413" y="910"/>
                    <a:pt x="433" y="910"/>
                  </a:cubicBezTo>
                  <a:cubicBezTo>
                    <a:pt x="499" y="910"/>
                    <a:pt x="565" y="886"/>
                    <a:pt x="614" y="829"/>
                  </a:cubicBezTo>
                  <a:lnTo>
                    <a:pt x="614" y="829"/>
                  </a:lnTo>
                  <a:cubicBezTo>
                    <a:pt x="577" y="894"/>
                    <a:pt x="624" y="959"/>
                    <a:pt x="717" y="987"/>
                  </a:cubicBezTo>
                  <a:cubicBezTo>
                    <a:pt x="736" y="992"/>
                    <a:pt x="757" y="994"/>
                    <a:pt x="777" y="994"/>
                  </a:cubicBezTo>
                  <a:cubicBezTo>
                    <a:pt x="843" y="994"/>
                    <a:pt x="909" y="970"/>
                    <a:pt x="958" y="913"/>
                  </a:cubicBezTo>
                  <a:cubicBezTo>
                    <a:pt x="996" y="848"/>
                    <a:pt x="996" y="764"/>
                    <a:pt x="958" y="690"/>
                  </a:cubicBezTo>
                  <a:lnTo>
                    <a:pt x="958" y="690"/>
                  </a:lnTo>
                  <a:cubicBezTo>
                    <a:pt x="1033" y="764"/>
                    <a:pt x="1126" y="820"/>
                    <a:pt x="1228" y="848"/>
                  </a:cubicBezTo>
                  <a:cubicBezTo>
                    <a:pt x="1248" y="852"/>
                    <a:pt x="1269" y="855"/>
                    <a:pt x="1290" y="855"/>
                  </a:cubicBezTo>
                  <a:cubicBezTo>
                    <a:pt x="1355" y="855"/>
                    <a:pt x="1421" y="832"/>
                    <a:pt x="1470" y="783"/>
                  </a:cubicBezTo>
                  <a:cubicBezTo>
                    <a:pt x="1503" y="725"/>
                    <a:pt x="1470" y="667"/>
                    <a:pt x="1391" y="642"/>
                  </a:cubicBezTo>
                  <a:lnTo>
                    <a:pt x="1391" y="642"/>
                  </a:lnTo>
                  <a:cubicBezTo>
                    <a:pt x="1402" y="644"/>
                    <a:pt x="1414" y="645"/>
                    <a:pt x="1425" y="645"/>
                  </a:cubicBezTo>
                  <a:cubicBezTo>
                    <a:pt x="1489" y="645"/>
                    <a:pt x="1552"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3"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420492" y="30378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0"/>
            <p:cNvSpPr/>
            <p:nvPr/>
          </p:nvSpPr>
          <p:spPr>
            <a:xfrm>
              <a:off x="1419397" y="29513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435711" y="29585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434726" y="29585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473375" y="29931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1471404" y="29801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a:off x="1537535" y="31070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1537535" y="30205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552863" y="30277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552863" y="30277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1590527" y="30633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1588447" y="30489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1743263" y="3195767"/>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1743263" y="3110148"/>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1758482" y="3116279"/>
              <a:ext cx="246566" cy="156896"/>
            </a:xfrm>
            <a:custGeom>
              <a:avLst/>
              <a:gdLst/>
              <a:ahLst/>
              <a:cxnLst/>
              <a:rect l="l" t="t" r="r" b="b"/>
              <a:pathLst>
                <a:path w="2252" h="1433" extrusionOk="0">
                  <a:moveTo>
                    <a:pt x="1117" y="1"/>
                  </a:moveTo>
                  <a:cubicBezTo>
                    <a:pt x="624" y="1"/>
                    <a:pt x="1" y="215"/>
                    <a:pt x="1" y="707"/>
                  </a:cubicBezTo>
                  <a:cubicBezTo>
                    <a:pt x="1" y="1210"/>
                    <a:pt x="596" y="1433"/>
                    <a:pt x="1126" y="1433"/>
                  </a:cubicBezTo>
                  <a:cubicBezTo>
                    <a:pt x="1647" y="1433"/>
                    <a:pt x="2251" y="1210"/>
                    <a:pt x="2251" y="71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758482" y="3116279"/>
              <a:ext cx="246566" cy="85619"/>
            </a:xfrm>
            <a:custGeom>
              <a:avLst/>
              <a:gdLst/>
              <a:ahLst/>
              <a:cxnLst/>
              <a:rect l="l" t="t" r="r" b="b"/>
              <a:pathLst>
                <a:path w="2252" h="782" extrusionOk="0">
                  <a:moveTo>
                    <a:pt x="1117" y="1"/>
                  </a:moveTo>
                  <a:cubicBezTo>
                    <a:pt x="605" y="1"/>
                    <a:pt x="1" y="215"/>
                    <a:pt x="1" y="707"/>
                  </a:cubicBezTo>
                  <a:lnTo>
                    <a:pt x="1" y="782"/>
                  </a:lnTo>
                  <a:cubicBezTo>
                    <a:pt x="66" y="335"/>
                    <a:pt x="652" y="149"/>
                    <a:pt x="1117" y="149"/>
                  </a:cubicBezTo>
                  <a:cubicBezTo>
                    <a:pt x="1600" y="149"/>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1796146" y="3151534"/>
              <a:ext cx="173209" cy="107736"/>
            </a:xfrm>
            <a:custGeom>
              <a:avLst/>
              <a:gdLst/>
              <a:ahLst/>
              <a:cxnLst/>
              <a:rect l="l" t="t" r="r" b="b"/>
              <a:pathLst>
                <a:path w="1582" h="984" extrusionOk="0">
                  <a:moveTo>
                    <a:pt x="1349" y="627"/>
                  </a:moveTo>
                  <a:lnTo>
                    <a:pt x="1349" y="627"/>
                  </a:lnTo>
                  <a:cubicBezTo>
                    <a:pt x="1377" y="636"/>
                    <a:pt x="1405" y="636"/>
                    <a:pt x="1433" y="636"/>
                  </a:cubicBezTo>
                  <a:lnTo>
                    <a:pt x="1414" y="655"/>
                  </a:lnTo>
                  <a:cubicBezTo>
                    <a:pt x="1396" y="646"/>
                    <a:pt x="1368" y="636"/>
                    <a:pt x="1349" y="627"/>
                  </a:cubicBezTo>
                  <a:close/>
                  <a:moveTo>
                    <a:pt x="940" y="692"/>
                  </a:moveTo>
                  <a:lnTo>
                    <a:pt x="949" y="702"/>
                  </a:lnTo>
                  <a:lnTo>
                    <a:pt x="949" y="711"/>
                  </a:lnTo>
                  <a:cubicBezTo>
                    <a:pt x="949" y="702"/>
                    <a:pt x="940" y="693"/>
                    <a:pt x="940" y="692"/>
                  </a:cubicBezTo>
                  <a:close/>
                  <a:moveTo>
                    <a:pt x="859" y="1"/>
                  </a:moveTo>
                  <a:cubicBezTo>
                    <a:pt x="803" y="1"/>
                    <a:pt x="748" y="13"/>
                    <a:pt x="698" y="41"/>
                  </a:cubicBezTo>
                  <a:lnTo>
                    <a:pt x="642" y="51"/>
                  </a:lnTo>
                  <a:lnTo>
                    <a:pt x="642" y="153"/>
                  </a:lnTo>
                  <a:cubicBezTo>
                    <a:pt x="633" y="199"/>
                    <a:pt x="642" y="255"/>
                    <a:pt x="661" y="302"/>
                  </a:cubicBezTo>
                  <a:cubicBezTo>
                    <a:pt x="596" y="227"/>
                    <a:pt x="494" y="172"/>
                    <a:pt x="391" y="144"/>
                  </a:cubicBezTo>
                  <a:cubicBezTo>
                    <a:pt x="375" y="141"/>
                    <a:pt x="359" y="140"/>
                    <a:pt x="342"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2" y="595"/>
                    <a:pt x="303" y="595"/>
                  </a:cubicBezTo>
                  <a:cubicBezTo>
                    <a:pt x="363" y="595"/>
                    <a:pt x="424" y="590"/>
                    <a:pt x="484" y="581"/>
                  </a:cubicBezTo>
                  <a:lnTo>
                    <a:pt x="484" y="581"/>
                  </a:lnTo>
                  <a:cubicBezTo>
                    <a:pt x="410" y="599"/>
                    <a:pt x="345" y="636"/>
                    <a:pt x="289" y="683"/>
                  </a:cubicBezTo>
                  <a:lnTo>
                    <a:pt x="224" y="655"/>
                  </a:lnTo>
                  <a:lnTo>
                    <a:pt x="224" y="776"/>
                  </a:lnTo>
                  <a:cubicBezTo>
                    <a:pt x="224" y="822"/>
                    <a:pt x="270" y="869"/>
                    <a:pt x="345" y="888"/>
                  </a:cubicBezTo>
                  <a:cubicBezTo>
                    <a:pt x="369" y="896"/>
                    <a:pt x="394" y="900"/>
                    <a:pt x="419" y="900"/>
                  </a:cubicBezTo>
                  <a:cubicBezTo>
                    <a:pt x="480" y="900"/>
                    <a:pt x="540" y="875"/>
                    <a:pt x="587" y="822"/>
                  </a:cubicBezTo>
                  <a:lnTo>
                    <a:pt x="587" y="822"/>
                  </a:lnTo>
                  <a:cubicBezTo>
                    <a:pt x="549" y="888"/>
                    <a:pt x="596" y="953"/>
                    <a:pt x="689" y="971"/>
                  </a:cubicBezTo>
                  <a:cubicBezTo>
                    <a:pt x="713" y="979"/>
                    <a:pt x="738" y="984"/>
                    <a:pt x="763" y="984"/>
                  </a:cubicBezTo>
                  <a:cubicBezTo>
                    <a:pt x="824" y="984"/>
                    <a:pt x="885" y="959"/>
                    <a:pt x="931" y="906"/>
                  </a:cubicBezTo>
                  <a:cubicBezTo>
                    <a:pt x="949" y="888"/>
                    <a:pt x="959" y="860"/>
                    <a:pt x="959" y="822"/>
                  </a:cubicBezTo>
                  <a:cubicBezTo>
                    <a:pt x="959" y="813"/>
                    <a:pt x="959" y="804"/>
                    <a:pt x="959" y="795"/>
                  </a:cubicBezTo>
                  <a:lnTo>
                    <a:pt x="959" y="711"/>
                  </a:lnTo>
                  <a:cubicBezTo>
                    <a:pt x="1033" y="776"/>
                    <a:pt x="1117" y="822"/>
                    <a:pt x="1200" y="841"/>
                  </a:cubicBezTo>
                  <a:cubicBezTo>
                    <a:pt x="1222" y="848"/>
                    <a:pt x="1245" y="852"/>
                    <a:pt x="1267" y="852"/>
                  </a:cubicBezTo>
                  <a:cubicBezTo>
                    <a:pt x="1331" y="852"/>
                    <a:pt x="1394" y="824"/>
                    <a:pt x="1442" y="776"/>
                  </a:cubicBezTo>
                  <a:cubicBezTo>
                    <a:pt x="1451" y="767"/>
                    <a:pt x="1451" y="748"/>
                    <a:pt x="1451" y="729"/>
                  </a:cubicBezTo>
                  <a:lnTo>
                    <a:pt x="1451" y="636"/>
                  </a:lnTo>
                  <a:cubicBezTo>
                    <a:pt x="1498" y="627"/>
                    <a:pt x="1544" y="599"/>
                    <a:pt x="1572" y="562"/>
                  </a:cubicBezTo>
                  <a:cubicBezTo>
                    <a:pt x="1582" y="553"/>
                    <a:pt x="1582" y="544"/>
                    <a:pt x="1582" y="525"/>
                  </a:cubicBezTo>
                  <a:lnTo>
                    <a:pt x="1582" y="395"/>
                  </a:lnTo>
                  <a:lnTo>
                    <a:pt x="1544" y="441"/>
                  </a:lnTo>
                  <a:cubicBezTo>
                    <a:pt x="1526" y="432"/>
                    <a:pt x="1498" y="423"/>
                    <a:pt x="1479" y="413"/>
                  </a:cubicBezTo>
                  <a:cubicBezTo>
                    <a:pt x="1419" y="399"/>
                    <a:pt x="1358" y="392"/>
                    <a:pt x="1298" y="392"/>
                  </a:cubicBezTo>
                  <a:cubicBezTo>
                    <a:pt x="1237" y="392"/>
                    <a:pt x="1177" y="399"/>
                    <a:pt x="1117" y="413"/>
                  </a:cubicBezTo>
                  <a:cubicBezTo>
                    <a:pt x="1210" y="385"/>
                    <a:pt x="1293" y="330"/>
                    <a:pt x="1358" y="246"/>
                  </a:cubicBezTo>
                  <a:cubicBezTo>
                    <a:pt x="1368" y="237"/>
                    <a:pt x="1377" y="218"/>
                    <a:pt x="1368" y="199"/>
                  </a:cubicBezTo>
                  <a:lnTo>
                    <a:pt x="1368" y="79"/>
                  </a:lnTo>
                  <a:lnTo>
                    <a:pt x="1330" y="125"/>
                  </a:lnTo>
                  <a:cubicBezTo>
                    <a:pt x="1303" y="106"/>
                    <a:pt x="1284" y="97"/>
                    <a:pt x="1256" y="88"/>
                  </a:cubicBezTo>
                  <a:cubicBezTo>
                    <a:pt x="1236" y="83"/>
                    <a:pt x="1215" y="81"/>
                    <a:pt x="1194" y="81"/>
                  </a:cubicBezTo>
                  <a:cubicBezTo>
                    <a:pt x="1129" y="81"/>
                    <a:pt x="1064" y="104"/>
                    <a:pt x="1014" y="153"/>
                  </a:cubicBezTo>
                  <a:cubicBezTo>
                    <a:pt x="1052" y="97"/>
                    <a:pt x="1005" y="32"/>
                    <a:pt x="912" y="4"/>
                  </a:cubicBezTo>
                  <a:cubicBezTo>
                    <a:pt x="894" y="2"/>
                    <a:pt x="877" y="1"/>
                    <a:pt x="85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a:off x="1794175" y="3137629"/>
              <a:ext cx="179231" cy="109816"/>
            </a:xfrm>
            <a:custGeom>
              <a:avLst/>
              <a:gdLst/>
              <a:ahLst/>
              <a:cxnLst/>
              <a:rect l="l" t="t" r="r" b="b"/>
              <a:pathLst>
                <a:path w="1637" h="1003" extrusionOk="0">
                  <a:moveTo>
                    <a:pt x="843" y="0"/>
                  </a:moveTo>
                  <a:cubicBezTo>
                    <a:pt x="695" y="0"/>
                    <a:pt x="587" y="167"/>
                    <a:pt x="688" y="308"/>
                  </a:cubicBezTo>
                  <a:cubicBezTo>
                    <a:pt x="614" y="233"/>
                    <a:pt x="521" y="178"/>
                    <a:pt x="419" y="159"/>
                  </a:cubicBezTo>
                  <a:cubicBezTo>
                    <a:pt x="394" y="152"/>
                    <a:pt x="370" y="148"/>
                    <a:pt x="346" y="148"/>
                  </a:cubicBezTo>
                  <a:cubicBezTo>
                    <a:pt x="279" y="148"/>
                    <a:pt x="218" y="176"/>
                    <a:pt x="177" y="224"/>
                  </a:cubicBezTo>
                  <a:cubicBezTo>
                    <a:pt x="141" y="279"/>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5"/>
                    <a:pt x="326" y="671"/>
                    <a:pt x="270" y="754"/>
                  </a:cubicBezTo>
                  <a:cubicBezTo>
                    <a:pt x="233" y="810"/>
                    <a:pt x="279" y="875"/>
                    <a:pt x="372" y="903"/>
                  </a:cubicBezTo>
                  <a:cubicBezTo>
                    <a:pt x="394" y="910"/>
                    <a:pt x="416" y="914"/>
                    <a:pt x="439" y="914"/>
                  </a:cubicBezTo>
                  <a:cubicBezTo>
                    <a:pt x="502" y="914"/>
                    <a:pt x="566" y="886"/>
                    <a:pt x="614" y="838"/>
                  </a:cubicBezTo>
                  <a:lnTo>
                    <a:pt x="614" y="838"/>
                  </a:lnTo>
                  <a:cubicBezTo>
                    <a:pt x="577" y="894"/>
                    <a:pt x="623" y="959"/>
                    <a:pt x="716" y="987"/>
                  </a:cubicBezTo>
                  <a:cubicBezTo>
                    <a:pt x="742" y="997"/>
                    <a:pt x="767" y="1002"/>
                    <a:pt x="792" y="1002"/>
                  </a:cubicBezTo>
                  <a:cubicBezTo>
                    <a:pt x="938" y="1002"/>
                    <a:pt x="1053" y="832"/>
                    <a:pt x="958" y="689"/>
                  </a:cubicBezTo>
                  <a:lnTo>
                    <a:pt x="958" y="689"/>
                  </a:lnTo>
                  <a:cubicBezTo>
                    <a:pt x="1032" y="763"/>
                    <a:pt x="1125" y="819"/>
                    <a:pt x="1228" y="847"/>
                  </a:cubicBezTo>
                  <a:cubicBezTo>
                    <a:pt x="1249" y="854"/>
                    <a:pt x="1272" y="858"/>
                    <a:pt x="1294" y="858"/>
                  </a:cubicBezTo>
                  <a:cubicBezTo>
                    <a:pt x="1358" y="858"/>
                    <a:pt x="1421" y="830"/>
                    <a:pt x="1469" y="782"/>
                  </a:cubicBezTo>
                  <a:cubicBezTo>
                    <a:pt x="1506" y="718"/>
                    <a:pt x="1462" y="654"/>
                    <a:pt x="1373" y="634"/>
                  </a:cubicBezTo>
                  <a:lnTo>
                    <a:pt x="1373" y="634"/>
                  </a:lnTo>
                  <a:cubicBezTo>
                    <a:pt x="1391" y="638"/>
                    <a:pt x="1410" y="640"/>
                    <a:pt x="1429" y="640"/>
                  </a:cubicBezTo>
                  <a:cubicBezTo>
                    <a:pt x="1494" y="640"/>
                    <a:pt x="1557" y="618"/>
                    <a:pt x="1600" y="568"/>
                  </a:cubicBezTo>
                  <a:cubicBezTo>
                    <a:pt x="1637" y="503"/>
                    <a:pt x="1590" y="438"/>
                    <a:pt x="1497" y="419"/>
                  </a:cubicBezTo>
                  <a:cubicBezTo>
                    <a:pt x="1437" y="405"/>
                    <a:pt x="1376" y="398"/>
                    <a:pt x="1316" y="398"/>
                  </a:cubicBezTo>
                  <a:cubicBezTo>
                    <a:pt x="1255" y="398"/>
                    <a:pt x="1195" y="405"/>
                    <a:pt x="1135" y="419"/>
                  </a:cubicBezTo>
                  <a:cubicBezTo>
                    <a:pt x="1228" y="382"/>
                    <a:pt x="1311" y="326"/>
                    <a:pt x="1376" y="252"/>
                  </a:cubicBezTo>
                  <a:cubicBezTo>
                    <a:pt x="1414" y="187"/>
                    <a:pt x="1367" y="122"/>
                    <a:pt x="1274" y="103"/>
                  </a:cubicBezTo>
                  <a:cubicBezTo>
                    <a:pt x="1252" y="96"/>
                    <a:pt x="1230" y="92"/>
                    <a:pt x="1207" y="92"/>
                  </a:cubicBezTo>
                  <a:cubicBezTo>
                    <a:pt x="1144" y="92"/>
                    <a:pt x="1080" y="120"/>
                    <a:pt x="1032" y="168"/>
                  </a:cubicBezTo>
                  <a:cubicBezTo>
                    <a:pt x="1070" y="103"/>
                    <a:pt x="1023" y="38"/>
                    <a:pt x="930" y="20"/>
                  </a:cubicBezTo>
                  <a:cubicBezTo>
                    <a:pt x="900" y="6"/>
                    <a:pt x="871" y="0"/>
                    <a:pt x="843"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1827678" y="3298577"/>
              <a:ext cx="278098" cy="129414"/>
            </a:xfrm>
            <a:custGeom>
              <a:avLst/>
              <a:gdLst/>
              <a:ahLst/>
              <a:cxnLst/>
              <a:rect l="l" t="t" r="r" b="b"/>
              <a:pathLst>
                <a:path w="2540" h="1182" extrusionOk="0">
                  <a:moveTo>
                    <a:pt x="1" y="0"/>
                  </a:moveTo>
                  <a:lnTo>
                    <a:pt x="1" y="372"/>
                  </a:lnTo>
                  <a:cubicBezTo>
                    <a:pt x="1" y="930"/>
                    <a:pt x="671"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1827678" y="3211972"/>
              <a:ext cx="278098" cy="176275"/>
            </a:xfrm>
            <a:custGeom>
              <a:avLst/>
              <a:gdLst/>
              <a:ahLst/>
              <a:cxnLst/>
              <a:rect l="l" t="t" r="r" b="b"/>
              <a:pathLst>
                <a:path w="2540" h="1610" extrusionOk="0">
                  <a:moveTo>
                    <a:pt x="1256" y="1"/>
                  </a:moveTo>
                  <a:cubicBezTo>
                    <a:pt x="708" y="1"/>
                    <a:pt x="1" y="233"/>
                    <a:pt x="1" y="801"/>
                  </a:cubicBezTo>
                  <a:cubicBezTo>
                    <a:pt x="1" y="1358"/>
                    <a:pt x="671" y="1610"/>
                    <a:pt x="1266" y="1610"/>
                  </a:cubicBezTo>
                  <a:cubicBezTo>
                    <a:pt x="1852" y="1610"/>
                    <a:pt x="2540" y="1358"/>
                    <a:pt x="2540" y="801"/>
                  </a:cubicBezTo>
                  <a:cubicBezTo>
                    <a:pt x="2540"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1843007" y="3219088"/>
              <a:ext cx="246456" cy="155910"/>
            </a:xfrm>
            <a:custGeom>
              <a:avLst/>
              <a:gdLst/>
              <a:ahLst/>
              <a:cxnLst/>
              <a:rect l="l" t="t" r="r" b="b"/>
              <a:pathLst>
                <a:path w="2251" h="1424" extrusionOk="0">
                  <a:moveTo>
                    <a:pt x="1116" y="1"/>
                  </a:moveTo>
                  <a:cubicBezTo>
                    <a:pt x="624" y="1"/>
                    <a:pt x="0" y="215"/>
                    <a:pt x="0" y="698"/>
                  </a:cubicBezTo>
                  <a:cubicBezTo>
                    <a:pt x="0" y="1191"/>
                    <a:pt x="596" y="1424"/>
                    <a:pt x="1126" y="1424"/>
                  </a:cubicBezTo>
                  <a:cubicBezTo>
                    <a:pt x="1646" y="1424"/>
                    <a:pt x="2251" y="1201"/>
                    <a:pt x="2251" y="708"/>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1843007" y="3219088"/>
              <a:ext cx="246456" cy="85729"/>
            </a:xfrm>
            <a:custGeom>
              <a:avLst/>
              <a:gdLst/>
              <a:ahLst/>
              <a:cxnLst/>
              <a:rect l="l" t="t" r="r" b="b"/>
              <a:pathLst>
                <a:path w="2251" h="783" extrusionOk="0">
                  <a:moveTo>
                    <a:pt x="1116" y="1"/>
                  </a:moveTo>
                  <a:cubicBezTo>
                    <a:pt x="605" y="1"/>
                    <a:pt x="0" y="215"/>
                    <a:pt x="0" y="698"/>
                  </a:cubicBezTo>
                  <a:cubicBezTo>
                    <a:pt x="0" y="726"/>
                    <a:pt x="0" y="745"/>
                    <a:pt x="0" y="773"/>
                  </a:cubicBezTo>
                  <a:cubicBezTo>
                    <a:pt x="66" y="336"/>
                    <a:pt x="651" y="150"/>
                    <a:pt x="1116" y="150"/>
                  </a:cubicBezTo>
                  <a:cubicBezTo>
                    <a:pt x="1600" y="150"/>
                    <a:pt x="2195" y="336"/>
                    <a:pt x="2251" y="782"/>
                  </a:cubicBezTo>
                  <a:lnTo>
                    <a:pt x="2251" y="708"/>
                  </a:lnTo>
                  <a:cubicBezTo>
                    <a:pt x="2251" y="215"/>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1880671" y="3254015"/>
              <a:ext cx="173209" cy="107955"/>
            </a:xfrm>
            <a:custGeom>
              <a:avLst/>
              <a:gdLst/>
              <a:ahLst/>
              <a:cxnLst/>
              <a:rect l="l" t="t" r="r" b="b"/>
              <a:pathLst>
                <a:path w="1582" h="986" extrusionOk="0">
                  <a:moveTo>
                    <a:pt x="1382" y="638"/>
                  </a:moveTo>
                  <a:cubicBezTo>
                    <a:pt x="1399" y="640"/>
                    <a:pt x="1416" y="640"/>
                    <a:pt x="1433" y="640"/>
                  </a:cubicBezTo>
                  <a:lnTo>
                    <a:pt x="1414" y="658"/>
                  </a:lnTo>
                  <a:cubicBezTo>
                    <a:pt x="1405" y="649"/>
                    <a:pt x="1394" y="642"/>
                    <a:pt x="1382" y="638"/>
                  </a:cubicBezTo>
                  <a:close/>
                  <a:moveTo>
                    <a:pt x="849" y="0"/>
                  </a:moveTo>
                  <a:cubicBezTo>
                    <a:pt x="798" y="0"/>
                    <a:pt x="746" y="17"/>
                    <a:pt x="698" y="45"/>
                  </a:cubicBezTo>
                  <a:lnTo>
                    <a:pt x="633" y="54"/>
                  </a:lnTo>
                  <a:lnTo>
                    <a:pt x="633" y="147"/>
                  </a:lnTo>
                  <a:cubicBezTo>
                    <a:pt x="633" y="203"/>
                    <a:pt x="642" y="258"/>
                    <a:pt x="661" y="305"/>
                  </a:cubicBezTo>
                  <a:cubicBezTo>
                    <a:pt x="586" y="231"/>
                    <a:pt x="493" y="175"/>
                    <a:pt x="391" y="147"/>
                  </a:cubicBezTo>
                  <a:cubicBezTo>
                    <a:pt x="369" y="141"/>
                    <a:pt x="347" y="138"/>
                    <a:pt x="324" y="138"/>
                  </a:cubicBezTo>
                  <a:cubicBezTo>
                    <a:pt x="278" y="138"/>
                    <a:pt x="233" y="150"/>
                    <a:pt x="196" y="175"/>
                  </a:cubicBezTo>
                  <a:lnTo>
                    <a:pt x="140" y="128"/>
                  </a:lnTo>
                  <a:lnTo>
                    <a:pt x="140" y="258"/>
                  </a:lnTo>
                  <a:cubicBezTo>
                    <a:pt x="140" y="305"/>
                    <a:pt x="187" y="342"/>
                    <a:pt x="252" y="361"/>
                  </a:cubicBezTo>
                  <a:cubicBezTo>
                    <a:pt x="233" y="358"/>
                    <a:pt x="212" y="356"/>
                    <a:pt x="191" y="356"/>
                  </a:cubicBezTo>
                  <a:cubicBezTo>
                    <a:pt x="148" y="356"/>
                    <a:pt x="103" y="364"/>
                    <a:pt x="66" y="389"/>
                  </a:cubicBezTo>
                  <a:lnTo>
                    <a:pt x="1" y="342"/>
                  </a:lnTo>
                  <a:lnTo>
                    <a:pt x="1" y="472"/>
                  </a:lnTo>
                  <a:cubicBezTo>
                    <a:pt x="1" y="519"/>
                    <a:pt x="47" y="556"/>
                    <a:pt x="121" y="575"/>
                  </a:cubicBezTo>
                  <a:cubicBezTo>
                    <a:pt x="182" y="589"/>
                    <a:pt x="242" y="596"/>
                    <a:pt x="303" y="596"/>
                  </a:cubicBezTo>
                  <a:cubicBezTo>
                    <a:pt x="363" y="596"/>
                    <a:pt x="424" y="589"/>
                    <a:pt x="484" y="575"/>
                  </a:cubicBezTo>
                  <a:lnTo>
                    <a:pt x="484" y="575"/>
                  </a:lnTo>
                  <a:cubicBezTo>
                    <a:pt x="410" y="603"/>
                    <a:pt x="345" y="640"/>
                    <a:pt x="289" y="686"/>
                  </a:cubicBezTo>
                  <a:lnTo>
                    <a:pt x="224" y="658"/>
                  </a:lnTo>
                  <a:lnTo>
                    <a:pt x="224" y="779"/>
                  </a:lnTo>
                  <a:cubicBezTo>
                    <a:pt x="224" y="826"/>
                    <a:pt x="270" y="872"/>
                    <a:pt x="345" y="891"/>
                  </a:cubicBezTo>
                  <a:cubicBezTo>
                    <a:pt x="366" y="898"/>
                    <a:pt x="389" y="902"/>
                    <a:pt x="411" y="902"/>
                  </a:cubicBezTo>
                  <a:cubicBezTo>
                    <a:pt x="475" y="902"/>
                    <a:pt x="538" y="874"/>
                    <a:pt x="586" y="826"/>
                  </a:cubicBezTo>
                  <a:lnTo>
                    <a:pt x="586" y="826"/>
                  </a:lnTo>
                  <a:cubicBezTo>
                    <a:pt x="549" y="882"/>
                    <a:pt x="596" y="956"/>
                    <a:pt x="689" y="974"/>
                  </a:cubicBezTo>
                  <a:cubicBezTo>
                    <a:pt x="711" y="982"/>
                    <a:pt x="733" y="985"/>
                    <a:pt x="756" y="985"/>
                  </a:cubicBezTo>
                  <a:cubicBezTo>
                    <a:pt x="819" y="985"/>
                    <a:pt x="882" y="957"/>
                    <a:pt x="930" y="909"/>
                  </a:cubicBezTo>
                  <a:cubicBezTo>
                    <a:pt x="949" y="882"/>
                    <a:pt x="958" y="854"/>
                    <a:pt x="958" y="826"/>
                  </a:cubicBezTo>
                  <a:lnTo>
                    <a:pt x="958" y="705"/>
                  </a:lnTo>
                  <a:lnTo>
                    <a:pt x="949" y="705"/>
                  </a:lnTo>
                  <a:lnTo>
                    <a:pt x="949" y="696"/>
                  </a:lnTo>
                  <a:lnTo>
                    <a:pt x="958" y="705"/>
                  </a:lnTo>
                  <a:cubicBezTo>
                    <a:pt x="1023" y="770"/>
                    <a:pt x="1107" y="816"/>
                    <a:pt x="1200" y="835"/>
                  </a:cubicBezTo>
                  <a:cubicBezTo>
                    <a:pt x="1222" y="842"/>
                    <a:pt x="1245" y="846"/>
                    <a:pt x="1267" y="846"/>
                  </a:cubicBezTo>
                  <a:cubicBezTo>
                    <a:pt x="1331" y="846"/>
                    <a:pt x="1394" y="818"/>
                    <a:pt x="1442" y="770"/>
                  </a:cubicBezTo>
                  <a:cubicBezTo>
                    <a:pt x="1451" y="761"/>
                    <a:pt x="1451" y="742"/>
                    <a:pt x="1451" y="733"/>
                  </a:cubicBezTo>
                  <a:lnTo>
                    <a:pt x="1451" y="630"/>
                  </a:lnTo>
                  <a:cubicBezTo>
                    <a:pt x="1498" y="621"/>
                    <a:pt x="1535" y="593"/>
                    <a:pt x="1563" y="556"/>
                  </a:cubicBezTo>
                  <a:cubicBezTo>
                    <a:pt x="1572" y="547"/>
                    <a:pt x="1581" y="537"/>
                    <a:pt x="1581" y="528"/>
                  </a:cubicBezTo>
                  <a:lnTo>
                    <a:pt x="1581" y="398"/>
                  </a:lnTo>
                  <a:lnTo>
                    <a:pt x="1544" y="444"/>
                  </a:lnTo>
                  <a:cubicBezTo>
                    <a:pt x="1526" y="426"/>
                    <a:pt x="1498" y="417"/>
                    <a:pt x="1479" y="417"/>
                  </a:cubicBezTo>
                  <a:cubicBezTo>
                    <a:pt x="1419" y="403"/>
                    <a:pt x="1358" y="396"/>
                    <a:pt x="1298" y="396"/>
                  </a:cubicBezTo>
                  <a:cubicBezTo>
                    <a:pt x="1237" y="396"/>
                    <a:pt x="1177" y="403"/>
                    <a:pt x="1116" y="417"/>
                  </a:cubicBezTo>
                  <a:cubicBezTo>
                    <a:pt x="1209" y="379"/>
                    <a:pt x="1293" y="324"/>
                    <a:pt x="1358" y="249"/>
                  </a:cubicBezTo>
                  <a:cubicBezTo>
                    <a:pt x="1368" y="231"/>
                    <a:pt x="1368" y="212"/>
                    <a:pt x="1368" y="193"/>
                  </a:cubicBezTo>
                  <a:lnTo>
                    <a:pt x="1368" y="82"/>
                  </a:lnTo>
                  <a:lnTo>
                    <a:pt x="1330" y="128"/>
                  </a:lnTo>
                  <a:cubicBezTo>
                    <a:pt x="1302" y="110"/>
                    <a:pt x="1284" y="100"/>
                    <a:pt x="1256" y="91"/>
                  </a:cubicBezTo>
                  <a:cubicBezTo>
                    <a:pt x="1232" y="84"/>
                    <a:pt x="1207" y="80"/>
                    <a:pt x="1184" y="80"/>
                  </a:cubicBezTo>
                  <a:cubicBezTo>
                    <a:pt x="1117" y="80"/>
                    <a:pt x="1055" y="108"/>
                    <a:pt x="1014" y="156"/>
                  </a:cubicBezTo>
                  <a:cubicBezTo>
                    <a:pt x="1051" y="100"/>
                    <a:pt x="1005" y="35"/>
                    <a:pt x="903" y="7"/>
                  </a:cubicBezTo>
                  <a:cubicBezTo>
                    <a:pt x="885" y="2"/>
                    <a:pt x="867" y="0"/>
                    <a:pt x="84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1878590" y="3240767"/>
              <a:ext cx="179341" cy="108940"/>
            </a:xfrm>
            <a:custGeom>
              <a:avLst/>
              <a:gdLst/>
              <a:ahLst/>
              <a:cxnLst/>
              <a:rect l="l" t="t" r="r" b="b"/>
              <a:pathLst>
                <a:path w="1638" h="995" extrusionOk="0">
                  <a:moveTo>
                    <a:pt x="860" y="1"/>
                  </a:moveTo>
                  <a:cubicBezTo>
                    <a:pt x="795" y="1"/>
                    <a:pt x="731" y="23"/>
                    <a:pt x="689" y="73"/>
                  </a:cubicBezTo>
                  <a:cubicBezTo>
                    <a:pt x="643" y="147"/>
                    <a:pt x="643" y="240"/>
                    <a:pt x="689" y="305"/>
                  </a:cubicBezTo>
                  <a:cubicBezTo>
                    <a:pt x="615" y="231"/>
                    <a:pt x="522" y="184"/>
                    <a:pt x="419" y="156"/>
                  </a:cubicBezTo>
                  <a:cubicBezTo>
                    <a:pt x="395" y="149"/>
                    <a:pt x="371" y="145"/>
                    <a:pt x="347" y="145"/>
                  </a:cubicBezTo>
                  <a:cubicBezTo>
                    <a:pt x="280" y="145"/>
                    <a:pt x="219" y="173"/>
                    <a:pt x="178" y="221"/>
                  </a:cubicBezTo>
                  <a:cubicBezTo>
                    <a:pt x="144" y="272"/>
                    <a:pt x="179" y="338"/>
                    <a:pt x="255" y="364"/>
                  </a:cubicBezTo>
                  <a:lnTo>
                    <a:pt x="255" y="364"/>
                  </a:lnTo>
                  <a:cubicBezTo>
                    <a:pt x="241" y="361"/>
                    <a:pt x="227" y="359"/>
                    <a:pt x="213" y="359"/>
                  </a:cubicBezTo>
                  <a:cubicBezTo>
                    <a:pt x="150" y="359"/>
                    <a:pt x="86" y="387"/>
                    <a:pt x="38" y="435"/>
                  </a:cubicBezTo>
                  <a:cubicBezTo>
                    <a:pt x="1" y="491"/>
                    <a:pt x="47" y="565"/>
                    <a:pt x="150" y="584"/>
                  </a:cubicBezTo>
                  <a:cubicBezTo>
                    <a:pt x="210" y="598"/>
                    <a:pt x="271" y="605"/>
                    <a:pt x="331" y="605"/>
                  </a:cubicBezTo>
                  <a:cubicBezTo>
                    <a:pt x="392" y="605"/>
                    <a:pt x="452" y="598"/>
                    <a:pt x="512" y="584"/>
                  </a:cubicBezTo>
                  <a:lnTo>
                    <a:pt x="512" y="584"/>
                  </a:lnTo>
                  <a:cubicBezTo>
                    <a:pt x="410" y="612"/>
                    <a:pt x="326" y="677"/>
                    <a:pt x="271" y="751"/>
                  </a:cubicBezTo>
                  <a:cubicBezTo>
                    <a:pt x="233" y="807"/>
                    <a:pt x="280" y="872"/>
                    <a:pt x="373" y="900"/>
                  </a:cubicBezTo>
                  <a:cubicBezTo>
                    <a:pt x="395" y="908"/>
                    <a:pt x="417" y="911"/>
                    <a:pt x="440" y="911"/>
                  </a:cubicBezTo>
                  <a:cubicBezTo>
                    <a:pt x="503" y="911"/>
                    <a:pt x="567" y="883"/>
                    <a:pt x="615" y="835"/>
                  </a:cubicBezTo>
                  <a:lnTo>
                    <a:pt x="615" y="835"/>
                  </a:lnTo>
                  <a:cubicBezTo>
                    <a:pt x="577" y="891"/>
                    <a:pt x="624" y="956"/>
                    <a:pt x="717" y="984"/>
                  </a:cubicBezTo>
                  <a:cubicBezTo>
                    <a:pt x="739" y="991"/>
                    <a:pt x="761" y="995"/>
                    <a:pt x="784" y="995"/>
                  </a:cubicBezTo>
                  <a:cubicBezTo>
                    <a:pt x="847" y="995"/>
                    <a:pt x="911" y="967"/>
                    <a:pt x="959" y="919"/>
                  </a:cubicBezTo>
                  <a:cubicBezTo>
                    <a:pt x="996" y="844"/>
                    <a:pt x="996" y="761"/>
                    <a:pt x="959" y="696"/>
                  </a:cubicBezTo>
                  <a:lnTo>
                    <a:pt x="959" y="696"/>
                  </a:lnTo>
                  <a:cubicBezTo>
                    <a:pt x="1033" y="770"/>
                    <a:pt x="1126" y="817"/>
                    <a:pt x="1228" y="844"/>
                  </a:cubicBezTo>
                  <a:cubicBezTo>
                    <a:pt x="1250" y="852"/>
                    <a:pt x="1273" y="855"/>
                    <a:pt x="1295" y="855"/>
                  </a:cubicBezTo>
                  <a:cubicBezTo>
                    <a:pt x="1359" y="855"/>
                    <a:pt x="1422" y="827"/>
                    <a:pt x="1470" y="779"/>
                  </a:cubicBezTo>
                  <a:cubicBezTo>
                    <a:pt x="1507" y="725"/>
                    <a:pt x="1463" y="661"/>
                    <a:pt x="1366" y="633"/>
                  </a:cubicBezTo>
                  <a:lnTo>
                    <a:pt x="1366" y="633"/>
                  </a:lnTo>
                  <a:cubicBezTo>
                    <a:pt x="1388" y="638"/>
                    <a:pt x="1410" y="641"/>
                    <a:pt x="1431" y="641"/>
                  </a:cubicBezTo>
                  <a:cubicBezTo>
                    <a:pt x="1498" y="641"/>
                    <a:pt x="1559" y="614"/>
                    <a:pt x="1600" y="565"/>
                  </a:cubicBezTo>
                  <a:cubicBezTo>
                    <a:pt x="1638" y="500"/>
                    <a:pt x="1591" y="435"/>
                    <a:pt x="1498" y="407"/>
                  </a:cubicBezTo>
                  <a:cubicBezTo>
                    <a:pt x="1438" y="398"/>
                    <a:pt x="1377" y="393"/>
                    <a:pt x="1317" y="393"/>
                  </a:cubicBezTo>
                  <a:cubicBezTo>
                    <a:pt x="1256" y="393"/>
                    <a:pt x="1196" y="398"/>
                    <a:pt x="1135" y="407"/>
                  </a:cubicBezTo>
                  <a:cubicBezTo>
                    <a:pt x="1228" y="379"/>
                    <a:pt x="1312" y="324"/>
                    <a:pt x="1377" y="240"/>
                  </a:cubicBezTo>
                  <a:cubicBezTo>
                    <a:pt x="1414" y="184"/>
                    <a:pt x="1368" y="119"/>
                    <a:pt x="1275" y="91"/>
                  </a:cubicBezTo>
                  <a:cubicBezTo>
                    <a:pt x="1251" y="84"/>
                    <a:pt x="1226" y="80"/>
                    <a:pt x="1203" y="80"/>
                  </a:cubicBezTo>
                  <a:cubicBezTo>
                    <a:pt x="1136" y="80"/>
                    <a:pt x="1074" y="108"/>
                    <a:pt x="1033" y="156"/>
                  </a:cubicBezTo>
                  <a:cubicBezTo>
                    <a:pt x="1070" y="100"/>
                    <a:pt x="1024" y="35"/>
                    <a:pt x="922" y="7"/>
                  </a:cubicBezTo>
                  <a:cubicBezTo>
                    <a:pt x="901" y="3"/>
                    <a:pt x="880" y="1"/>
                    <a:pt x="86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1993662" y="3440036"/>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a:off x="1993662" y="3354525"/>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a:off x="2008991" y="3360657"/>
              <a:ext cx="246456" cy="156896"/>
            </a:xfrm>
            <a:custGeom>
              <a:avLst/>
              <a:gdLst/>
              <a:ahLst/>
              <a:cxnLst/>
              <a:rect l="l" t="t" r="r" b="b"/>
              <a:pathLst>
                <a:path w="2251" h="1433" extrusionOk="0">
                  <a:moveTo>
                    <a:pt x="1116" y="0"/>
                  </a:moveTo>
                  <a:cubicBezTo>
                    <a:pt x="623" y="0"/>
                    <a:pt x="0" y="214"/>
                    <a:pt x="0" y="707"/>
                  </a:cubicBezTo>
                  <a:cubicBezTo>
                    <a:pt x="0" y="1200"/>
                    <a:pt x="595" y="1433"/>
                    <a:pt x="1125" y="1433"/>
                  </a:cubicBezTo>
                  <a:cubicBezTo>
                    <a:pt x="1646" y="1433"/>
                    <a:pt x="2251" y="1209"/>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a:off x="2007896" y="3360657"/>
              <a:ext cx="247551" cy="85619"/>
            </a:xfrm>
            <a:custGeom>
              <a:avLst/>
              <a:gdLst/>
              <a:ahLst/>
              <a:cxnLst/>
              <a:rect l="l" t="t" r="r" b="b"/>
              <a:pathLst>
                <a:path w="2261" h="782" extrusionOk="0">
                  <a:moveTo>
                    <a:pt x="1126" y="0"/>
                  </a:moveTo>
                  <a:cubicBezTo>
                    <a:pt x="615" y="0"/>
                    <a:pt x="10" y="214"/>
                    <a:pt x="10" y="707"/>
                  </a:cubicBezTo>
                  <a:cubicBezTo>
                    <a:pt x="1" y="735"/>
                    <a:pt x="1" y="754"/>
                    <a:pt x="10" y="782"/>
                  </a:cubicBezTo>
                  <a:cubicBezTo>
                    <a:pt x="75" y="335"/>
                    <a:pt x="661" y="149"/>
                    <a:pt x="1126" y="149"/>
                  </a:cubicBezTo>
                  <a:cubicBezTo>
                    <a:pt x="1610" y="149"/>
                    <a:pt x="2205" y="345"/>
                    <a:pt x="2261" y="782"/>
                  </a:cubicBezTo>
                  <a:cubicBezTo>
                    <a:pt x="2261" y="763"/>
                    <a:pt x="2261" y="735"/>
                    <a:pt x="2261" y="71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a:off x="2046655" y="3396240"/>
              <a:ext cx="173209" cy="107407"/>
            </a:xfrm>
            <a:custGeom>
              <a:avLst/>
              <a:gdLst/>
              <a:ahLst/>
              <a:cxnLst/>
              <a:rect l="l" t="t" r="r" b="b"/>
              <a:pathLst>
                <a:path w="1582" h="981" extrusionOk="0">
                  <a:moveTo>
                    <a:pt x="1339" y="624"/>
                  </a:moveTo>
                  <a:cubicBezTo>
                    <a:pt x="1377" y="633"/>
                    <a:pt x="1405" y="633"/>
                    <a:pt x="1432" y="633"/>
                  </a:cubicBezTo>
                  <a:lnTo>
                    <a:pt x="1414" y="652"/>
                  </a:lnTo>
                  <a:cubicBezTo>
                    <a:pt x="1386" y="643"/>
                    <a:pt x="1367" y="633"/>
                    <a:pt x="1339" y="624"/>
                  </a:cubicBezTo>
                  <a:close/>
                  <a:moveTo>
                    <a:pt x="949" y="689"/>
                  </a:moveTo>
                  <a:lnTo>
                    <a:pt x="958" y="698"/>
                  </a:lnTo>
                  <a:lnTo>
                    <a:pt x="949" y="698"/>
                  </a:lnTo>
                  <a:cubicBezTo>
                    <a:pt x="949" y="698"/>
                    <a:pt x="949" y="689"/>
                    <a:pt x="949" y="689"/>
                  </a:cubicBezTo>
                  <a:close/>
                  <a:moveTo>
                    <a:pt x="835" y="1"/>
                  </a:moveTo>
                  <a:cubicBezTo>
                    <a:pt x="789" y="1"/>
                    <a:pt x="741" y="13"/>
                    <a:pt x="698" y="38"/>
                  </a:cubicBezTo>
                  <a:lnTo>
                    <a:pt x="633" y="47"/>
                  </a:lnTo>
                  <a:lnTo>
                    <a:pt x="633" y="150"/>
                  </a:lnTo>
                  <a:cubicBezTo>
                    <a:pt x="633" y="196"/>
                    <a:pt x="642" y="252"/>
                    <a:pt x="661" y="299"/>
                  </a:cubicBezTo>
                  <a:cubicBezTo>
                    <a:pt x="586" y="224"/>
                    <a:pt x="493" y="168"/>
                    <a:pt x="391" y="140"/>
                  </a:cubicBezTo>
                  <a:cubicBezTo>
                    <a:pt x="375" y="138"/>
                    <a:pt x="358" y="137"/>
                    <a:pt x="342" y="137"/>
                  </a:cubicBezTo>
                  <a:cubicBezTo>
                    <a:pt x="293" y="137"/>
                    <a:pt x="244" y="147"/>
                    <a:pt x="196" y="168"/>
                  </a:cubicBezTo>
                  <a:lnTo>
                    <a:pt x="140" y="122"/>
                  </a:lnTo>
                  <a:lnTo>
                    <a:pt x="140" y="252"/>
                  </a:lnTo>
                  <a:cubicBezTo>
                    <a:pt x="140" y="297"/>
                    <a:pt x="183" y="342"/>
                    <a:pt x="252" y="361"/>
                  </a:cubicBezTo>
                  <a:lnTo>
                    <a:pt x="252" y="361"/>
                  </a:lnTo>
                  <a:cubicBezTo>
                    <a:pt x="232" y="356"/>
                    <a:pt x="212" y="354"/>
                    <a:pt x="192" y="354"/>
                  </a:cubicBezTo>
                  <a:cubicBezTo>
                    <a:pt x="149" y="354"/>
                    <a:pt x="107" y="364"/>
                    <a:pt x="65" y="382"/>
                  </a:cubicBezTo>
                  <a:lnTo>
                    <a:pt x="0" y="345"/>
                  </a:lnTo>
                  <a:lnTo>
                    <a:pt x="0" y="466"/>
                  </a:lnTo>
                  <a:cubicBezTo>
                    <a:pt x="0" y="512"/>
                    <a:pt x="47" y="559"/>
                    <a:pt x="121" y="578"/>
                  </a:cubicBezTo>
                  <a:cubicBezTo>
                    <a:pt x="182" y="587"/>
                    <a:pt x="242" y="591"/>
                    <a:pt x="303" y="591"/>
                  </a:cubicBezTo>
                  <a:cubicBezTo>
                    <a:pt x="363" y="591"/>
                    <a:pt x="423" y="587"/>
                    <a:pt x="484" y="578"/>
                  </a:cubicBezTo>
                  <a:lnTo>
                    <a:pt x="484" y="578"/>
                  </a:lnTo>
                  <a:cubicBezTo>
                    <a:pt x="409" y="605"/>
                    <a:pt x="344" y="643"/>
                    <a:pt x="289" y="680"/>
                  </a:cubicBezTo>
                  <a:lnTo>
                    <a:pt x="223" y="652"/>
                  </a:lnTo>
                  <a:lnTo>
                    <a:pt x="223" y="773"/>
                  </a:lnTo>
                  <a:cubicBezTo>
                    <a:pt x="223" y="819"/>
                    <a:pt x="270" y="866"/>
                    <a:pt x="344" y="884"/>
                  </a:cubicBezTo>
                  <a:cubicBezTo>
                    <a:pt x="369" y="893"/>
                    <a:pt x="394" y="897"/>
                    <a:pt x="419" y="897"/>
                  </a:cubicBezTo>
                  <a:cubicBezTo>
                    <a:pt x="480" y="897"/>
                    <a:pt x="540" y="872"/>
                    <a:pt x="586" y="819"/>
                  </a:cubicBezTo>
                  <a:lnTo>
                    <a:pt x="586" y="819"/>
                  </a:lnTo>
                  <a:cubicBezTo>
                    <a:pt x="549" y="884"/>
                    <a:pt x="595" y="949"/>
                    <a:pt x="688" y="968"/>
                  </a:cubicBezTo>
                  <a:cubicBezTo>
                    <a:pt x="713" y="976"/>
                    <a:pt x="738" y="980"/>
                    <a:pt x="763" y="980"/>
                  </a:cubicBezTo>
                  <a:cubicBezTo>
                    <a:pt x="824" y="980"/>
                    <a:pt x="884" y="956"/>
                    <a:pt x="930" y="903"/>
                  </a:cubicBezTo>
                  <a:cubicBezTo>
                    <a:pt x="949" y="884"/>
                    <a:pt x="958" y="857"/>
                    <a:pt x="958" y="819"/>
                  </a:cubicBezTo>
                  <a:cubicBezTo>
                    <a:pt x="958" y="810"/>
                    <a:pt x="958" y="801"/>
                    <a:pt x="958" y="791"/>
                  </a:cubicBezTo>
                  <a:lnTo>
                    <a:pt x="958" y="708"/>
                  </a:lnTo>
                  <a:cubicBezTo>
                    <a:pt x="1023" y="773"/>
                    <a:pt x="1107" y="819"/>
                    <a:pt x="1200" y="838"/>
                  </a:cubicBezTo>
                  <a:cubicBezTo>
                    <a:pt x="1222" y="845"/>
                    <a:pt x="1244" y="849"/>
                    <a:pt x="1267" y="849"/>
                  </a:cubicBezTo>
                  <a:cubicBezTo>
                    <a:pt x="1330" y="849"/>
                    <a:pt x="1394" y="821"/>
                    <a:pt x="1442" y="773"/>
                  </a:cubicBezTo>
                  <a:cubicBezTo>
                    <a:pt x="1451" y="764"/>
                    <a:pt x="1451" y="745"/>
                    <a:pt x="1451" y="736"/>
                  </a:cubicBezTo>
                  <a:lnTo>
                    <a:pt x="1451" y="633"/>
                  </a:lnTo>
                  <a:cubicBezTo>
                    <a:pt x="1497" y="624"/>
                    <a:pt x="1544" y="596"/>
                    <a:pt x="1572" y="559"/>
                  </a:cubicBezTo>
                  <a:cubicBezTo>
                    <a:pt x="1572" y="550"/>
                    <a:pt x="1581" y="540"/>
                    <a:pt x="1581" y="522"/>
                  </a:cubicBezTo>
                  <a:lnTo>
                    <a:pt x="1581" y="401"/>
                  </a:lnTo>
                  <a:lnTo>
                    <a:pt x="1544" y="438"/>
                  </a:lnTo>
                  <a:cubicBezTo>
                    <a:pt x="1525" y="419"/>
                    <a:pt x="1497" y="419"/>
                    <a:pt x="1479" y="410"/>
                  </a:cubicBezTo>
                  <a:cubicBezTo>
                    <a:pt x="1418" y="396"/>
                    <a:pt x="1358" y="389"/>
                    <a:pt x="1298" y="389"/>
                  </a:cubicBezTo>
                  <a:cubicBezTo>
                    <a:pt x="1237" y="389"/>
                    <a:pt x="1177" y="396"/>
                    <a:pt x="1116" y="410"/>
                  </a:cubicBezTo>
                  <a:cubicBezTo>
                    <a:pt x="1209" y="382"/>
                    <a:pt x="1293" y="326"/>
                    <a:pt x="1358" y="243"/>
                  </a:cubicBezTo>
                  <a:cubicBezTo>
                    <a:pt x="1367" y="224"/>
                    <a:pt x="1377" y="215"/>
                    <a:pt x="1367" y="196"/>
                  </a:cubicBezTo>
                  <a:lnTo>
                    <a:pt x="1367" y="75"/>
                  </a:lnTo>
                  <a:lnTo>
                    <a:pt x="1330" y="122"/>
                  </a:lnTo>
                  <a:cubicBezTo>
                    <a:pt x="1302" y="103"/>
                    <a:pt x="1274" y="94"/>
                    <a:pt x="1256" y="85"/>
                  </a:cubicBezTo>
                  <a:cubicBezTo>
                    <a:pt x="1234" y="80"/>
                    <a:pt x="1212" y="78"/>
                    <a:pt x="1190" y="78"/>
                  </a:cubicBezTo>
                  <a:cubicBezTo>
                    <a:pt x="1121" y="78"/>
                    <a:pt x="1057" y="102"/>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a:off x="2044574" y="3382773"/>
              <a:ext cx="179341" cy="108064"/>
            </a:xfrm>
            <a:custGeom>
              <a:avLst/>
              <a:gdLst/>
              <a:ahLst/>
              <a:cxnLst/>
              <a:rect l="l" t="t" r="r" b="b"/>
              <a:pathLst>
                <a:path w="1638" h="987" extrusionOk="0">
                  <a:moveTo>
                    <a:pt x="847" y="0"/>
                  </a:moveTo>
                  <a:cubicBezTo>
                    <a:pt x="787" y="0"/>
                    <a:pt x="728" y="25"/>
                    <a:pt x="689" y="77"/>
                  </a:cubicBezTo>
                  <a:cubicBezTo>
                    <a:pt x="642" y="143"/>
                    <a:pt x="642" y="226"/>
                    <a:pt x="689" y="301"/>
                  </a:cubicBezTo>
                  <a:cubicBezTo>
                    <a:pt x="614" y="226"/>
                    <a:pt x="521" y="170"/>
                    <a:pt x="419" y="152"/>
                  </a:cubicBezTo>
                  <a:cubicBezTo>
                    <a:pt x="392" y="144"/>
                    <a:pt x="365" y="140"/>
                    <a:pt x="339" y="140"/>
                  </a:cubicBezTo>
                  <a:cubicBezTo>
                    <a:pt x="275" y="140"/>
                    <a:pt x="217" y="164"/>
                    <a:pt x="177" y="217"/>
                  </a:cubicBezTo>
                  <a:cubicBezTo>
                    <a:pt x="141" y="271"/>
                    <a:pt x="184" y="335"/>
                    <a:pt x="273" y="364"/>
                  </a:cubicBezTo>
                  <a:lnTo>
                    <a:pt x="273" y="364"/>
                  </a:lnTo>
                  <a:cubicBezTo>
                    <a:pt x="253" y="358"/>
                    <a:pt x="233" y="355"/>
                    <a:pt x="213" y="355"/>
                  </a:cubicBezTo>
                  <a:cubicBezTo>
                    <a:pt x="149" y="355"/>
                    <a:pt x="86" y="383"/>
                    <a:pt x="38" y="431"/>
                  </a:cubicBezTo>
                  <a:cubicBezTo>
                    <a:pt x="1" y="487"/>
                    <a:pt x="47" y="552"/>
                    <a:pt x="150" y="580"/>
                  </a:cubicBezTo>
                  <a:cubicBezTo>
                    <a:pt x="210" y="589"/>
                    <a:pt x="270" y="594"/>
                    <a:pt x="331" y="594"/>
                  </a:cubicBezTo>
                  <a:cubicBezTo>
                    <a:pt x="391" y="594"/>
                    <a:pt x="452" y="589"/>
                    <a:pt x="512" y="580"/>
                  </a:cubicBezTo>
                  <a:lnTo>
                    <a:pt x="512" y="580"/>
                  </a:lnTo>
                  <a:cubicBezTo>
                    <a:pt x="410" y="608"/>
                    <a:pt x="326" y="663"/>
                    <a:pt x="270" y="747"/>
                  </a:cubicBezTo>
                  <a:cubicBezTo>
                    <a:pt x="233" y="803"/>
                    <a:pt x="280" y="868"/>
                    <a:pt x="373" y="896"/>
                  </a:cubicBezTo>
                  <a:cubicBezTo>
                    <a:pt x="395" y="903"/>
                    <a:pt x="417" y="907"/>
                    <a:pt x="440" y="907"/>
                  </a:cubicBezTo>
                  <a:cubicBezTo>
                    <a:pt x="503" y="907"/>
                    <a:pt x="566" y="879"/>
                    <a:pt x="614" y="831"/>
                  </a:cubicBezTo>
                  <a:lnTo>
                    <a:pt x="614" y="831"/>
                  </a:lnTo>
                  <a:cubicBezTo>
                    <a:pt x="577" y="887"/>
                    <a:pt x="624" y="952"/>
                    <a:pt x="717" y="980"/>
                  </a:cubicBezTo>
                  <a:cubicBezTo>
                    <a:pt x="737" y="984"/>
                    <a:pt x="757" y="986"/>
                    <a:pt x="777" y="986"/>
                  </a:cubicBezTo>
                  <a:cubicBezTo>
                    <a:pt x="843" y="986"/>
                    <a:pt x="909" y="962"/>
                    <a:pt x="959" y="905"/>
                  </a:cubicBezTo>
                  <a:cubicBezTo>
                    <a:pt x="996" y="840"/>
                    <a:pt x="996" y="756"/>
                    <a:pt x="959" y="682"/>
                  </a:cubicBezTo>
                  <a:lnTo>
                    <a:pt x="959" y="682"/>
                  </a:lnTo>
                  <a:cubicBezTo>
                    <a:pt x="1033" y="756"/>
                    <a:pt x="1126" y="812"/>
                    <a:pt x="1228" y="840"/>
                  </a:cubicBezTo>
                  <a:cubicBezTo>
                    <a:pt x="1250" y="847"/>
                    <a:pt x="1273" y="851"/>
                    <a:pt x="1295" y="851"/>
                  </a:cubicBezTo>
                  <a:cubicBezTo>
                    <a:pt x="1359" y="851"/>
                    <a:pt x="1422" y="823"/>
                    <a:pt x="1470" y="775"/>
                  </a:cubicBezTo>
                  <a:cubicBezTo>
                    <a:pt x="1503" y="716"/>
                    <a:pt x="1469" y="658"/>
                    <a:pt x="1387" y="633"/>
                  </a:cubicBezTo>
                  <a:lnTo>
                    <a:pt x="1387" y="633"/>
                  </a:lnTo>
                  <a:cubicBezTo>
                    <a:pt x="1402" y="636"/>
                    <a:pt x="1416" y="637"/>
                    <a:pt x="1431" y="637"/>
                  </a:cubicBezTo>
                  <a:cubicBezTo>
                    <a:pt x="1497" y="637"/>
                    <a:pt x="1559" y="609"/>
                    <a:pt x="1600" y="561"/>
                  </a:cubicBezTo>
                  <a:cubicBezTo>
                    <a:pt x="1637" y="496"/>
                    <a:pt x="1591" y="431"/>
                    <a:pt x="1498" y="412"/>
                  </a:cubicBezTo>
                  <a:cubicBezTo>
                    <a:pt x="1437" y="398"/>
                    <a:pt x="1377" y="391"/>
                    <a:pt x="1317" y="391"/>
                  </a:cubicBezTo>
                  <a:cubicBezTo>
                    <a:pt x="1256" y="391"/>
                    <a:pt x="1196" y="398"/>
                    <a:pt x="1135" y="412"/>
                  </a:cubicBezTo>
                  <a:cubicBezTo>
                    <a:pt x="1228" y="375"/>
                    <a:pt x="1312" y="319"/>
                    <a:pt x="1377" y="245"/>
                  </a:cubicBezTo>
                  <a:cubicBezTo>
                    <a:pt x="1414" y="180"/>
                    <a:pt x="1368" y="115"/>
                    <a:pt x="1275" y="96"/>
                  </a:cubicBezTo>
                  <a:cubicBezTo>
                    <a:pt x="1250" y="89"/>
                    <a:pt x="1226" y="85"/>
                    <a:pt x="1202" y="85"/>
                  </a:cubicBezTo>
                  <a:cubicBezTo>
                    <a:pt x="1136" y="85"/>
                    <a:pt x="1074" y="113"/>
                    <a:pt x="1033" y="161"/>
                  </a:cubicBezTo>
                  <a:cubicBezTo>
                    <a:pt x="1070" y="96"/>
                    <a:pt x="1024" y="31"/>
                    <a:pt x="921" y="12"/>
                  </a:cubicBezTo>
                  <a:cubicBezTo>
                    <a:pt x="897" y="4"/>
                    <a:pt x="872" y="0"/>
                    <a:pt x="847"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2228843" y="3547991"/>
              <a:ext cx="278098" cy="129414"/>
            </a:xfrm>
            <a:custGeom>
              <a:avLst/>
              <a:gdLst/>
              <a:ahLst/>
              <a:cxnLst/>
              <a:rect l="l" t="t" r="r" b="b"/>
              <a:pathLst>
                <a:path w="2540" h="1182" extrusionOk="0">
                  <a:moveTo>
                    <a:pt x="1" y="1"/>
                  </a:moveTo>
                  <a:lnTo>
                    <a:pt x="1" y="373"/>
                  </a:lnTo>
                  <a:cubicBezTo>
                    <a:pt x="1" y="930"/>
                    <a:pt x="670" y="1182"/>
                    <a:pt x="1266" y="1182"/>
                  </a:cubicBezTo>
                  <a:cubicBezTo>
                    <a:pt x="1851" y="1182"/>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2228843" y="3462481"/>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40" y="1349"/>
                    <a:pt x="2540" y="791"/>
                  </a:cubicBezTo>
                  <a:cubicBezTo>
                    <a:pt x="2540" y="224"/>
                    <a:pt x="1824"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a:off x="2244171" y="3468612"/>
              <a:ext cx="246456" cy="156896"/>
            </a:xfrm>
            <a:custGeom>
              <a:avLst/>
              <a:gdLst/>
              <a:ahLst/>
              <a:cxnLst/>
              <a:rect l="l" t="t" r="r" b="b"/>
              <a:pathLst>
                <a:path w="2251" h="1433" extrusionOk="0">
                  <a:moveTo>
                    <a:pt x="1116" y="0"/>
                  </a:moveTo>
                  <a:cubicBezTo>
                    <a:pt x="623" y="0"/>
                    <a:pt x="0" y="214"/>
                    <a:pt x="0" y="707"/>
                  </a:cubicBezTo>
                  <a:cubicBezTo>
                    <a:pt x="0" y="1200"/>
                    <a:pt x="596" y="1432"/>
                    <a:pt x="1116" y="1432"/>
                  </a:cubicBezTo>
                  <a:cubicBezTo>
                    <a:pt x="1646" y="1432"/>
                    <a:pt x="2251" y="1209"/>
                    <a:pt x="2251" y="707"/>
                  </a:cubicBezTo>
                  <a:cubicBezTo>
                    <a:pt x="2251" y="214"/>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a:off x="2243186" y="3468612"/>
              <a:ext cx="247442" cy="85619"/>
            </a:xfrm>
            <a:custGeom>
              <a:avLst/>
              <a:gdLst/>
              <a:ahLst/>
              <a:cxnLst/>
              <a:rect l="l" t="t" r="r" b="b"/>
              <a:pathLst>
                <a:path w="2260" h="782" extrusionOk="0">
                  <a:moveTo>
                    <a:pt x="1116" y="0"/>
                  </a:moveTo>
                  <a:cubicBezTo>
                    <a:pt x="614" y="0"/>
                    <a:pt x="0" y="214"/>
                    <a:pt x="0" y="707"/>
                  </a:cubicBezTo>
                  <a:lnTo>
                    <a:pt x="0" y="781"/>
                  </a:lnTo>
                  <a:cubicBezTo>
                    <a:pt x="74" y="335"/>
                    <a:pt x="660" y="149"/>
                    <a:pt x="1125" y="149"/>
                  </a:cubicBezTo>
                  <a:cubicBezTo>
                    <a:pt x="1609" y="149"/>
                    <a:pt x="2195" y="335"/>
                    <a:pt x="2250" y="781"/>
                  </a:cubicBezTo>
                  <a:cubicBezTo>
                    <a:pt x="2260" y="763"/>
                    <a:pt x="2260" y="735"/>
                    <a:pt x="2250" y="707"/>
                  </a:cubicBezTo>
                  <a:cubicBezTo>
                    <a:pt x="2250"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a:off x="2281835" y="3503429"/>
              <a:ext cx="173209" cy="108174"/>
            </a:xfrm>
            <a:custGeom>
              <a:avLst/>
              <a:gdLst/>
              <a:ahLst/>
              <a:cxnLst/>
              <a:rect l="l" t="t" r="r" b="b"/>
              <a:pathLst>
                <a:path w="1582" h="988" extrusionOk="0">
                  <a:moveTo>
                    <a:pt x="1340" y="631"/>
                  </a:moveTo>
                  <a:cubicBezTo>
                    <a:pt x="1367" y="640"/>
                    <a:pt x="1405" y="640"/>
                    <a:pt x="1433" y="640"/>
                  </a:cubicBezTo>
                  <a:lnTo>
                    <a:pt x="1405" y="659"/>
                  </a:lnTo>
                  <a:cubicBezTo>
                    <a:pt x="1386" y="649"/>
                    <a:pt x="1367"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56"/>
                  </a:lnTo>
                  <a:cubicBezTo>
                    <a:pt x="633" y="203"/>
                    <a:pt x="642" y="259"/>
                    <a:pt x="661" y="305"/>
                  </a:cubicBezTo>
                  <a:cubicBezTo>
                    <a:pt x="586" y="231"/>
                    <a:pt x="493" y="175"/>
                    <a:pt x="391" y="147"/>
                  </a:cubicBezTo>
                  <a:cubicBezTo>
                    <a:pt x="375" y="145"/>
                    <a:pt x="358" y="144"/>
                    <a:pt x="341" y="144"/>
                  </a:cubicBezTo>
                  <a:cubicBezTo>
                    <a:pt x="290" y="144"/>
                    <a:pt x="238" y="154"/>
                    <a:pt x="196" y="175"/>
                  </a:cubicBezTo>
                  <a:lnTo>
                    <a:pt x="140" y="129"/>
                  </a:lnTo>
                  <a:lnTo>
                    <a:pt x="140" y="259"/>
                  </a:lnTo>
                  <a:cubicBezTo>
                    <a:pt x="140" y="303"/>
                    <a:pt x="183" y="348"/>
                    <a:pt x="244" y="368"/>
                  </a:cubicBezTo>
                  <a:lnTo>
                    <a:pt x="244" y="368"/>
                  </a:lnTo>
                  <a:cubicBezTo>
                    <a:pt x="226" y="363"/>
                    <a:pt x="207" y="361"/>
                    <a:pt x="187" y="361"/>
                  </a:cubicBezTo>
                  <a:cubicBezTo>
                    <a:pt x="145" y="361"/>
                    <a:pt x="102" y="371"/>
                    <a:pt x="66" y="389"/>
                  </a:cubicBezTo>
                  <a:lnTo>
                    <a:pt x="0" y="352"/>
                  </a:lnTo>
                  <a:lnTo>
                    <a:pt x="0" y="473"/>
                  </a:lnTo>
                  <a:cubicBezTo>
                    <a:pt x="0" y="519"/>
                    <a:pt x="47" y="566"/>
                    <a:pt x="121" y="584"/>
                  </a:cubicBezTo>
                  <a:cubicBezTo>
                    <a:pt x="182" y="594"/>
                    <a:pt x="242" y="598"/>
                    <a:pt x="303" y="598"/>
                  </a:cubicBezTo>
                  <a:cubicBezTo>
                    <a:pt x="363" y="598"/>
                    <a:pt x="424" y="594"/>
                    <a:pt x="484" y="584"/>
                  </a:cubicBezTo>
                  <a:lnTo>
                    <a:pt x="484" y="584"/>
                  </a:lnTo>
                  <a:cubicBezTo>
                    <a:pt x="410" y="603"/>
                    <a:pt x="345" y="640"/>
                    <a:pt x="289" y="687"/>
                  </a:cubicBezTo>
                  <a:lnTo>
                    <a:pt x="224" y="659"/>
                  </a:lnTo>
                  <a:lnTo>
                    <a:pt x="224" y="780"/>
                  </a:lnTo>
                  <a:cubicBezTo>
                    <a:pt x="224" y="826"/>
                    <a:pt x="261" y="873"/>
                    <a:pt x="345" y="891"/>
                  </a:cubicBezTo>
                  <a:cubicBezTo>
                    <a:pt x="369" y="899"/>
                    <a:pt x="394" y="903"/>
                    <a:pt x="419" y="903"/>
                  </a:cubicBezTo>
                  <a:cubicBezTo>
                    <a:pt x="479" y="903"/>
                    <a:pt x="537" y="879"/>
                    <a:pt x="577" y="826"/>
                  </a:cubicBezTo>
                  <a:lnTo>
                    <a:pt x="577" y="826"/>
                  </a:lnTo>
                  <a:cubicBezTo>
                    <a:pt x="540" y="891"/>
                    <a:pt x="586" y="956"/>
                    <a:pt x="689" y="975"/>
                  </a:cubicBezTo>
                  <a:cubicBezTo>
                    <a:pt x="713" y="983"/>
                    <a:pt x="738" y="987"/>
                    <a:pt x="763" y="987"/>
                  </a:cubicBezTo>
                  <a:cubicBezTo>
                    <a:pt x="824" y="987"/>
                    <a:pt x="884" y="962"/>
                    <a:pt x="930" y="910"/>
                  </a:cubicBezTo>
                  <a:cubicBezTo>
                    <a:pt x="940" y="891"/>
                    <a:pt x="949" y="863"/>
                    <a:pt x="958" y="826"/>
                  </a:cubicBezTo>
                  <a:cubicBezTo>
                    <a:pt x="958" y="817"/>
                    <a:pt x="958" y="807"/>
                    <a:pt x="958" y="798"/>
                  </a:cubicBezTo>
                  <a:lnTo>
                    <a:pt x="958" y="714"/>
                  </a:lnTo>
                  <a:cubicBezTo>
                    <a:pt x="1023" y="780"/>
                    <a:pt x="1107" y="826"/>
                    <a:pt x="1200" y="845"/>
                  </a:cubicBezTo>
                  <a:cubicBezTo>
                    <a:pt x="1222" y="852"/>
                    <a:pt x="1244" y="855"/>
                    <a:pt x="1267" y="855"/>
                  </a:cubicBezTo>
                  <a:cubicBezTo>
                    <a:pt x="1330" y="855"/>
                    <a:pt x="1394" y="828"/>
                    <a:pt x="1442" y="780"/>
                  </a:cubicBezTo>
                  <a:cubicBezTo>
                    <a:pt x="1442" y="770"/>
                    <a:pt x="1451" y="752"/>
                    <a:pt x="1451" y="733"/>
                  </a:cubicBezTo>
                  <a:lnTo>
                    <a:pt x="1451" y="640"/>
                  </a:lnTo>
                  <a:cubicBezTo>
                    <a:pt x="1498" y="631"/>
                    <a:pt x="1535" y="603"/>
                    <a:pt x="1563" y="566"/>
                  </a:cubicBezTo>
                  <a:cubicBezTo>
                    <a:pt x="1572" y="556"/>
                    <a:pt x="1581" y="547"/>
                    <a:pt x="1581" y="528"/>
                  </a:cubicBezTo>
                  <a:lnTo>
                    <a:pt x="1581" y="398"/>
                  </a:lnTo>
                  <a:lnTo>
                    <a:pt x="1535" y="445"/>
                  </a:lnTo>
                  <a:cubicBezTo>
                    <a:pt x="1516" y="426"/>
                    <a:pt x="1498" y="426"/>
                    <a:pt x="1479" y="417"/>
                  </a:cubicBezTo>
                  <a:cubicBezTo>
                    <a:pt x="1419" y="403"/>
                    <a:pt x="1356" y="396"/>
                    <a:pt x="1293" y="396"/>
                  </a:cubicBezTo>
                  <a:cubicBezTo>
                    <a:pt x="1230" y="396"/>
                    <a:pt x="1168" y="403"/>
                    <a:pt x="1107" y="417"/>
                  </a:cubicBezTo>
                  <a:cubicBezTo>
                    <a:pt x="1209" y="389"/>
                    <a:pt x="1293" y="324"/>
                    <a:pt x="1358" y="249"/>
                  </a:cubicBezTo>
                  <a:cubicBezTo>
                    <a:pt x="1367" y="231"/>
                    <a:pt x="1367" y="222"/>
                    <a:pt x="1367" y="203"/>
                  </a:cubicBezTo>
                  <a:lnTo>
                    <a:pt x="1367" y="82"/>
                  </a:lnTo>
                  <a:lnTo>
                    <a:pt x="1321" y="129"/>
                  </a:lnTo>
                  <a:cubicBezTo>
                    <a:pt x="1302" y="110"/>
                    <a:pt x="1274" y="101"/>
                    <a:pt x="1247" y="91"/>
                  </a:cubicBezTo>
                  <a:cubicBezTo>
                    <a:pt x="1226" y="87"/>
                    <a:pt x="1205" y="85"/>
                    <a:pt x="1185" y="85"/>
                  </a:cubicBezTo>
                  <a:cubicBezTo>
                    <a:pt x="1120" y="85"/>
                    <a:pt x="1056" y="107"/>
                    <a:pt x="1014" y="156"/>
                  </a:cubicBezTo>
                  <a:cubicBezTo>
                    <a:pt x="1051" y="101"/>
                    <a:pt x="1005" y="36"/>
                    <a:pt x="902"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a:off x="2279755" y="3489853"/>
              <a:ext cx="179341" cy="109269"/>
            </a:xfrm>
            <a:custGeom>
              <a:avLst/>
              <a:gdLst/>
              <a:ahLst/>
              <a:cxnLst/>
              <a:rect l="l" t="t" r="r" b="b"/>
              <a:pathLst>
                <a:path w="1638" h="998" extrusionOk="0">
                  <a:moveTo>
                    <a:pt x="838" y="1"/>
                  </a:moveTo>
                  <a:cubicBezTo>
                    <a:pt x="696" y="1"/>
                    <a:pt x="586" y="168"/>
                    <a:pt x="680" y="308"/>
                  </a:cubicBezTo>
                  <a:cubicBezTo>
                    <a:pt x="605" y="234"/>
                    <a:pt x="512" y="178"/>
                    <a:pt x="410" y="160"/>
                  </a:cubicBezTo>
                  <a:cubicBezTo>
                    <a:pt x="386" y="151"/>
                    <a:pt x="360" y="147"/>
                    <a:pt x="335" y="147"/>
                  </a:cubicBezTo>
                  <a:cubicBezTo>
                    <a:pt x="274" y="147"/>
                    <a:pt x="214" y="172"/>
                    <a:pt x="168" y="225"/>
                  </a:cubicBezTo>
                  <a:cubicBezTo>
                    <a:pt x="132" y="279"/>
                    <a:pt x="175" y="342"/>
                    <a:pt x="272" y="371"/>
                  </a:cubicBezTo>
                  <a:lnTo>
                    <a:pt x="272" y="371"/>
                  </a:lnTo>
                  <a:cubicBezTo>
                    <a:pt x="248" y="365"/>
                    <a:pt x="223" y="361"/>
                    <a:pt x="199" y="361"/>
                  </a:cubicBezTo>
                  <a:cubicBezTo>
                    <a:pt x="136" y="361"/>
                    <a:pt x="78" y="386"/>
                    <a:pt x="38" y="439"/>
                  </a:cubicBezTo>
                  <a:cubicBezTo>
                    <a:pt x="1" y="494"/>
                    <a:pt x="47" y="559"/>
                    <a:pt x="140" y="587"/>
                  </a:cubicBezTo>
                  <a:cubicBezTo>
                    <a:pt x="201" y="597"/>
                    <a:pt x="261" y="601"/>
                    <a:pt x="322" y="601"/>
                  </a:cubicBezTo>
                  <a:cubicBezTo>
                    <a:pt x="382" y="601"/>
                    <a:pt x="443" y="597"/>
                    <a:pt x="503" y="587"/>
                  </a:cubicBezTo>
                  <a:lnTo>
                    <a:pt x="503" y="587"/>
                  </a:lnTo>
                  <a:cubicBezTo>
                    <a:pt x="410" y="615"/>
                    <a:pt x="326" y="671"/>
                    <a:pt x="261" y="745"/>
                  </a:cubicBezTo>
                  <a:cubicBezTo>
                    <a:pt x="224" y="811"/>
                    <a:pt x="271" y="876"/>
                    <a:pt x="373" y="894"/>
                  </a:cubicBezTo>
                  <a:cubicBezTo>
                    <a:pt x="397" y="902"/>
                    <a:pt x="422" y="907"/>
                    <a:pt x="447" y="907"/>
                  </a:cubicBezTo>
                  <a:cubicBezTo>
                    <a:pt x="508" y="907"/>
                    <a:pt x="566" y="882"/>
                    <a:pt x="605" y="829"/>
                  </a:cubicBezTo>
                  <a:lnTo>
                    <a:pt x="605" y="829"/>
                  </a:lnTo>
                  <a:cubicBezTo>
                    <a:pt x="568" y="894"/>
                    <a:pt x="615" y="959"/>
                    <a:pt x="717" y="978"/>
                  </a:cubicBezTo>
                  <a:cubicBezTo>
                    <a:pt x="745" y="991"/>
                    <a:pt x="773" y="997"/>
                    <a:pt x="800" y="997"/>
                  </a:cubicBezTo>
                  <a:cubicBezTo>
                    <a:pt x="943" y="997"/>
                    <a:pt x="1052" y="830"/>
                    <a:pt x="959" y="690"/>
                  </a:cubicBezTo>
                  <a:lnTo>
                    <a:pt x="959" y="690"/>
                  </a:lnTo>
                  <a:cubicBezTo>
                    <a:pt x="1033" y="764"/>
                    <a:pt x="1126" y="820"/>
                    <a:pt x="1228" y="848"/>
                  </a:cubicBezTo>
                  <a:cubicBezTo>
                    <a:pt x="1250" y="855"/>
                    <a:pt x="1273" y="859"/>
                    <a:pt x="1295" y="859"/>
                  </a:cubicBezTo>
                  <a:cubicBezTo>
                    <a:pt x="1359" y="859"/>
                    <a:pt x="1422" y="831"/>
                    <a:pt x="1470" y="783"/>
                  </a:cubicBezTo>
                  <a:cubicBezTo>
                    <a:pt x="1497" y="719"/>
                    <a:pt x="1453" y="655"/>
                    <a:pt x="1364" y="635"/>
                  </a:cubicBezTo>
                  <a:lnTo>
                    <a:pt x="1364" y="635"/>
                  </a:lnTo>
                  <a:cubicBezTo>
                    <a:pt x="1383" y="639"/>
                    <a:pt x="1402" y="641"/>
                    <a:pt x="1421" y="641"/>
                  </a:cubicBezTo>
                  <a:cubicBezTo>
                    <a:pt x="1486" y="641"/>
                    <a:pt x="1551" y="618"/>
                    <a:pt x="1600" y="569"/>
                  </a:cubicBezTo>
                  <a:cubicBezTo>
                    <a:pt x="1638" y="504"/>
                    <a:pt x="1591" y="439"/>
                    <a:pt x="1498" y="420"/>
                  </a:cubicBezTo>
                  <a:cubicBezTo>
                    <a:pt x="1438" y="406"/>
                    <a:pt x="1375" y="399"/>
                    <a:pt x="1312" y="399"/>
                  </a:cubicBezTo>
                  <a:cubicBezTo>
                    <a:pt x="1249" y="399"/>
                    <a:pt x="1187" y="406"/>
                    <a:pt x="1126" y="420"/>
                  </a:cubicBezTo>
                  <a:cubicBezTo>
                    <a:pt x="1228" y="383"/>
                    <a:pt x="1312" y="327"/>
                    <a:pt x="1377" y="253"/>
                  </a:cubicBezTo>
                  <a:cubicBezTo>
                    <a:pt x="1414" y="187"/>
                    <a:pt x="1368" y="122"/>
                    <a:pt x="1266" y="104"/>
                  </a:cubicBezTo>
                  <a:cubicBezTo>
                    <a:pt x="1241" y="96"/>
                    <a:pt x="1216" y="91"/>
                    <a:pt x="1191" y="91"/>
                  </a:cubicBezTo>
                  <a:cubicBezTo>
                    <a:pt x="1131" y="91"/>
                    <a:pt x="1073" y="116"/>
                    <a:pt x="1033" y="169"/>
                  </a:cubicBezTo>
                  <a:cubicBezTo>
                    <a:pt x="1070" y="104"/>
                    <a:pt x="1014" y="39"/>
                    <a:pt x="921" y="20"/>
                  </a:cubicBezTo>
                  <a:cubicBezTo>
                    <a:pt x="893" y="7"/>
                    <a:pt x="865" y="1"/>
                    <a:pt x="838"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2405994" y="3663063"/>
              <a:ext cx="278098" cy="129414"/>
            </a:xfrm>
            <a:custGeom>
              <a:avLst/>
              <a:gdLst/>
              <a:ahLst/>
              <a:cxnLst/>
              <a:rect l="l" t="t" r="r" b="b"/>
              <a:pathLst>
                <a:path w="2540" h="1182" extrusionOk="0">
                  <a:moveTo>
                    <a:pt x="1" y="0"/>
                  </a:moveTo>
                  <a:lnTo>
                    <a:pt x="1" y="372"/>
                  </a:lnTo>
                  <a:cubicBezTo>
                    <a:pt x="1" y="930"/>
                    <a:pt x="671" y="1181"/>
                    <a:pt x="1256" y="1181"/>
                  </a:cubicBezTo>
                  <a:cubicBezTo>
                    <a:pt x="1852"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2405994" y="3576458"/>
              <a:ext cx="278098" cy="176275"/>
            </a:xfrm>
            <a:custGeom>
              <a:avLst/>
              <a:gdLst/>
              <a:ahLst/>
              <a:cxnLst/>
              <a:rect l="l" t="t" r="r" b="b"/>
              <a:pathLst>
                <a:path w="2540" h="1610" extrusionOk="0">
                  <a:moveTo>
                    <a:pt x="1256" y="1"/>
                  </a:moveTo>
                  <a:cubicBezTo>
                    <a:pt x="698" y="1"/>
                    <a:pt x="1" y="233"/>
                    <a:pt x="1" y="791"/>
                  </a:cubicBezTo>
                  <a:cubicBezTo>
                    <a:pt x="1" y="1349"/>
                    <a:pt x="661" y="1610"/>
                    <a:pt x="1256" y="1610"/>
                  </a:cubicBezTo>
                  <a:cubicBezTo>
                    <a:pt x="1852"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0"/>
            <p:cNvSpPr/>
            <p:nvPr/>
          </p:nvSpPr>
          <p:spPr>
            <a:xfrm>
              <a:off x="2421323" y="3583684"/>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a:off x="2420337" y="3583684"/>
              <a:ext cx="247442" cy="85619"/>
            </a:xfrm>
            <a:custGeom>
              <a:avLst/>
              <a:gdLst/>
              <a:ahLst/>
              <a:cxnLst/>
              <a:rect l="l" t="t" r="r" b="b"/>
              <a:pathLst>
                <a:path w="2260" h="782" extrusionOk="0">
                  <a:moveTo>
                    <a:pt x="1116" y="0"/>
                  </a:moveTo>
                  <a:cubicBezTo>
                    <a:pt x="614" y="0"/>
                    <a:pt x="0" y="205"/>
                    <a:pt x="0" y="697"/>
                  </a:cubicBezTo>
                  <a:cubicBezTo>
                    <a:pt x="0" y="716"/>
                    <a:pt x="0" y="744"/>
                    <a:pt x="0" y="772"/>
                  </a:cubicBezTo>
                  <a:cubicBezTo>
                    <a:pt x="75" y="335"/>
                    <a:pt x="660" y="140"/>
                    <a:pt x="1125" y="140"/>
                  </a:cubicBezTo>
                  <a:cubicBezTo>
                    <a:pt x="1609" y="140"/>
                    <a:pt x="2195" y="335"/>
                    <a:pt x="2251" y="781"/>
                  </a:cubicBezTo>
                  <a:cubicBezTo>
                    <a:pt x="2260" y="753"/>
                    <a:pt x="2260" y="72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a:off x="2458987" y="3618282"/>
              <a:ext cx="173209" cy="108174"/>
            </a:xfrm>
            <a:custGeom>
              <a:avLst/>
              <a:gdLst/>
              <a:ahLst/>
              <a:cxnLst/>
              <a:rect l="l" t="t" r="r" b="b"/>
              <a:pathLst>
                <a:path w="1582" h="988" extrusionOk="0">
                  <a:moveTo>
                    <a:pt x="1340" y="623"/>
                  </a:moveTo>
                  <a:cubicBezTo>
                    <a:pt x="1368" y="633"/>
                    <a:pt x="1405" y="633"/>
                    <a:pt x="1433" y="633"/>
                  </a:cubicBezTo>
                  <a:lnTo>
                    <a:pt x="1405" y="651"/>
                  </a:lnTo>
                  <a:cubicBezTo>
                    <a:pt x="1386" y="642"/>
                    <a:pt x="1368" y="633"/>
                    <a:pt x="1340" y="623"/>
                  </a:cubicBezTo>
                  <a:close/>
                  <a:moveTo>
                    <a:pt x="940" y="688"/>
                  </a:moveTo>
                  <a:lnTo>
                    <a:pt x="958" y="698"/>
                  </a:lnTo>
                  <a:lnTo>
                    <a:pt x="940" y="707"/>
                  </a:lnTo>
                  <a:lnTo>
                    <a:pt x="940" y="688"/>
                  </a:lnTo>
                  <a:close/>
                  <a:moveTo>
                    <a:pt x="829" y="0"/>
                  </a:moveTo>
                  <a:cubicBezTo>
                    <a:pt x="781"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77" y="344"/>
                    <a:pt x="252" y="363"/>
                  </a:cubicBezTo>
                  <a:cubicBezTo>
                    <a:pt x="228" y="359"/>
                    <a:pt x="204" y="357"/>
                    <a:pt x="181" y="357"/>
                  </a:cubicBezTo>
                  <a:cubicBezTo>
                    <a:pt x="140" y="357"/>
                    <a:pt x="101" y="364"/>
                    <a:pt x="66" y="381"/>
                  </a:cubicBezTo>
                  <a:lnTo>
                    <a:pt x="1" y="344"/>
                  </a:lnTo>
                  <a:lnTo>
                    <a:pt x="1" y="465"/>
                  </a:lnTo>
                  <a:cubicBezTo>
                    <a:pt x="1" y="512"/>
                    <a:pt x="47" y="558"/>
                    <a:pt x="112" y="577"/>
                  </a:cubicBezTo>
                  <a:cubicBezTo>
                    <a:pt x="173" y="591"/>
                    <a:pt x="235" y="598"/>
                    <a:pt x="297" y="598"/>
                  </a:cubicBezTo>
                  <a:cubicBezTo>
                    <a:pt x="359" y="598"/>
                    <a:pt x="419" y="591"/>
                    <a:pt x="475" y="577"/>
                  </a:cubicBezTo>
                  <a:lnTo>
                    <a:pt x="475" y="577"/>
                  </a:lnTo>
                  <a:cubicBezTo>
                    <a:pt x="410" y="605"/>
                    <a:pt x="345" y="642"/>
                    <a:pt x="289" y="688"/>
                  </a:cubicBezTo>
                  <a:lnTo>
                    <a:pt x="224" y="660"/>
                  </a:lnTo>
                  <a:lnTo>
                    <a:pt x="224" y="772"/>
                  </a:lnTo>
                  <a:cubicBezTo>
                    <a:pt x="224" y="828"/>
                    <a:pt x="261" y="874"/>
                    <a:pt x="335" y="893"/>
                  </a:cubicBezTo>
                  <a:cubicBezTo>
                    <a:pt x="360" y="900"/>
                    <a:pt x="384" y="904"/>
                    <a:pt x="408" y="904"/>
                  </a:cubicBezTo>
                  <a:cubicBezTo>
                    <a:pt x="474" y="904"/>
                    <a:pt x="536" y="876"/>
                    <a:pt x="577" y="828"/>
                  </a:cubicBezTo>
                  <a:lnTo>
                    <a:pt x="577" y="828"/>
                  </a:lnTo>
                  <a:cubicBezTo>
                    <a:pt x="540" y="884"/>
                    <a:pt x="586" y="949"/>
                    <a:pt x="689" y="977"/>
                  </a:cubicBezTo>
                  <a:cubicBezTo>
                    <a:pt x="711" y="984"/>
                    <a:pt x="733" y="987"/>
                    <a:pt x="755" y="987"/>
                  </a:cubicBezTo>
                  <a:cubicBezTo>
                    <a:pt x="818" y="987"/>
                    <a:pt x="880" y="960"/>
                    <a:pt x="921" y="912"/>
                  </a:cubicBezTo>
                  <a:cubicBezTo>
                    <a:pt x="940" y="884"/>
                    <a:pt x="949" y="856"/>
                    <a:pt x="949" y="828"/>
                  </a:cubicBezTo>
                  <a:lnTo>
                    <a:pt x="949" y="707"/>
                  </a:lnTo>
                  <a:cubicBezTo>
                    <a:pt x="1023" y="772"/>
                    <a:pt x="1107" y="819"/>
                    <a:pt x="1191" y="837"/>
                  </a:cubicBezTo>
                  <a:cubicBezTo>
                    <a:pt x="1215" y="844"/>
                    <a:pt x="1239" y="848"/>
                    <a:pt x="1263" y="848"/>
                  </a:cubicBezTo>
                  <a:cubicBezTo>
                    <a:pt x="1330" y="848"/>
                    <a:pt x="1391" y="820"/>
                    <a:pt x="1433" y="772"/>
                  </a:cubicBezTo>
                  <a:cubicBezTo>
                    <a:pt x="1442" y="763"/>
                    <a:pt x="1451" y="744"/>
                    <a:pt x="1451" y="726"/>
                  </a:cubicBezTo>
                  <a:lnTo>
                    <a:pt x="1451" y="633"/>
                  </a:lnTo>
                  <a:cubicBezTo>
                    <a:pt x="1498" y="623"/>
                    <a:pt x="1544" y="605"/>
                    <a:pt x="1572" y="558"/>
                  </a:cubicBezTo>
                  <a:cubicBezTo>
                    <a:pt x="1581" y="549"/>
                    <a:pt x="1581" y="540"/>
                    <a:pt x="1581" y="530"/>
                  </a:cubicBezTo>
                  <a:lnTo>
                    <a:pt x="1581" y="400"/>
                  </a:lnTo>
                  <a:lnTo>
                    <a:pt x="1535" y="437"/>
                  </a:lnTo>
                  <a:cubicBezTo>
                    <a:pt x="1516" y="428"/>
                    <a:pt x="1498" y="419"/>
                    <a:pt x="1479" y="409"/>
                  </a:cubicBezTo>
                  <a:cubicBezTo>
                    <a:pt x="1419" y="400"/>
                    <a:pt x="1356" y="395"/>
                    <a:pt x="1293" y="395"/>
                  </a:cubicBezTo>
                  <a:cubicBezTo>
                    <a:pt x="1230" y="395"/>
                    <a:pt x="1168" y="400"/>
                    <a:pt x="1107" y="409"/>
                  </a:cubicBezTo>
                  <a:cubicBezTo>
                    <a:pt x="1209" y="381"/>
                    <a:pt x="1293" y="326"/>
                    <a:pt x="1358" y="242"/>
                  </a:cubicBezTo>
                  <a:cubicBezTo>
                    <a:pt x="1368" y="233"/>
                    <a:pt x="1368" y="214"/>
                    <a:pt x="1368" y="196"/>
                  </a:cubicBezTo>
                  <a:lnTo>
                    <a:pt x="1368" y="84"/>
                  </a:lnTo>
                  <a:lnTo>
                    <a:pt x="1321" y="121"/>
                  </a:lnTo>
                  <a:cubicBezTo>
                    <a:pt x="1302" y="112"/>
                    <a:pt x="1275" y="103"/>
                    <a:pt x="1247" y="93"/>
                  </a:cubicBezTo>
                  <a:cubicBezTo>
                    <a:pt x="1225" y="86"/>
                    <a:pt x="1202" y="82"/>
                    <a:pt x="1180" y="82"/>
                  </a:cubicBezTo>
                  <a:cubicBezTo>
                    <a:pt x="1116" y="82"/>
                    <a:pt x="1053" y="110"/>
                    <a:pt x="1005" y="158"/>
                  </a:cubicBezTo>
                  <a:cubicBezTo>
                    <a:pt x="1042" y="93"/>
                    <a:pt x="996" y="28"/>
                    <a:pt x="903" y="10"/>
                  </a:cubicBezTo>
                  <a:cubicBezTo>
                    <a:pt x="878" y="3"/>
                    <a:pt x="853" y="0"/>
                    <a:pt x="82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a:off x="2456906" y="3604815"/>
              <a:ext cx="179341" cy="108393"/>
            </a:xfrm>
            <a:custGeom>
              <a:avLst/>
              <a:gdLst/>
              <a:ahLst/>
              <a:cxnLst/>
              <a:rect l="l" t="t" r="r" b="b"/>
              <a:pathLst>
                <a:path w="1638" h="990" extrusionOk="0">
                  <a:moveTo>
                    <a:pt x="855" y="1"/>
                  </a:moveTo>
                  <a:cubicBezTo>
                    <a:pt x="791" y="1"/>
                    <a:pt x="728" y="29"/>
                    <a:pt x="680" y="77"/>
                  </a:cubicBezTo>
                  <a:cubicBezTo>
                    <a:pt x="643" y="151"/>
                    <a:pt x="643" y="235"/>
                    <a:pt x="680" y="300"/>
                  </a:cubicBezTo>
                  <a:cubicBezTo>
                    <a:pt x="605" y="226"/>
                    <a:pt x="512" y="179"/>
                    <a:pt x="410" y="151"/>
                  </a:cubicBezTo>
                  <a:cubicBezTo>
                    <a:pt x="388" y="144"/>
                    <a:pt x="366" y="140"/>
                    <a:pt x="343" y="140"/>
                  </a:cubicBezTo>
                  <a:cubicBezTo>
                    <a:pt x="280" y="140"/>
                    <a:pt x="219" y="168"/>
                    <a:pt x="178" y="216"/>
                  </a:cubicBezTo>
                  <a:cubicBezTo>
                    <a:pt x="144" y="266"/>
                    <a:pt x="171" y="331"/>
                    <a:pt x="250" y="357"/>
                  </a:cubicBezTo>
                  <a:lnTo>
                    <a:pt x="250" y="357"/>
                  </a:lnTo>
                  <a:cubicBezTo>
                    <a:pt x="238" y="355"/>
                    <a:pt x="225" y="354"/>
                    <a:pt x="213" y="354"/>
                  </a:cubicBezTo>
                  <a:cubicBezTo>
                    <a:pt x="149" y="354"/>
                    <a:pt x="86"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73" y="895"/>
                  </a:cubicBezTo>
                  <a:cubicBezTo>
                    <a:pt x="395" y="902"/>
                    <a:pt x="417" y="906"/>
                    <a:pt x="440" y="906"/>
                  </a:cubicBezTo>
                  <a:cubicBezTo>
                    <a:pt x="503" y="906"/>
                    <a:pt x="564" y="878"/>
                    <a:pt x="605" y="830"/>
                  </a:cubicBezTo>
                  <a:lnTo>
                    <a:pt x="605" y="830"/>
                  </a:lnTo>
                  <a:cubicBezTo>
                    <a:pt x="568" y="886"/>
                    <a:pt x="624" y="951"/>
                    <a:pt x="717" y="979"/>
                  </a:cubicBezTo>
                  <a:cubicBezTo>
                    <a:pt x="739" y="986"/>
                    <a:pt x="761" y="990"/>
                    <a:pt x="784" y="990"/>
                  </a:cubicBezTo>
                  <a:cubicBezTo>
                    <a:pt x="847" y="990"/>
                    <a:pt x="911" y="962"/>
                    <a:pt x="959" y="914"/>
                  </a:cubicBezTo>
                  <a:cubicBezTo>
                    <a:pt x="996" y="839"/>
                    <a:pt x="996" y="756"/>
                    <a:pt x="959" y="690"/>
                  </a:cubicBezTo>
                  <a:lnTo>
                    <a:pt x="959" y="690"/>
                  </a:lnTo>
                  <a:cubicBezTo>
                    <a:pt x="1033" y="765"/>
                    <a:pt x="1126" y="811"/>
                    <a:pt x="1228" y="839"/>
                  </a:cubicBezTo>
                  <a:cubicBezTo>
                    <a:pt x="1250" y="847"/>
                    <a:pt x="1273" y="850"/>
                    <a:pt x="1295" y="850"/>
                  </a:cubicBezTo>
                  <a:cubicBezTo>
                    <a:pt x="1358" y="850"/>
                    <a:pt x="1420" y="822"/>
                    <a:pt x="1461" y="774"/>
                  </a:cubicBezTo>
                  <a:cubicBezTo>
                    <a:pt x="1497" y="720"/>
                    <a:pt x="1454" y="657"/>
                    <a:pt x="1366" y="628"/>
                  </a:cubicBezTo>
                  <a:lnTo>
                    <a:pt x="1366" y="628"/>
                  </a:lnTo>
                  <a:cubicBezTo>
                    <a:pt x="1385" y="633"/>
                    <a:pt x="1405" y="636"/>
                    <a:pt x="1425" y="636"/>
                  </a:cubicBezTo>
                  <a:cubicBezTo>
                    <a:pt x="1489" y="636"/>
                    <a:pt x="1552" y="608"/>
                    <a:pt x="1600" y="560"/>
                  </a:cubicBezTo>
                  <a:cubicBezTo>
                    <a:pt x="1638" y="504"/>
                    <a:pt x="1591" y="439"/>
                    <a:pt x="1498" y="411"/>
                  </a:cubicBezTo>
                  <a:cubicBezTo>
                    <a:pt x="1438" y="398"/>
                    <a:pt x="1375" y="391"/>
                    <a:pt x="1312" y="391"/>
                  </a:cubicBezTo>
                  <a:cubicBezTo>
                    <a:pt x="1249" y="391"/>
                    <a:pt x="1187" y="398"/>
                    <a:pt x="1126" y="411"/>
                  </a:cubicBezTo>
                  <a:cubicBezTo>
                    <a:pt x="1228" y="384"/>
                    <a:pt x="1312" y="328"/>
                    <a:pt x="1377" y="244"/>
                  </a:cubicBezTo>
                  <a:cubicBezTo>
                    <a:pt x="1414" y="188"/>
                    <a:pt x="1368" y="123"/>
                    <a:pt x="1266" y="95"/>
                  </a:cubicBezTo>
                  <a:cubicBezTo>
                    <a:pt x="1244" y="88"/>
                    <a:pt x="1221" y="85"/>
                    <a:pt x="1199" y="85"/>
                  </a:cubicBezTo>
                  <a:cubicBezTo>
                    <a:pt x="1135" y="85"/>
                    <a:pt x="1072" y="112"/>
                    <a:pt x="1024" y="160"/>
                  </a:cubicBezTo>
                  <a:cubicBezTo>
                    <a:pt x="1061" y="105"/>
                    <a:pt x="1015" y="40"/>
                    <a:pt x="922" y="12"/>
                  </a:cubicBezTo>
                  <a:cubicBezTo>
                    <a:pt x="900" y="4"/>
                    <a:pt x="877" y="1"/>
                    <a:pt x="8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a:off x="2102603" y="3150877"/>
              <a:ext cx="278098" cy="129414"/>
            </a:xfrm>
            <a:custGeom>
              <a:avLst/>
              <a:gdLst/>
              <a:ahLst/>
              <a:cxnLst/>
              <a:rect l="l" t="t" r="r" b="b"/>
              <a:pathLst>
                <a:path w="2540" h="1182" extrusionOk="0">
                  <a:moveTo>
                    <a:pt x="1" y="1"/>
                  </a:moveTo>
                  <a:lnTo>
                    <a:pt x="1" y="373"/>
                  </a:lnTo>
                  <a:cubicBezTo>
                    <a:pt x="1" y="931"/>
                    <a:pt x="670"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a:off x="2102603" y="306438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a:off x="2117931" y="3071498"/>
              <a:ext cx="246456" cy="155910"/>
            </a:xfrm>
            <a:custGeom>
              <a:avLst/>
              <a:gdLst/>
              <a:ahLst/>
              <a:cxnLst/>
              <a:rect l="l" t="t" r="r" b="b"/>
              <a:pathLst>
                <a:path w="2251" h="1424" extrusionOk="0">
                  <a:moveTo>
                    <a:pt x="1116" y="1"/>
                  </a:moveTo>
                  <a:cubicBezTo>
                    <a:pt x="623" y="1"/>
                    <a:pt x="0" y="205"/>
                    <a:pt x="0" y="707"/>
                  </a:cubicBezTo>
                  <a:cubicBezTo>
                    <a:pt x="0" y="1200"/>
                    <a:pt x="586" y="1423"/>
                    <a:pt x="1116" y="1423"/>
                  </a:cubicBezTo>
                  <a:cubicBezTo>
                    <a:pt x="1646" y="1423"/>
                    <a:pt x="2251" y="1200"/>
                    <a:pt x="2251" y="707"/>
                  </a:cubicBezTo>
                  <a:cubicBezTo>
                    <a:pt x="2251" y="214"/>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a:off x="2117931" y="3071498"/>
              <a:ext cx="246456" cy="85619"/>
            </a:xfrm>
            <a:custGeom>
              <a:avLst/>
              <a:gdLst/>
              <a:ahLst/>
              <a:cxnLst/>
              <a:rect l="l" t="t" r="r" b="b"/>
              <a:pathLst>
                <a:path w="2251" h="782" extrusionOk="0">
                  <a:moveTo>
                    <a:pt x="1116" y="1"/>
                  </a:moveTo>
                  <a:cubicBezTo>
                    <a:pt x="605" y="1"/>
                    <a:pt x="0" y="205"/>
                    <a:pt x="0" y="707"/>
                  </a:cubicBezTo>
                  <a:cubicBezTo>
                    <a:pt x="0" y="726"/>
                    <a:pt x="0" y="754"/>
                    <a:pt x="0" y="782"/>
                  </a:cubicBezTo>
                  <a:cubicBezTo>
                    <a:pt x="56" y="335"/>
                    <a:pt x="651" y="149"/>
                    <a:pt x="1116" y="149"/>
                  </a:cubicBezTo>
                  <a:cubicBezTo>
                    <a:pt x="1600" y="149"/>
                    <a:pt x="2186" y="335"/>
                    <a:pt x="2241" y="782"/>
                  </a:cubicBezTo>
                  <a:cubicBezTo>
                    <a:pt x="2251" y="754"/>
                    <a:pt x="2251" y="735"/>
                    <a:pt x="2251" y="707"/>
                  </a:cubicBezTo>
                  <a:cubicBezTo>
                    <a:pt x="2251" y="214"/>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a:off x="2155595" y="3106097"/>
              <a:ext cx="173209" cy="108174"/>
            </a:xfrm>
            <a:custGeom>
              <a:avLst/>
              <a:gdLst/>
              <a:ahLst/>
              <a:cxnLst/>
              <a:rect l="l" t="t" r="r" b="b"/>
              <a:pathLst>
                <a:path w="1582" h="988" extrusionOk="0">
                  <a:moveTo>
                    <a:pt x="1339" y="633"/>
                  </a:moveTo>
                  <a:lnTo>
                    <a:pt x="1339" y="633"/>
                  </a:lnTo>
                  <a:cubicBezTo>
                    <a:pt x="1358" y="633"/>
                    <a:pt x="1381" y="637"/>
                    <a:pt x="1402" y="637"/>
                  </a:cubicBezTo>
                  <a:cubicBezTo>
                    <a:pt x="1413" y="637"/>
                    <a:pt x="1423" y="636"/>
                    <a:pt x="1432" y="633"/>
                  </a:cubicBezTo>
                  <a:lnTo>
                    <a:pt x="1432" y="633"/>
                  </a:lnTo>
                  <a:lnTo>
                    <a:pt x="1405" y="661"/>
                  </a:lnTo>
                  <a:cubicBezTo>
                    <a:pt x="1386" y="642"/>
                    <a:pt x="1367" y="633"/>
                    <a:pt x="1339" y="633"/>
                  </a:cubicBezTo>
                  <a:close/>
                  <a:moveTo>
                    <a:pt x="940" y="689"/>
                  </a:moveTo>
                  <a:lnTo>
                    <a:pt x="949" y="707"/>
                  </a:lnTo>
                  <a:lnTo>
                    <a:pt x="940" y="707"/>
                  </a:lnTo>
                  <a:lnTo>
                    <a:pt x="940" y="689"/>
                  </a:lnTo>
                  <a:close/>
                  <a:moveTo>
                    <a:pt x="832" y="1"/>
                  </a:moveTo>
                  <a:cubicBezTo>
                    <a:pt x="783" y="1"/>
                    <a:pt x="736" y="15"/>
                    <a:pt x="698" y="47"/>
                  </a:cubicBezTo>
                  <a:lnTo>
                    <a:pt x="633" y="56"/>
                  </a:lnTo>
                  <a:lnTo>
                    <a:pt x="633" y="149"/>
                  </a:lnTo>
                  <a:cubicBezTo>
                    <a:pt x="633" y="205"/>
                    <a:pt x="633" y="252"/>
                    <a:pt x="661" y="298"/>
                  </a:cubicBezTo>
                  <a:cubicBezTo>
                    <a:pt x="586" y="224"/>
                    <a:pt x="493" y="177"/>
                    <a:pt x="391" y="149"/>
                  </a:cubicBezTo>
                  <a:cubicBezTo>
                    <a:pt x="369" y="143"/>
                    <a:pt x="346" y="140"/>
                    <a:pt x="323" y="140"/>
                  </a:cubicBezTo>
                  <a:cubicBezTo>
                    <a:pt x="277" y="140"/>
                    <a:pt x="230" y="153"/>
                    <a:pt x="186" y="177"/>
                  </a:cubicBezTo>
                  <a:lnTo>
                    <a:pt x="140" y="131"/>
                  </a:lnTo>
                  <a:lnTo>
                    <a:pt x="140" y="252"/>
                  </a:lnTo>
                  <a:cubicBezTo>
                    <a:pt x="140" y="298"/>
                    <a:pt x="177" y="345"/>
                    <a:pt x="251" y="363"/>
                  </a:cubicBezTo>
                  <a:cubicBezTo>
                    <a:pt x="228" y="360"/>
                    <a:pt x="204" y="358"/>
                    <a:pt x="180" y="358"/>
                  </a:cubicBezTo>
                  <a:cubicBezTo>
                    <a:pt x="140" y="358"/>
                    <a:pt x="101" y="364"/>
                    <a:pt x="65" y="382"/>
                  </a:cubicBezTo>
                  <a:lnTo>
                    <a:pt x="0" y="345"/>
                  </a:lnTo>
                  <a:lnTo>
                    <a:pt x="0" y="475"/>
                  </a:lnTo>
                  <a:cubicBezTo>
                    <a:pt x="0" y="521"/>
                    <a:pt x="47" y="559"/>
                    <a:pt x="112" y="577"/>
                  </a:cubicBezTo>
                  <a:cubicBezTo>
                    <a:pt x="172" y="591"/>
                    <a:pt x="235" y="598"/>
                    <a:pt x="297" y="598"/>
                  </a:cubicBezTo>
                  <a:cubicBezTo>
                    <a:pt x="358" y="598"/>
                    <a:pt x="419" y="591"/>
                    <a:pt x="475" y="577"/>
                  </a:cubicBezTo>
                  <a:lnTo>
                    <a:pt x="475" y="577"/>
                  </a:lnTo>
                  <a:cubicBezTo>
                    <a:pt x="410" y="605"/>
                    <a:pt x="344" y="642"/>
                    <a:pt x="289" y="689"/>
                  </a:cubicBezTo>
                  <a:lnTo>
                    <a:pt x="224" y="661"/>
                  </a:lnTo>
                  <a:lnTo>
                    <a:pt x="224" y="773"/>
                  </a:lnTo>
                  <a:cubicBezTo>
                    <a:pt x="224" y="828"/>
                    <a:pt x="261" y="875"/>
                    <a:pt x="335" y="893"/>
                  </a:cubicBezTo>
                  <a:cubicBezTo>
                    <a:pt x="359" y="901"/>
                    <a:pt x="384" y="904"/>
                    <a:pt x="407" y="904"/>
                  </a:cubicBezTo>
                  <a:cubicBezTo>
                    <a:pt x="474" y="904"/>
                    <a:pt x="536" y="876"/>
                    <a:pt x="577" y="828"/>
                  </a:cubicBezTo>
                  <a:lnTo>
                    <a:pt x="577" y="828"/>
                  </a:lnTo>
                  <a:cubicBezTo>
                    <a:pt x="540" y="884"/>
                    <a:pt x="586" y="949"/>
                    <a:pt x="688" y="977"/>
                  </a:cubicBezTo>
                  <a:cubicBezTo>
                    <a:pt x="710" y="984"/>
                    <a:pt x="733" y="988"/>
                    <a:pt x="755" y="988"/>
                  </a:cubicBezTo>
                  <a:cubicBezTo>
                    <a:pt x="818" y="988"/>
                    <a:pt x="880" y="960"/>
                    <a:pt x="921" y="912"/>
                  </a:cubicBezTo>
                  <a:cubicBezTo>
                    <a:pt x="940" y="884"/>
                    <a:pt x="949" y="856"/>
                    <a:pt x="958" y="828"/>
                  </a:cubicBezTo>
                  <a:cubicBezTo>
                    <a:pt x="958" y="819"/>
                    <a:pt x="958" y="810"/>
                    <a:pt x="958" y="791"/>
                  </a:cubicBezTo>
                  <a:lnTo>
                    <a:pt x="958" y="726"/>
                  </a:lnTo>
                  <a:cubicBezTo>
                    <a:pt x="1023" y="782"/>
                    <a:pt x="1107" y="828"/>
                    <a:pt x="1200" y="847"/>
                  </a:cubicBezTo>
                  <a:cubicBezTo>
                    <a:pt x="1222" y="854"/>
                    <a:pt x="1244" y="858"/>
                    <a:pt x="1267" y="858"/>
                  </a:cubicBezTo>
                  <a:cubicBezTo>
                    <a:pt x="1330" y="858"/>
                    <a:pt x="1391" y="830"/>
                    <a:pt x="1432" y="782"/>
                  </a:cubicBezTo>
                  <a:cubicBezTo>
                    <a:pt x="1442" y="773"/>
                    <a:pt x="1451" y="754"/>
                    <a:pt x="1451" y="745"/>
                  </a:cubicBezTo>
                  <a:lnTo>
                    <a:pt x="1451" y="642"/>
                  </a:lnTo>
                  <a:cubicBezTo>
                    <a:pt x="1498" y="633"/>
                    <a:pt x="1535" y="605"/>
                    <a:pt x="1563" y="568"/>
                  </a:cubicBezTo>
                  <a:cubicBezTo>
                    <a:pt x="1572" y="559"/>
                    <a:pt x="1581" y="549"/>
                    <a:pt x="1581" y="540"/>
                  </a:cubicBezTo>
                  <a:lnTo>
                    <a:pt x="1581" y="410"/>
                  </a:lnTo>
                  <a:lnTo>
                    <a:pt x="1535" y="438"/>
                  </a:lnTo>
                  <a:cubicBezTo>
                    <a:pt x="1516" y="428"/>
                    <a:pt x="1498" y="419"/>
                    <a:pt x="1479" y="419"/>
                  </a:cubicBezTo>
                  <a:cubicBezTo>
                    <a:pt x="1418" y="405"/>
                    <a:pt x="1356" y="398"/>
                    <a:pt x="1293" y="398"/>
                  </a:cubicBezTo>
                  <a:cubicBezTo>
                    <a:pt x="1230" y="398"/>
                    <a:pt x="1167" y="405"/>
                    <a:pt x="1107" y="419"/>
                  </a:cubicBezTo>
                  <a:cubicBezTo>
                    <a:pt x="1209" y="382"/>
                    <a:pt x="1293" y="326"/>
                    <a:pt x="1358" y="252"/>
                  </a:cubicBezTo>
                  <a:cubicBezTo>
                    <a:pt x="1367" y="233"/>
                    <a:pt x="1367" y="215"/>
                    <a:pt x="1367" y="196"/>
                  </a:cubicBezTo>
                  <a:lnTo>
                    <a:pt x="1367" y="84"/>
                  </a:lnTo>
                  <a:lnTo>
                    <a:pt x="1321" y="122"/>
                  </a:lnTo>
                  <a:cubicBezTo>
                    <a:pt x="1302" y="112"/>
                    <a:pt x="1274" y="103"/>
                    <a:pt x="1246" y="94"/>
                  </a:cubicBezTo>
                  <a:cubicBezTo>
                    <a:pt x="1225" y="86"/>
                    <a:pt x="1202" y="83"/>
                    <a:pt x="1180" y="83"/>
                  </a:cubicBezTo>
                  <a:cubicBezTo>
                    <a:pt x="1116" y="83"/>
                    <a:pt x="1053" y="111"/>
                    <a:pt x="1005" y="159"/>
                  </a:cubicBezTo>
                  <a:cubicBezTo>
                    <a:pt x="1042" y="103"/>
                    <a:pt x="995" y="29"/>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a:off x="2153515" y="3092739"/>
              <a:ext cx="179341" cy="109269"/>
            </a:xfrm>
            <a:custGeom>
              <a:avLst/>
              <a:gdLst/>
              <a:ahLst/>
              <a:cxnLst/>
              <a:rect l="l" t="t" r="r" b="b"/>
              <a:pathLst>
                <a:path w="1638" h="998" extrusionOk="0">
                  <a:moveTo>
                    <a:pt x="854" y="0"/>
                  </a:moveTo>
                  <a:cubicBezTo>
                    <a:pt x="791" y="0"/>
                    <a:pt x="728" y="28"/>
                    <a:pt x="680" y="76"/>
                  </a:cubicBezTo>
                  <a:cubicBezTo>
                    <a:pt x="642" y="151"/>
                    <a:pt x="642" y="234"/>
                    <a:pt x="680" y="309"/>
                  </a:cubicBezTo>
                  <a:cubicBezTo>
                    <a:pt x="605" y="234"/>
                    <a:pt x="512" y="178"/>
                    <a:pt x="410" y="151"/>
                  </a:cubicBezTo>
                  <a:cubicBezTo>
                    <a:pt x="388" y="143"/>
                    <a:pt x="366" y="140"/>
                    <a:pt x="343" y="140"/>
                  </a:cubicBezTo>
                  <a:cubicBezTo>
                    <a:pt x="280" y="140"/>
                    <a:pt x="219" y="168"/>
                    <a:pt x="177" y="216"/>
                  </a:cubicBezTo>
                  <a:cubicBezTo>
                    <a:pt x="144" y="274"/>
                    <a:pt x="178" y="333"/>
                    <a:pt x="253" y="358"/>
                  </a:cubicBezTo>
                  <a:lnTo>
                    <a:pt x="253" y="358"/>
                  </a:lnTo>
                  <a:cubicBezTo>
                    <a:pt x="240" y="355"/>
                    <a:pt x="226" y="354"/>
                    <a:pt x="213" y="354"/>
                  </a:cubicBezTo>
                  <a:cubicBezTo>
                    <a:pt x="149" y="354"/>
                    <a:pt x="86" y="381"/>
                    <a:pt x="38" y="430"/>
                  </a:cubicBezTo>
                  <a:cubicBezTo>
                    <a:pt x="1" y="495"/>
                    <a:pt x="47" y="560"/>
                    <a:pt x="140" y="578"/>
                  </a:cubicBezTo>
                  <a:cubicBezTo>
                    <a:pt x="201" y="592"/>
                    <a:pt x="261" y="599"/>
                    <a:pt x="322" y="599"/>
                  </a:cubicBezTo>
                  <a:cubicBezTo>
                    <a:pt x="382" y="599"/>
                    <a:pt x="442" y="592"/>
                    <a:pt x="503" y="578"/>
                  </a:cubicBezTo>
                  <a:lnTo>
                    <a:pt x="503" y="578"/>
                  </a:lnTo>
                  <a:cubicBezTo>
                    <a:pt x="410" y="616"/>
                    <a:pt x="326" y="671"/>
                    <a:pt x="261" y="746"/>
                  </a:cubicBezTo>
                  <a:cubicBezTo>
                    <a:pt x="224" y="811"/>
                    <a:pt x="270" y="876"/>
                    <a:pt x="373" y="895"/>
                  </a:cubicBezTo>
                  <a:cubicBezTo>
                    <a:pt x="395" y="902"/>
                    <a:pt x="417" y="905"/>
                    <a:pt x="440" y="905"/>
                  </a:cubicBezTo>
                  <a:cubicBezTo>
                    <a:pt x="503" y="905"/>
                    <a:pt x="566" y="878"/>
                    <a:pt x="614" y="829"/>
                  </a:cubicBezTo>
                  <a:lnTo>
                    <a:pt x="614" y="829"/>
                  </a:lnTo>
                  <a:cubicBezTo>
                    <a:pt x="577" y="885"/>
                    <a:pt x="624" y="960"/>
                    <a:pt x="717" y="978"/>
                  </a:cubicBezTo>
                  <a:cubicBezTo>
                    <a:pt x="745" y="992"/>
                    <a:pt x="773" y="998"/>
                    <a:pt x="800" y="998"/>
                  </a:cubicBezTo>
                  <a:cubicBezTo>
                    <a:pt x="943" y="998"/>
                    <a:pt x="1052" y="831"/>
                    <a:pt x="959" y="690"/>
                  </a:cubicBezTo>
                  <a:lnTo>
                    <a:pt x="959" y="690"/>
                  </a:lnTo>
                  <a:cubicBezTo>
                    <a:pt x="1033" y="764"/>
                    <a:pt x="1126" y="820"/>
                    <a:pt x="1228" y="839"/>
                  </a:cubicBezTo>
                  <a:cubicBezTo>
                    <a:pt x="1250" y="846"/>
                    <a:pt x="1273" y="849"/>
                    <a:pt x="1295" y="849"/>
                  </a:cubicBezTo>
                  <a:cubicBezTo>
                    <a:pt x="1359" y="849"/>
                    <a:pt x="1422" y="822"/>
                    <a:pt x="1470" y="774"/>
                  </a:cubicBezTo>
                  <a:cubicBezTo>
                    <a:pt x="1506" y="719"/>
                    <a:pt x="1463" y="656"/>
                    <a:pt x="1366" y="627"/>
                  </a:cubicBezTo>
                  <a:lnTo>
                    <a:pt x="1366" y="627"/>
                  </a:lnTo>
                  <a:cubicBezTo>
                    <a:pt x="1387" y="633"/>
                    <a:pt x="1409" y="636"/>
                    <a:pt x="1431" y="636"/>
                  </a:cubicBezTo>
                  <a:cubicBezTo>
                    <a:pt x="1497" y="636"/>
                    <a:pt x="1559" y="608"/>
                    <a:pt x="1600" y="560"/>
                  </a:cubicBezTo>
                  <a:cubicBezTo>
                    <a:pt x="1637" y="504"/>
                    <a:pt x="1591" y="439"/>
                    <a:pt x="1498" y="411"/>
                  </a:cubicBezTo>
                  <a:cubicBezTo>
                    <a:pt x="1437" y="402"/>
                    <a:pt x="1375" y="397"/>
                    <a:pt x="1312" y="397"/>
                  </a:cubicBezTo>
                  <a:cubicBezTo>
                    <a:pt x="1249" y="397"/>
                    <a:pt x="1186" y="402"/>
                    <a:pt x="1126" y="411"/>
                  </a:cubicBezTo>
                  <a:cubicBezTo>
                    <a:pt x="1228" y="383"/>
                    <a:pt x="1312" y="327"/>
                    <a:pt x="1377" y="244"/>
                  </a:cubicBezTo>
                  <a:cubicBezTo>
                    <a:pt x="1414" y="188"/>
                    <a:pt x="136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a:off x="2316433" y="3367773"/>
              <a:ext cx="278098" cy="129414"/>
            </a:xfrm>
            <a:custGeom>
              <a:avLst/>
              <a:gdLst/>
              <a:ahLst/>
              <a:cxnLst/>
              <a:rect l="l" t="t" r="r" b="b"/>
              <a:pathLst>
                <a:path w="2540" h="1182" extrusionOk="0">
                  <a:moveTo>
                    <a:pt x="1" y="1"/>
                  </a:moveTo>
                  <a:lnTo>
                    <a:pt x="1" y="373"/>
                  </a:lnTo>
                  <a:cubicBezTo>
                    <a:pt x="1" y="931"/>
                    <a:pt x="670" y="1182"/>
                    <a:pt x="1265" y="1182"/>
                  </a:cubicBezTo>
                  <a:cubicBezTo>
                    <a:pt x="1860"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a:off x="2316433" y="3281278"/>
              <a:ext cx="278098" cy="176165"/>
            </a:xfrm>
            <a:custGeom>
              <a:avLst/>
              <a:gdLst/>
              <a:ahLst/>
              <a:cxnLst/>
              <a:rect l="l" t="t" r="r" b="b"/>
              <a:pathLst>
                <a:path w="2540" h="1609" extrusionOk="0">
                  <a:moveTo>
                    <a:pt x="1256" y="0"/>
                  </a:moveTo>
                  <a:cubicBezTo>
                    <a:pt x="698" y="0"/>
                    <a:pt x="1" y="233"/>
                    <a:pt x="1" y="800"/>
                  </a:cubicBezTo>
                  <a:cubicBezTo>
                    <a:pt x="1" y="1358"/>
                    <a:pt x="670" y="1609"/>
                    <a:pt x="1256" y="1609"/>
                  </a:cubicBezTo>
                  <a:cubicBezTo>
                    <a:pt x="1851" y="1609"/>
                    <a:pt x="2539" y="1358"/>
                    <a:pt x="2539" y="800"/>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a:off x="2331761" y="3288394"/>
              <a:ext cx="246456" cy="155910"/>
            </a:xfrm>
            <a:custGeom>
              <a:avLst/>
              <a:gdLst/>
              <a:ahLst/>
              <a:cxnLst/>
              <a:rect l="l" t="t" r="r" b="b"/>
              <a:pathLst>
                <a:path w="2251" h="1424" extrusionOk="0">
                  <a:moveTo>
                    <a:pt x="1116" y="0"/>
                  </a:moveTo>
                  <a:cubicBezTo>
                    <a:pt x="623" y="0"/>
                    <a:pt x="0" y="214"/>
                    <a:pt x="0" y="698"/>
                  </a:cubicBezTo>
                  <a:cubicBezTo>
                    <a:pt x="0" y="1191"/>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a:off x="2330667" y="3288394"/>
              <a:ext cx="247551" cy="85619"/>
            </a:xfrm>
            <a:custGeom>
              <a:avLst/>
              <a:gdLst/>
              <a:ahLst/>
              <a:cxnLst/>
              <a:rect l="l" t="t" r="r" b="b"/>
              <a:pathLst>
                <a:path w="2261" h="782" extrusionOk="0">
                  <a:moveTo>
                    <a:pt x="1126" y="0"/>
                  </a:moveTo>
                  <a:cubicBezTo>
                    <a:pt x="615" y="0"/>
                    <a:pt x="10" y="214"/>
                    <a:pt x="10" y="698"/>
                  </a:cubicBezTo>
                  <a:cubicBezTo>
                    <a:pt x="1" y="726"/>
                    <a:pt x="1" y="753"/>
                    <a:pt x="10" y="772"/>
                  </a:cubicBezTo>
                  <a:cubicBezTo>
                    <a:pt x="75" y="335"/>
                    <a:pt x="661" y="149"/>
                    <a:pt x="1126" y="149"/>
                  </a:cubicBezTo>
                  <a:cubicBezTo>
                    <a:pt x="1610" y="149"/>
                    <a:pt x="2205" y="335"/>
                    <a:pt x="2261" y="781"/>
                  </a:cubicBezTo>
                  <a:cubicBezTo>
                    <a:pt x="2261" y="763"/>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a:off x="2369425" y="3323212"/>
              <a:ext cx="173209" cy="107955"/>
            </a:xfrm>
            <a:custGeom>
              <a:avLst/>
              <a:gdLst/>
              <a:ahLst/>
              <a:cxnLst/>
              <a:rect l="l" t="t" r="r" b="b"/>
              <a:pathLst>
                <a:path w="1582" h="986" extrusionOk="0">
                  <a:moveTo>
                    <a:pt x="1339" y="631"/>
                  </a:moveTo>
                  <a:lnTo>
                    <a:pt x="1339" y="631"/>
                  </a:lnTo>
                  <a:cubicBezTo>
                    <a:pt x="1376" y="640"/>
                    <a:pt x="1404" y="640"/>
                    <a:pt x="1432" y="640"/>
                  </a:cubicBezTo>
                  <a:lnTo>
                    <a:pt x="1414" y="659"/>
                  </a:lnTo>
                  <a:cubicBezTo>
                    <a:pt x="1386" y="649"/>
                    <a:pt x="1367" y="640"/>
                    <a:pt x="1339" y="631"/>
                  </a:cubicBezTo>
                  <a:close/>
                  <a:moveTo>
                    <a:pt x="939" y="696"/>
                  </a:moveTo>
                  <a:lnTo>
                    <a:pt x="949" y="705"/>
                  </a:lnTo>
                  <a:cubicBezTo>
                    <a:pt x="939" y="705"/>
                    <a:pt x="939" y="696"/>
                    <a:pt x="939" y="696"/>
                  </a:cubicBezTo>
                  <a:close/>
                  <a:moveTo>
                    <a:pt x="848" y="0"/>
                  </a:moveTo>
                  <a:cubicBezTo>
                    <a:pt x="798" y="0"/>
                    <a:pt x="745" y="18"/>
                    <a:pt x="698" y="45"/>
                  </a:cubicBezTo>
                  <a:lnTo>
                    <a:pt x="633" y="54"/>
                  </a:lnTo>
                  <a:lnTo>
                    <a:pt x="633" y="157"/>
                  </a:lnTo>
                  <a:cubicBezTo>
                    <a:pt x="633" y="203"/>
                    <a:pt x="642" y="259"/>
                    <a:pt x="660" y="305"/>
                  </a:cubicBezTo>
                  <a:cubicBezTo>
                    <a:pt x="586" y="231"/>
                    <a:pt x="493" y="175"/>
                    <a:pt x="391" y="147"/>
                  </a:cubicBezTo>
                  <a:cubicBezTo>
                    <a:pt x="374" y="145"/>
                    <a:pt x="358" y="144"/>
                    <a:pt x="342" y="144"/>
                  </a:cubicBezTo>
                  <a:cubicBezTo>
                    <a:pt x="293" y="144"/>
                    <a:pt x="244" y="154"/>
                    <a:pt x="195" y="175"/>
                  </a:cubicBezTo>
                  <a:lnTo>
                    <a:pt x="140" y="129"/>
                  </a:lnTo>
                  <a:lnTo>
                    <a:pt x="140" y="259"/>
                  </a:lnTo>
                  <a:cubicBezTo>
                    <a:pt x="140" y="304"/>
                    <a:pt x="184" y="350"/>
                    <a:pt x="256" y="360"/>
                  </a:cubicBezTo>
                  <a:lnTo>
                    <a:pt x="256" y="360"/>
                  </a:lnTo>
                  <a:cubicBezTo>
                    <a:pt x="241" y="359"/>
                    <a:pt x="227" y="358"/>
                    <a:pt x="212" y="358"/>
                  </a:cubicBezTo>
                  <a:cubicBezTo>
                    <a:pt x="163" y="358"/>
                    <a:pt x="114" y="368"/>
                    <a:pt x="65" y="389"/>
                  </a:cubicBezTo>
                  <a:lnTo>
                    <a:pt x="0" y="352"/>
                  </a:lnTo>
                  <a:lnTo>
                    <a:pt x="0" y="473"/>
                  </a:lnTo>
                  <a:cubicBezTo>
                    <a:pt x="0" y="519"/>
                    <a:pt x="47" y="566"/>
                    <a:pt x="121" y="575"/>
                  </a:cubicBezTo>
                  <a:cubicBezTo>
                    <a:pt x="182" y="589"/>
                    <a:pt x="242" y="596"/>
                    <a:pt x="302" y="596"/>
                  </a:cubicBezTo>
                  <a:cubicBezTo>
                    <a:pt x="363" y="596"/>
                    <a:pt x="423" y="589"/>
                    <a:pt x="484" y="575"/>
                  </a:cubicBezTo>
                  <a:lnTo>
                    <a:pt x="484" y="575"/>
                  </a:lnTo>
                  <a:cubicBezTo>
                    <a:pt x="409" y="603"/>
                    <a:pt x="344" y="640"/>
                    <a:pt x="288" y="687"/>
                  </a:cubicBezTo>
                  <a:lnTo>
                    <a:pt x="223" y="659"/>
                  </a:lnTo>
                  <a:lnTo>
                    <a:pt x="223" y="780"/>
                  </a:lnTo>
                  <a:cubicBezTo>
                    <a:pt x="223" y="826"/>
                    <a:pt x="270" y="873"/>
                    <a:pt x="344" y="891"/>
                  </a:cubicBezTo>
                  <a:cubicBezTo>
                    <a:pt x="366" y="898"/>
                    <a:pt x="389" y="902"/>
                    <a:pt x="411" y="902"/>
                  </a:cubicBezTo>
                  <a:cubicBezTo>
                    <a:pt x="475" y="902"/>
                    <a:pt x="538" y="874"/>
                    <a:pt x="586" y="826"/>
                  </a:cubicBezTo>
                  <a:lnTo>
                    <a:pt x="586" y="826"/>
                  </a:lnTo>
                  <a:cubicBezTo>
                    <a:pt x="549" y="882"/>
                    <a:pt x="595" y="956"/>
                    <a:pt x="688" y="975"/>
                  </a:cubicBezTo>
                  <a:cubicBezTo>
                    <a:pt x="710" y="982"/>
                    <a:pt x="733" y="986"/>
                    <a:pt x="755" y="986"/>
                  </a:cubicBezTo>
                  <a:cubicBezTo>
                    <a:pt x="819" y="986"/>
                    <a:pt x="882" y="958"/>
                    <a:pt x="930" y="910"/>
                  </a:cubicBezTo>
                  <a:cubicBezTo>
                    <a:pt x="949" y="882"/>
                    <a:pt x="958" y="854"/>
                    <a:pt x="958" y="826"/>
                  </a:cubicBezTo>
                  <a:cubicBezTo>
                    <a:pt x="958" y="817"/>
                    <a:pt x="958" y="807"/>
                    <a:pt x="958" y="789"/>
                  </a:cubicBezTo>
                  <a:lnTo>
                    <a:pt x="958" y="714"/>
                  </a:lnTo>
                  <a:cubicBezTo>
                    <a:pt x="1023" y="770"/>
                    <a:pt x="1107" y="817"/>
                    <a:pt x="1200" y="845"/>
                  </a:cubicBezTo>
                  <a:cubicBezTo>
                    <a:pt x="1220" y="849"/>
                    <a:pt x="1241" y="851"/>
                    <a:pt x="1262" y="851"/>
                  </a:cubicBezTo>
                  <a:cubicBezTo>
                    <a:pt x="1327" y="851"/>
                    <a:pt x="1392" y="829"/>
                    <a:pt x="1442" y="780"/>
                  </a:cubicBezTo>
                  <a:cubicBezTo>
                    <a:pt x="1451" y="761"/>
                    <a:pt x="1451" y="752"/>
                    <a:pt x="1451" y="733"/>
                  </a:cubicBezTo>
                  <a:lnTo>
                    <a:pt x="1451" y="631"/>
                  </a:lnTo>
                  <a:cubicBezTo>
                    <a:pt x="1497" y="631"/>
                    <a:pt x="1544" y="603"/>
                    <a:pt x="1572" y="566"/>
                  </a:cubicBezTo>
                  <a:cubicBezTo>
                    <a:pt x="1572" y="556"/>
                    <a:pt x="1581" y="538"/>
                    <a:pt x="1581" y="528"/>
                  </a:cubicBezTo>
                  <a:lnTo>
                    <a:pt x="1581" y="398"/>
                  </a:lnTo>
                  <a:lnTo>
                    <a:pt x="1544" y="445"/>
                  </a:lnTo>
                  <a:cubicBezTo>
                    <a:pt x="1525" y="426"/>
                    <a:pt x="1497" y="417"/>
                    <a:pt x="1479" y="417"/>
                  </a:cubicBezTo>
                  <a:cubicBezTo>
                    <a:pt x="1418" y="403"/>
                    <a:pt x="1358" y="396"/>
                    <a:pt x="1297" y="396"/>
                  </a:cubicBezTo>
                  <a:cubicBezTo>
                    <a:pt x="1237" y="396"/>
                    <a:pt x="1177" y="403"/>
                    <a:pt x="1116" y="417"/>
                  </a:cubicBezTo>
                  <a:cubicBezTo>
                    <a:pt x="1209" y="389"/>
                    <a:pt x="1293" y="324"/>
                    <a:pt x="1358" y="250"/>
                  </a:cubicBezTo>
                  <a:cubicBezTo>
                    <a:pt x="1367" y="231"/>
                    <a:pt x="1376" y="212"/>
                    <a:pt x="1367" y="203"/>
                  </a:cubicBezTo>
                  <a:lnTo>
                    <a:pt x="1367" y="82"/>
                  </a:lnTo>
                  <a:lnTo>
                    <a:pt x="1330" y="129"/>
                  </a:lnTo>
                  <a:cubicBezTo>
                    <a:pt x="1302" y="110"/>
                    <a:pt x="1274" y="101"/>
                    <a:pt x="1256" y="91"/>
                  </a:cubicBezTo>
                  <a:cubicBezTo>
                    <a:pt x="1233" y="87"/>
                    <a:pt x="1210" y="85"/>
                    <a:pt x="1188" y="85"/>
                  </a:cubicBezTo>
                  <a:cubicBezTo>
                    <a:pt x="1120" y="85"/>
                    <a:pt x="1056" y="107"/>
                    <a:pt x="1014" y="157"/>
                  </a:cubicBezTo>
                  <a:cubicBezTo>
                    <a:pt x="1051" y="101"/>
                    <a:pt x="1005" y="36"/>
                    <a:pt x="902" y="8"/>
                  </a:cubicBezTo>
                  <a:cubicBezTo>
                    <a:pt x="885" y="3"/>
                    <a:pt x="867" y="0"/>
                    <a:pt x="84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a:off x="2367345" y="3309088"/>
              <a:ext cx="180326" cy="109816"/>
            </a:xfrm>
            <a:custGeom>
              <a:avLst/>
              <a:gdLst/>
              <a:ahLst/>
              <a:cxnLst/>
              <a:rect l="l" t="t" r="r" b="b"/>
              <a:pathLst>
                <a:path w="1647" h="1003" extrusionOk="0">
                  <a:moveTo>
                    <a:pt x="845" y="0"/>
                  </a:moveTo>
                  <a:cubicBezTo>
                    <a:pt x="699" y="0"/>
                    <a:pt x="584" y="170"/>
                    <a:pt x="679" y="313"/>
                  </a:cubicBezTo>
                  <a:cubicBezTo>
                    <a:pt x="605" y="239"/>
                    <a:pt x="512" y="183"/>
                    <a:pt x="410" y="155"/>
                  </a:cubicBezTo>
                  <a:cubicBezTo>
                    <a:pt x="389" y="151"/>
                    <a:pt x="369" y="148"/>
                    <a:pt x="348" y="148"/>
                  </a:cubicBezTo>
                  <a:cubicBezTo>
                    <a:pt x="283" y="148"/>
                    <a:pt x="220" y="171"/>
                    <a:pt x="177" y="220"/>
                  </a:cubicBezTo>
                  <a:cubicBezTo>
                    <a:pt x="141" y="284"/>
                    <a:pt x="184" y="347"/>
                    <a:pt x="272" y="376"/>
                  </a:cubicBezTo>
                  <a:lnTo>
                    <a:pt x="272" y="376"/>
                  </a:lnTo>
                  <a:cubicBezTo>
                    <a:pt x="250" y="370"/>
                    <a:pt x="227" y="366"/>
                    <a:pt x="205" y="366"/>
                  </a:cubicBezTo>
                  <a:cubicBezTo>
                    <a:pt x="144" y="366"/>
                    <a:pt x="84" y="391"/>
                    <a:pt x="38" y="444"/>
                  </a:cubicBezTo>
                  <a:cubicBezTo>
                    <a:pt x="1" y="499"/>
                    <a:pt x="47" y="564"/>
                    <a:pt x="149" y="592"/>
                  </a:cubicBezTo>
                  <a:cubicBezTo>
                    <a:pt x="205" y="602"/>
                    <a:pt x="266" y="606"/>
                    <a:pt x="327" y="606"/>
                  </a:cubicBezTo>
                  <a:cubicBezTo>
                    <a:pt x="389" y="606"/>
                    <a:pt x="452" y="602"/>
                    <a:pt x="512" y="592"/>
                  </a:cubicBezTo>
                  <a:lnTo>
                    <a:pt x="512" y="592"/>
                  </a:lnTo>
                  <a:cubicBezTo>
                    <a:pt x="410" y="620"/>
                    <a:pt x="326" y="676"/>
                    <a:pt x="261" y="750"/>
                  </a:cubicBezTo>
                  <a:cubicBezTo>
                    <a:pt x="224" y="816"/>
                    <a:pt x="280" y="881"/>
                    <a:pt x="373" y="899"/>
                  </a:cubicBezTo>
                  <a:cubicBezTo>
                    <a:pt x="397" y="907"/>
                    <a:pt x="422" y="912"/>
                    <a:pt x="447" y="912"/>
                  </a:cubicBezTo>
                  <a:cubicBezTo>
                    <a:pt x="508" y="912"/>
                    <a:pt x="568" y="887"/>
                    <a:pt x="614" y="834"/>
                  </a:cubicBezTo>
                  <a:lnTo>
                    <a:pt x="614" y="834"/>
                  </a:lnTo>
                  <a:cubicBezTo>
                    <a:pt x="577" y="899"/>
                    <a:pt x="624" y="964"/>
                    <a:pt x="717" y="983"/>
                  </a:cubicBezTo>
                  <a:cubicBezTo>
                    <a:pt x="745" y="996"/>
                    <a:pt x="773" y="1002"/>
                    <a:pt x="800" y="1002"/>
                  </a:cubicBezTo>
                  <a:cubicBezTo>
                    <a:pt x="942" y="1002"/>
                    <a:pt x="1052" y="835"/>
                    <a:pt x="958" y="695"/>
                  </a:cubicBezTo>
                  <a:lnTo>
                    <a:pt x="958" y="695"/>
                  </a:lnTo>
                  <a:cubicBezTo>
                    <a:pt x="1033" y="769"/>
                    <a:pt x="1126" y="825"/>
                    <a:pt x="1228" y="853"/>
                  </a:cubicBezTo>
                  <a:cubicBezTo>
                    <a:pt x="1248" y="857"/>
                    <a:pt x="1268" y="859"/>
                    <a:pt x="1288" y="859"/>
                  </a:cubicBezTo>
                  <a:cubicBezTo>
                    <a:pt x="1354" y="859"/>
                    <a:pt x="1420" y="835"/>
                    <a:pt x="1470" y="778"/>
                  </a:cubicBezTo>
                  <a:cubicBezTo>
                    <a:pt x="1506" y="724"/>
                    <a:pt x="1463" y="661"/>
                    <a:pt x="1366" y="632"/>
                  </a:cubicBezTo>
                  <a:lnTo>
                    <a:pt x="1366" y="632"/>
                  </a:lnTo>
                  <a:cubicBezTo>
                    <a:pt x="1391" y="638"/>
                    <a:pt x="1415" y="642"/>
                    <a:pt x="1439" y="642"/>
                  </a:cubicBezTo>
                  <a:cubicBezTo>
                    <a:pt x="1502" y="642"/>
                    <a:pt x="1561" y="617"/>
                    <a:pt x="1600" y="564"/>
                  </a:cubicBezTo>
                  <a:cubicBezTo>
                    <a:pt x="1647" y="509"/>
                    <a:pt x="1591" y="444"/>
                    <a:pt x="1498" y="416"/>
                  </a:cubicBezTo>
                  <a:cubicBezTo>
                    <a:pt x="1437" y="406"/>
                    <a:pt x="1377" y="402"/>
                    <a:pt x="1316" y="402"/>
                  </a:cubicBezTo>
                  <a:cubicBezTo>
                    <a:pt x="1256" y="402"/>
                    <a:pt x="1196" y="406"/>
                    <a:pt x="1135" y="416"/>
                  </a:cubicBezTo>
                  <a:cubicBezTo>
                    <a:pt x="1228" y="388"/>
                    <a:pt x="1312" y="332"/>
                    <a:pt x="1377" y="248"/>
                  </a:cubicBezTo>
                  <a:cubicBezTo>
                    <a:pt x="1414" y="193"/>
                    <a:pt x="1368" y="127"/>
                    <a:pt x="1275" y="100"/>
                  </a:cubicBezTo>
                  <a:cubicBezTo>
                    <a:pt x="1252" y="95"/>
                    <a:pt x="1229" y="93"/>
                    <a:pt x="1207" y="93"/>
                  </a:cubicBezTo>
                  <a:cubicBezTo>
                    <a:pt x="1139" y="93"/>
                    <a:pt x="1075" y="115"/>
                    <a:pt x="1033" y="165"/>
                  </a:cubicBezTo>
                  <a:cubicBezTo>
                    <a:pt x="1070" y="109"/>
                    <a:pt x="1024" y="44"/>
                    <a:pt x="921" y="16"/>
                  </a:cubicBezTo>
                  <a:cubicBezTo>
                    <a:pt x="896" y="5"/>
                    <a:pt x="870"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a:off x="2497636" y="3403467"/>
              <a:ext cx="278098" cy="130400"/>
            </a:xfrm>
            <a:custGeom>
              <a:avLst/>
              <a:gdLst/>
              <a:ahLst/>
              <a:cxnLst/>
              <a:rect l="l" t="t" r="r" b="b"/>
              <a:pathLst>
                <a:path w="2540" h="1191" extrusionOk="0">
                  <a:moveTo>
                    <a:pt x="2540" y="0"/>
                  </a:moveTo>
                  <a:lnTo>
                    <a:pt x="1" y="9"/>
                  </a:lnTo>
                  <a:lnTo>
                    <a:pt x="1" y="381"/>
                  </a:lnTo>
                  <a:cubicBezTo>
                    <a:pt x="1" y="939"/>
                    <a:pt x="670" y="1190"/>
                    <a:pt x="1256" y="1190"/>
                  </a:cubicBezTo>
                  <a:cubicBezTo>
                    <a:pt x="1851" y="1190"/>
                    <a:pt x="2540" y="939"/>
                    <a:pt x="2540" y="381"/>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a:off x="2497636" y="3317847"/>
              <a:ext cx="278098" cy="176275"/>
            </a:xfrm>
            <a:custGeom>
              <a:avLst/>
              <a:gdLst/>
              <a:ahLst/>
              <a:cxnLst/>
              <a:rect l="l" t="t" r="r" b="b"/>
              <a:pathLst>
                <a:path w="2540" h="1610" extrusionOk="0">
                  <a:moveTo>
                    <a:pt x="1256" y="1"/>
                  </a:moveTo>
                  <a:cubicBezTo>
                    <a:pt x="698" y="1"/>
                    <a:pt x="1" y="233"/>
                    <a:pt x="1" y="791"/>
                  </a:cubicBezTo>
                  <a:cubicBezTo>
                    <a:pt x="1" y="1359"/>
                    <a:pt x="661" y="1610"/>
                    <a:pt x="1256" y="1610"/>
                  </a:cubicBezTo>
                  <a:cubicBezTo>
                    <a:pt x="1851"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0"/>
            <p:cNvSpPr/>
            <p:nvPr/>
          </p:nvSpPr>
          <p:spPr>
            <a:xfrm>
              <a:off x="2512964" y="3325073"/>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0"/>
            <p:cNvSpPr/>
            <p:nvPr/>
          </p:nvSpPr>
          <p:spPr>
            <a:xfrm>
              <a:off x="2511979" y="3325073"/>
              <a:ext cx="247442" cy="85619"/>
            </a:xfrm>
            <a:custGeom>
              <a:avLst/>
              <a:gdLst/>
              <a:ahLst/>
              <a:cxnLst/>
              <a:rect l="l" t="t" r="r" b="b"/>
              <a:pathLst>
                <a:path w="2260" h="782" extrusionOk="0">
                  <a:moveTo>
                    <a:pt x="1116" y="0"/>
                  </a:moveTo>
                  <a:cubicBezTo>
                    <a:pt x="614" y="0"/>
                    <a:pt x="0" y="205"/>
                    <a:pt x="0" y="697"/>
                  </a:cubicBezTo>
                  <a:lnTo>
                    <a:pt x="0" y="772"/>
                  </a:lnTo>
                  <a:cubicBezTo>
                    <a:pt x="74" y="325"/>
                    <a:pt x="660" y="140"/>
                    <a:pt x="1125" y="140"/>
                  </a:cubicBezTo>
                  <a:cubicBezTo>
                    <a:pt x="1609" y="140"/>
                    <a:pt x="2195" y="335"/>
                    <a:pt x="2251" y="781"/>
                  </a:cubicBezTo>
                  <a:cubicBezTo>
                    <a:pt x="2260" y="753"/>
                    <a:pt x="2260" y="725"/>
                    <a:pt x="2251" y="707"/>
                  </a:cubicBezTo>
                  <a:cubicBezTo>
                    <a:pt x="2251"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a:off x="2550628" y="3359671"/>
              <a:ext cx="173209" cy="108174"/>
            </a:xfrm>
            <a:custGeom>
              <a:avLst/>
              <a:gdLst/>
              <a:ahLst/>
              <a:cxnLst/>
              <a:rect l="l" t="t" r="r" b="b"/>
              <a:pathLst>
                <a:path w="1582" h="988" extrusionOk="0">
                  <a:moveTo>
                    <a:pt x="1340" y="623"/>
                  </a:moveTo>
                  <a:lnTo>
                    <a:pt x="1340" y="623"/>
                  </a:lnTo>
                  <a:cubicBezTo>
                    <a:pt x="1367" y="633"/>
                    <a:pt x="1405" y="633"/>
                    <a:pt x="1433" y="633"/>
                  </a:cubicBezTo>
                  <a:lnTo>
                    <a:pt x="1405" y="660"/>
                  </a:lnTo>
                  <a:cubicBezTo>
                    <a:pt x="1386" y="642"/>
                    <a:pt x="1367" y="633"/>
                    <a:pt x="1340" y="623"/>
                  </a:cubicBezTo>
                  <a:close/>
                  <a:moveTo>
                    <a:pt x="940" y="688"/>
                  </a:moveTo>
                  <a:lnTo>
                    <a:pt x="949" y="698"/>
                  </a:lnTo>
                  <a:lnTo>
                    <a:pt x="940" y="707"/>
                  </a:lnTo>
                  <a:cubicBezTo>
                    <a:pt x="940" y="698"/>
                    <a:pt x="940" y="698"/>
                    <a:pt x="940" y="688"/>
                  </a:cubicBezTo>
                  <a:close/>
                  <a:moveTo>
                    <a:pt x="833" y="0"/>
                  </a:moveTo>
                  <a:cubicBezTo>
                    <a:pt x="785"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86" y="344"/>
                    <a:pt x="252" y="363"/>
                  </a:cubicBezTo>
                  <a:cubicBezTo>
                    <a:pt x="231" y="359"/>
                    <a:pt x="208" y="357"/>
                    <a:pt x="185" y="357"/>
                  </a:cubicBezTo>
                  <a:cubicBezTo>
                    <a:pt x="144" y="357"/>
                    <a:pt x="101" y="364"/>
                    <a:pt x="66" y="381"/>
                  </a:cubicBezTo>
                  <a:lnTo>
                    <a:pt x="0" y="344"/>
                  </a:lnTo>
                  <a:lnTo>
                    <a:pt x="0" y="474"/>
                  </a:lnTo>
                  <a:cubicBezTo>
                    <a:pt x="0" y="521"/>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81"/>
                  </a:lnTo>
                  <a:cubicBezTo>
                    <a:pt x="224" y="828"/>
                    <a:pt x="261" y="874"/>
                    <a:pt x="345" y="893"/>
                  </a:cubicBezTo>
                  <a:cubicBezTo>
                    <a:pt x="366" y="900"/>
                    <a:pt x="389" y="904"/>
                    <a:pt x="411" y="904"/>
                  </a:cubicBezTo>
                  <a:cubicBezTo>
                    <a:pt x="474" y="904"/>
                    <a:pt x="536" y="876"/>
                    <a:pt x="577" y="828"/>
                  </a:cubicBezTo>
                  <a:lnTo>
                    <a:pt x="577" y="828"/>
                  </a:lnTo>
                  <a:cubicBezTo>
                    <a:pt x="540" y="884"/>
                    <a:pt x="586" y="958"/>
                    <a:pt x="689" y="977"/>
                  </a:cubicBezTo>
                  <a:cubicBezTo>
                    <a:pt x="710" y="984"/>
                    <a:pt x="733" y="987"/>
                    <a:pt x="755" y="987"/>
                  </a:cubicBezTo>
                  <a:cubicBezTo>
                    <a:pt x="819" y="987"/>
                    <a:pt x="882" y="960"/>
                    <a:pt x="930" y="912"/>
                  </a:cubicBezTo>
                  <a:cubicBezTo>
                    <a:pt x="940" y="884"/>
                    <a:pt x="949" y="856"/>
                    <a:pt x="958" y="828"/>
                  </a:cubicBezTo>
                  <a:lnTo>
                    <a:pt x="958" y="819"/>
                  </a:lnTo>
                  <a:cubicBezTo>
                    <a:pt x="958" y="809"/>
                    <a:pt x="958" y="800"/>
                    <a:pt x="958" y="791"/>
                  </a:cubicBezTo>
                  <a:lnTo>
                    <a:pt x="958" y="707"/>
                  </a:lnTo>
                  <a:cubicBezTo>
                    <a:pt x="1023" y="772"/>
                    <a:pt x="1107" y="819"/>
                    <a:pt x="1200" y="837"/>
                  </a:cubicBezTo>
                  <a:cubicBezTo>
                    <a:pt x="1222" y="844"/>
                    <a:pt x="1244" y="848"/>
                    <a:pt x="1267" y="848"/>
                  </a:cubicBezTo>
                  <a:cubicBezTo>
                    <a:pt x="1330" y="848"/>
                    <a:pt x="1394" y="820"/>
                    <a:pt x="1442" y="772"/>
                  </a:cubicBezTo>
                  <a:cubicBezTo>
                    <a:pt x="1442" y="763"/>
                    <a:pt x="1451" y="744"/>
                    <a:pt x="1451" y="735"/>
                  </a:cubicBezTo>
                  <a:lnTo>
                    <a:pt x="1451" y="633"/>
                  </a:lnTo>
                  <a:cubicBezTo>
                    <a:pt x="1498" y="623"/>
                    <a:pt x="1535" y="595"/>
                    <a:pt x="1563" y="558"/>
                  </a:cubicBezTo>
                  <a:cubicBezTo>
                    <a:pt x="1572" y="549"/>
                    <a:pt x="1581" y="540"/>
                    <a:pt x="1581" y="530"/>
                  </a:cubicBezTo>
                  <a:lnTo>
                    <a:pt x="1581" y="400"/>
                  </a:lnTo>
                  <a:lnTo>
                    <a:pt x="1535" y="437"/>
                  </a:lnTo>
                  <a:cubicBezTo>
                    <a:pt x="1516" y="428"/>
                    <a:pt x="1498" y="419"/>
                    <a:pt x="1479" y="419"/>
                  </a:cubicBezTo>
                  <a:cubicBezTo>
                    <a:pt x="1419" y="405"/>
                    <a:pt x="1356" y="398"/>
                    <a:pt x="1293" y="398"/>
                  </a:cubicBezTo>
                  <a:cubicBezTo>
                    <a:pt x="1230" y="398"/>
                    <a:pt x="1168" y="405"/>
                    <a:pt x="1107" y="419"/>
                  </a:cubicBezTo>
                  <a:cubicBezTo>
                    <a:pt x="1209" y="381"/>
                    <a:pt x="1293" y="326"/>
                    <a:pt x="1358" y="242"/>
                  </a:cubicBezTo>
                  <a:cubicBezTo>
                    <a:pt x="1367" y="233"/>
                    <a:pt x="1367" y="214"/>
                    <a:pt x="1367" y="195"/>
                  </a:cubicBezTo>
                  <a:lnTo>
                    <a:pt x="1367" y="84"/>
                  </a:lnTo>
                  <a:lnTo>
                    <a:pt x="1321" y="121"/>
                  </a:lnTo>
                  <a:cubicBezTo>
                    <a:pt x="1302" y="112"/>
                    <a:pt x="1274" y="102"/>
                    <a:pt x="1247" y="93"/>
                  </a:cubicBezTo>
                  <a:cubicBezTo>
                    <a:pt x="1225" y="86"/>
                    <a:pt x="1202" y="82"/>
                    <a:pt x="1180" y="82"/>
                  </a:cubicBezTo>
                  <a:cubicBezTo>
                    <a:pt x="1117" y="82"/>
                    <a:pt x="1055" y="110"/>
                    <a:pt x="1014" y="158"/>
                  </a:cubicBezTo>
                  <a:cubicBezTo>
                    <a:pt x="1051" y="93"/>
                    <a:pt x="1005" y="28"/>
                    <a:pt x="902" y="9"/>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a:off x="2548548" y="3346204"/>
              <a:ext cx="179341" cy="109378"/>
            </a:xfrm>
            <a:custGeom>
              <a:avLst/>
              <a:gdLst/>
              <a:ahLst/>
              <a:cxnLst/>
              <a:rect l="l" t="t" r="r" b="b"/>
              <a:pathLst>
                <a:path w="1638" h="999" extrusionOk="0">
                  <a:moveTo>
                    <a:pt x="859" y="1"/>
                  </a:moveTo>
                  <a:cubicBezTo>
                    <a:pt x="792" y="1"/>
                    <a:pt x="730" y="29"/>
                    <a:pt x="689" y="77"/>
                  </a:cubicBezTo>
                  <a:cubicBezTo>
                    <a:pt x="643" y="151"/>
                    <a:pt x="643" y="235"/>
                    <a:pt x="689" y="309"/>
                  </a:cubicBezTo>
                  <a:cubicBezTo>
                    <a:pt x="615" y="235"/>
                    <a:pt x="522" y="179"/>
                    <a:pt x="419" y="160"/>
                  </a:cubicBezTo>
                  <a:cubicBezTo>
                    <a:pt x="392" y="152"/>
                    <a:pt x="365" y="148"/>
                    <a:pt x="339" y="148"/>
                  </a:cubicBezTo>
                  <a:cubicBezTo>
                    <a:pt x="275" y="148"/>
                    <a:pt x="217" y="173"/>
                    <a:pt x="178" y="225"/>
                  </a:cubicBezTo>
                  <a:cubicBezTo>
                    <a:pt x="141" y="280"/>
                    <a:pt x="184" y="343"/>
                    <a:pt x="272" y="372"/>
                  </a:cubicBezTo>
                  <a:lnTo>
                    <a:pt x="272" y="372"/>
                  </a:lnTo>
                  <a:cubicBezTo>
                    <a:pt x="250" y="365"/>
                    <a:pt x="228" y="362"/>
                    <a:pt x="205" y="362"/>
                  </a:cubicBezTo>
                  <a:cubicBezTo>
                    <a:pt x="144" y="362"/>
                    <a:pt x="84" y="387"/>
                    <a:pt x="38" y="439"/>
                  </a:cubicBezTo>
                  <a:cubicBezTo>
                    <a:pt x="1" y="495"/>
                    <a:pt x="57" y="560"/>
                    <a:pt x="150" y="588"/>
                  </a:cubicBezTo>
                  <a:cubicBezTo>
                    <a:pt x="210" y="597"/>
                    <a:pt x="271" y="602"/>
                    <a:pt x="331" y="602"/>
                  </a:cubicBezTo>
                  <a:cubicBezTo>
                    <a:pt x="391" y="602"/>
                    <a:pt x="452" y="597"/>
                    <a:pt x="512" y="588"/>
                  </a:cubicBezTo>
                  <a:lnTo>
                    <a:pt x="512" y="588"/>
                  </a:lnTo>
                  <a:cubicBezTo>
                    <a:pt x="410" y="616"/>
                    <a:pt x="326" y="672"/>
                    <a:pt x="271" y="746"/>
                  </a:cubicBezTo>
                  <a:cubicBezTo>
                    <a:pt x="233" y="811"/>
                    <a:pt x="280" y="876"/>
                    <a:pt x="373" y="895"/>
                  </a:cubicBezTo>
                  <a:cubicBezTo>
                    <a:pt x="397" y="903"/>
                    <a:pt x="422" y="907"/>
                    <a:pt x="447" y="907"/>
                  </a:cubicBezTo>
                  <a:cubicBezTo>
                    <a:pt x="508" y="907"/>
                    <a:pt x="568" y="883"/>
                    <a:pt x="615" y="830"/>
                  </a:cubicBezTo>
                  <a:lnTo>
                    <a:pt x="615" y="830"/>
                  </a:lnTo>
                  <a:cubicBezTo>
                    <a:pt x="577" y="895"/>
                    <a:pt x="624" y="960"/>
                    <a:pt x="717" y="979"/>
                  </a:cubicBezTo>
                  <a:cubicBezTo>
                    <a:pt x="747" y="992"/>
                    <a:pt x="776" y="998"/>
                    <a:pt x="803" y="998"/>
                  </a:cubicBezTo>
                  <a:cubicBezTo>
                    <a:pt x="949" y="998"/>
                    <a:pt x="1052" y="831"/>
                    <a:pt x="959" y="690"/>
                  </a:cubicBezTo>
                  <a:lnTo>
                    <a:pt x="959" y="690"/>
                  </a:lnTo>
                  <a:cubicBezTo>
                    <a:pt x="1033" y="765"/>
                    <a:pt x="1126" y="821"/>
                    <a:pt x="1228" y="839"/>
                  </a:cubicBezTo>
                  <a:cubicBezTo>
                    <a:pt x="1253" y="847"/>
                    <a:pt x="1278" y="852"/>
                    <a:pt x="1303" y="852"/>
                  </a:cubicBezTo>
                  <a:cubicBezTo>
                    <a:pt x="1364" y="852"/>
                    <a:pt x="1424" y="827"/>
                    <a:pt x="1470" y="774"/>
                  </a:cubicBezTo>
                  <a:cubicBezTo>
                    <a:pt x="1507" y="719"/>
                    <a:pt x="1463" y="656"/>
                    <a:pt x="1373" y="636"/>
                  </a:cubicBezTo>
                  <a:lnTo>
                    <a:pt x="1373" y="636"/>
                  </a:lnTo>
                  <a:cubicBezTo>
                    <a:pt x="1391" y="639"/>
                    <a:pt x="1410" y="641"/>
                    <a:pt x="1428" y="641"/>
                  </a:cubicBezTo>
                  <a:cubicBezTo>
                    <a:pt x="1493" y="641"/>
                    <a:pt x="1558" y="617"/>
                    <a:pt x="1600" y="560"/>
                  </a:cubicBezTo>
                  <a:cubicBezTo>
                    <a:pt x="1638" y="504"/>
                    <a:pt x="1591" y="439"/>
                    <a:pt x="1498" y="411"/>
                  </a:cubicBezTo>
                  <a:cubicBezTo>
                    <a:pt x="1438" y="398"/>
                    <a:pt x="1377" y="391"/>
                    <a:pt x="1317" y="391"/>
                  </a:cubicBezTo>
                  <a:cubicBezTo>
                    <a:pt x="1256" y="391"/>
                    <a:pt x="1196" y="398"/>
                    <a:pt x="1135" y="411"/>
                  </a:cubicBezTo>
                  <a:cubicBezTo>
                    <a:pt x="1228" y="384"/>
                    <a:pt x="1312" y="318"/>
                    <a:pt x="1377" y="244"/>
                  </a:cubicBezTo>
                  <a:cubicBezTo>
                    <a:pt x="1414" y="188"/>
                    <a:pt x="1368" y="114"/>
                    <a:pt x="1275" y="95"/>
                  </a:cubicBezTo>
                  <a:cubicBezTo>
                    <a:pt x="1253" y="88"/>
                    <a:pt x="1230" y="85"/>
                    <a:pt x="1207" y="85"/>
                  </a:cubicBezTo>
                  <a:cubicBezTo>
                    <a:pt x="1141" y="85"/>
                    <a:pt x="1074" y="112"/>
                    <a:pt x="1033" y="160"/>
                  </a:cubicBezTo>
                  <a:cubicBezTo>
                    <a:pt x="1070" y="105"/>
                    <a:pt x="1024" y="30"/>
                    <a:pt x="931" y="12"/>
                  </a:cubicBezTo>
                  <a:cubicBezTo>
                    <a:pt x="906" y="4"/>
                    <a:pt x="882" y="1"/>
                    <a:pt x="85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a:off x="2742013" y="3475729"/>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a:off x="2741028" y="3389124"/>
              <a:ext cx="278098" cy="176275"/>
            </a:xfrm>
            <a:custGeom>
              <a:avLst/>
              <a:gdLst/>
              <a:ahLst/>
              <a:cxnLst/>
              <a:rect l="l" t="t" r="r" b="b"/>
              <a:pathLst>
                <a:path w="2540" h="1610" extrusionOk="0">
                  <a:moveTo>
                    <a:pt x="1256" y="1"/>
                  </a:moveTo>
                  <a:cubicBezTo>
                    <a:pt x="707" y="1"/>
                    <a:pt x="0" y="233"/>
                    <a:pt x="0" y="801"/>
                  </a:cubicBezTo>
                  <a:cubicBezTo>
                    <a:pt x="0" y="1359"/>
                    <a:pt x="670" y="1610"/>
                    <a:pt x="1265" y="1610"/>
                  </a:cubicBezTo>
                  <a:cubicBezTo>
                    <a:pt x="1860" y="1610"/>
                    <a:pt x="2539" y="1359"/>
                    <a:pt x="2539" y="80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a:off x="2757342" y="3396240"/>
              <a:ext cx="246456" cy="157005"/>
            </a:xfrm>
            <a:custGeom>
              <a:avLst/>
              <a:gdLst/>
              <a:ahLst/>
              <a:cxnLst/>
              <a:rect l="l" t="t" r="r" b="b"/>
              <a:pathLst>
                <a:path w="2251" h="1434" extrusionOk="0">
                  <a:moveTo>
                    <a:pt x="1116" y="1"/>
                  </a:moveTo>
                  <a:cubicBezTo>
                    <a:pt x="623" y="1"/>
                    <a:pt x="0" y="206"/>
                    <a:pt x="0" y="708"/>
                  </a:cubicBezTo>
                  <a:cubicBezTo>
                    <a:pt x="0" y="1201"/>
                    <a:pt x="586" y="1433"/>
                    <a:pt x="1116" y="1433"/>
                  </a:cubicBezTo>
                  <a:cubicBezTo>
                    <a:pt x="1646" y="1433"/>
                    <a:pt x="2251" y="1210"/>
                    <a:pt x="2251" y="708"/>
                  </a:cubicBezTo>
                  <a:cubicBezTo>
                    <a:pt x="2251" y="21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756247" y="3396240"/>
              <a:ext cx="246566" cy="85729"/>
            </a:xfrm>
            <a:custGeom>
              <a:avLst/>
              <a:gdLst/>
              <a:ahLst/>
              <a:cxnLst/>
              <a:rect l="l" t="t" r="r" b="b"/>
              <a:pathLst>
                <a:path w="2252" h="783" extrusionOk="0">
                  <a:moveTo>
                    <a:pt x="1117" y="1"/>
                  </a:moveTo>
                  <a:cubicBezTo>
                    <a:pt x="615" y="1"/>
                    <a:pt x="1" y="206"/>
                    <a:pt x="1" y="708"/>
                  </a:cubicBezTo>
                  <a:lnTo>
                    <a:pt x="1" y="782"/>
                  </a:lnTo>
                  <a:cubicBezTo>
                    <a:pt x="66" y="336"/>
                    <a:pt x="652" y="150"/>
                    <a:pt x="1126" y="150"/>
                  </a:cubicBezTo>
                  <a:cubicBezTo>
                    <a:pt x="1600" y="150"/>
                    <a:pt x="2196" y="336"/>
                    <a:pt x="2251" y="782"/>
                  </a:cubicBezTo>
                  <a:cubicBezTo>
                    <a:pt x="2251" y="764"/>
                    <a:pt x="2251" y="736"/>
                    <a:pt x="2251" y="708"/>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a:off x="2795005" y="3431167"/>
              <a:ext cx="172114" cy="108064"/>
            </a:xfrm>
            <a:custGeom>
              <a:avLst/>
              <a:gdLst/>
              <a:ahLst/>
              <a:cxnLst/>
              <a:rect l="l" t="t" r="r" b="b"/>
              <a:pathLst>
                <a:path w="1572" h="987" extrusionOk="0">
                  <a:moveTo>
                    <a:pt x="1361" y="636"/>
                  </a:moveTo>
                  <a:cubicBezTo>
                    <a:pt x="1382" y="640"/>
                    <a:pt x="1405" y="640"/>
                    <a:pt x="1432" y="640"/>
                  </a:cubicBezTo>
                  <a:lnTo>
                    <a:pt x="1404" y="658"/>
                  </a:lnTo>
                  <a:cubicBezTo>
                    <a:pt x="1392" y="652"/>
                    <a:pt x="1376" y="642"/>
                    <a:pt x="1361" y="636"/>
                  </a:cubicBezTo>
                  <a:close/>
                  <a:moveTo>
                    <a:pt x="940" y="696"/>
                  </a:moveTo>
                  <a:lnTo>
                    <a:pt x="949" y="705"/>
                  </a:lnTo>
                  <a:lnTo>
                    <a:pt x="940" y="705"/>
                  </a:lnTo>
                  <a:cubicBezTo>
                    <a:pt x="940" y="705"/>
                    <a:pt x="940" y="696"/>
                    <a:pt x="940" y="696"/>
                  </a:cubicBezTo>
                  <a:close/>
                  <a:moveTo>
                    <a:pt x="843" y="0"/>
                  </a:moveTo>
                  <a:cubicBezTo>
                    <a:pt x="789" y="0"/>
                    <a:pt x="736" y="17"/>
                    <a:pt x="688" y="45"/>
                  </a:cubicBezTo>
                  <a:lnTo>
                    <a:pt x="633" y="54"/>
                  </a:lnTo>
                  <a:lnTo>
                    <a:pt x="633" y="156"/>
                  </a:lnTo>
                  <a:cubicBezTo>
                    <a:pt x="623" y="203"/>
                    <a:pt x="633" y="259"/>
                    <a:pt x="661" y="305"/>
                  </a:cubicBezTo>
                  <a:cubicBezTo>
                    <a:pt x="586" y="231"/>
                    <a:pt x="493" y="175"/>
                    <a:pt x="391" y="147"/>
                  </a:cubicBezTo>
                  <a:cubicBezTo>
                    <a:pt x="375" y="145"/>
                    <a:pt x="358" y="143"/>
                    <a:pt x="341" y="143"/>
                  </a:cubicBezTo>
                  <a:cubicBezTo>
                    <a:pt x="289" y="143"/>
                    <a:pt x="235" y="154"/>
                    <a:pt x="186" y="175"/>
                  </a:cubicBezTo>
                  <a:lnTo>
                    <a:pt x="140" y="128"/>
                  </a:lnTo>
                  <a:lnTo>
                    <a:pt x="140" y="259"/>
                  </a:lnTo>
                  <a:cubicBezTo>
                    <a:pt x="140" y="304"/>
                    <a:pt x="175" y="350"/>
                    <a:pt x="247" y="360"/>
                  </a:cubicBezTo>
                  <a:lnTo>
                    <a:pt x="247" y="360"/>
                  </a:lnTo>
                  <a:cubicBezTo>
                    <a:pt x="232" y="358"/>
                    <a:pt x="217" y="357"/>
                    <a:pt x="203" y="357"/>
                  </a:cubicBezTo>
                  <a:cubicBezTo>
                    <a:pt x="154" y="357"/>
                    <a:pt x="107" y="368"/>
                    <a:pt x="65" y="389"/>
                  </a:cubicBezTo>
                  <a:lnTo>
                    <a:pt x="0" y="352"/>
                  </a:lnTo>
                  <a:lnTo>
                    <a:pt x="0" y="472"/>
                  </a:lnTo>
                  <a:cubicBezTo>
                    <a:pt x="0" y="519"/>
                    <a:pt x="37" y="565"/>
                    <a:pt x="112" y="584"/>
                  </a:cubicBezTo>
                  <a:cubicBezTo>
                    <a:pt x="172" y="593"/>
                    <a:pt x="233" y="598"/>
                    <a:pt x="293" y="598"/>
                  </a:cubicBezTo>
                  <a:cubicBezTo>
                    <a:pt x="354" y="598"/>
                    <a:pt x="414" y="593"/>
                    <a:pt x="475" y="584"/>
                  </a:cubicBezTo>
                  <a:lnTo>
                    <a:pt x="475" y="584"/>
                  </a:lnTo>
                  <a:cubicBezTo>
                    <a:pt x="409" y="603"/>
                    <a:pt x="344" y="640"/>
                    <a:pt x="279" y="686"/>
                  </a:cubicBezTo>
                  <a:lnTo>
                    <a:pt x="223" y="658"/>
                  </a:lnTo>
                  <a:lnTo>
                    <a:pt x="223" y="779"/>
                  </a:lnTo>
                  <a:cubicBezTo>
                    <a:pt x="223" y="826"/>
                    <a:pt x="261" y="872"/>
                    <a:pt x="335" y="891"/>
                  </a:cubicBezTo>
                  <a:cubicBezTo>
                    <a:pt x="362" y="899"/>
                    <a:pt x="389" y="903"/>
                    <a:pt x="415" y="903"/>
                  </a:cubicBezTo>
                  <a:cubicBezTo>
                    <a:pt x="479" y="903"/>
                    <a:pt x="537" y="878"/>
                    <a:pt x="577" y="826"/>
                  </a:cubicBezTo>
                  <a:lnTo>
                    <a:pt x="577" y="826"/>
                  </a:lnTo>
                  <a:cubicBezTo>
                    <a:pt x="540" y="891"/>
                    <a:pt x="586" y="956"/>
                    <a:pt x="679" y="975"/>
                  </a:cubicBezTo>
                  <a:cubicBezTo>
                    <a:pt x="706" y="983"/>
                    <a:pt x="733" y="987"/>
                    <a:pt x="760" y="987"/>
                  </a:cubicBezTo>
                  <a:cubicBezTo>
                    <a:pt x="823" y="987"/>
                    <a:pt x="881" y="962"/>
                    <a:pt x="921" y="909"/>
                  </a:cubicBezTo>
                  <a:cubicBezTo>
                    <a:pt x="940" y="891"/>
                    <a:pt x="949" y="863"/>
                    <a:pt x="949" y="826"/>
                  </a:cubicBezTo>
                  <a:cubicBezTo>
                    <a:pt x="949" y="816"/>
                    <a:pt x="949" y="807"/>
                    <a:pt x="949" y="798"/>
                  </a:cubicBezTo>
                  <a:lnTo>
                    <a:pt x="949" y="714"/>
                  </a:lnTo>
                  <a:cubicBezTo>
                    <a:pt x="1023" y="779"/>
                    <a:pt x="1107" y="826"/>
                    <a:pt x="1191" y="844"/>
                  </a:cubicBezTo>
                  <a:cubicBezTo>
                    <a:pt x="1215" y="852"/>
                    <a:pt x="1239" y="855"/>
                    <a:pt x="1263" y="855"/>
                  </a:cubicBezTo>
                  <a:cubicBezTo>
                    <a:pt x="1330" y="855"/>
                    <a:pt x="1391" y="827"/>
                    <a:pt x="1432" y="779"/>
                  </a:cubicBezTo>
                  <a:cubicBezTo>
                    <a:pt x="1442" y="770"/>
                    <a:pt x="1451" y="751"/>
                    <a:pt x="1442" y="742"/>
                  </a:cubicBezTo>
                  <a:lnTo>
                    <a:pt x="1442" y="640"/>
                  </a:lnTo>
                  <a:cubicBezTo>
                    <a:pt x="1488" y="630"/>
                    <a:pt x="1535" y="603"/>
                    <a:pt x="1563" y="565"/>
                  </a:cubicBezTo>
                  <a:cubicBezTo>
                    <a:pt x="1572" y="556"/>
                    <a:pt x="1572" y="547"/>
                    <a:pt x="1572" y="538"/>
                  </a:cubicBezTo>
                  <a:lnTo>
                    <a:pt x="1572" y="407"/>
                  </a:lnTo>
                  <a:lnTo>
                    <a:pt x="1535" y="445"/>
                  </a:lnTo>
                  <a:cubicBezTo>
                    <a:pt x="1516" y="426"/>
                    <a:pt x="1497" y="417"/>
                    <a:pt x="1470" y="417"/>
                  </a:cubicBezTo>
                  <a:cubicBezTo>
                    <a:pt x="1409" y="403"/>
                    <a:pt x="1349" y="396"/>
                    <a:pt x="1288" y="396"/>
                  </a:cubicBezTo>
                  <a:cubicBezTo>
                    <a:pt x="1228" y="396"/>
                    <a:pt x="1167" y="403"/>
                    <a:pt x="1107" y="417"/>
                  </a:cubicBezTo>
                  <a:cubicBezTo>
                    <a:pt x="1200" y="389"/>
                    <a:pt x="1293" y="324"/>
                    <a:pt x="1349" y="249"/>
                  </a:cubicBezTo>
                  <a:cubicBezTo>
                    <a:pt x="1358" y="231"/>
                    <a:pt x="1367" y="212"/>
                    <a:pt x="1367" y="203"/>
                  </a:cubicBezTo>
                  <a:lnTo>
                    <a:pt x="1367" y="82"/>
                  </a:lnTo>
                  <a:lnTo>
                    <a:pt x="1321" y="128"/>
                  </a:lnTo>
                  <a:cubicBezTo>
                    <a:pt x="1302" y="110"/>
                    <a:pt x="1274" y="100"/>
                    <a:pt x="1246" y="91"/>
                  </a:cubicBezTo>
                  <a:cubicBezTo>
                    <a:pt x="1225" y="84"/>
                    <a:pt x="1202" y="80"/>
                    <a:pt x="1180" y="80"/>
                  </a:cubicBezTo>
                  <a:cubicBezTo>
                    <a:pt x="1116" y="80"/>
                    <a:pt x="1053" y="108"/>
                    <a:pt x="1005" y="156"/>
                  </a:cubicBezTo>
                  <a:cubicBezTo>
                    <a:pt x="1042" y="100"/>
                    <a:pt x="995" y="35"/>
                    <a:pt x="902" y="7"/>
                  </a:cubicBezTo>
                  <a:cubicBezTo>
                    <a:pt x="882" y="2"/>
                    <a:pt x="862"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a:off x="2792925" y="3417481"/>
              <a:ext cx="179341" cy="109925"/>
            </a:xfrm>
            <a:custGeom>
              <a:avLst/>
              <a:gdLst/>
              <a:ahLst/>
              <a:cxnLst/>
              <a:rect l="l" t="t" r="r" b="b"/>
              <a:pathLst>
                <a:path w="1638" h="1004" extrusionOk="0">
                  <a:moveTo>
                    <a:pt x="854" y="1"/>
                  </a:moveTo>
                  <a:cubicBezTo>
                    <a:pt x="791" y="1"/>
                    <a:pt x="728" y="29"/>
                    <a:pt x="680" y="77"/>
                  </a:cubicBezTo>
                  <a:cubicBezTo>
                    <a:pt x="642" y="151"/>
                    <a:pt x="642" y="244"/>
                    <a:pt x="680" y="309"/>
                  </a:cubicBezTo>
                  <a:cubicBezTo>
                    <a:pt x="605" y="235"/>
                    <a:pt x="512" y="188"/>
                    <a:pt x="410" y="160"/>
                  </a:cubicBezTo>
                  <a:cubicBezTo>
                    <a:pt x="388" y="153"/>
                    <a:pt x="365" y="150"/>
                    <a:pt x="343" y="150"/>
                  </a:cubicBezTo>
                  <a:cubicBezTo>
                    <a:pt x="279" y="150"/>
                    <a:pt x="216" y="177"/>
                    <a:pt x="168" y="225"/>
                  </a:cubicBezTo>
                  <a:cubicBezTo>
                    <a:pt x="132" y="280"/>
                    <a:pt x="175" y="343"/>
                    <a:pt x="273" y="372"/>
                  </a:cubicBezTo>
                  <a:lnTo>
                    <a:pt x="273" y="372"/>
                  </a:lnTo>
                  <a:cubicBezTo>
                    <a:pt x="251" y="366"/>
                    <a:pt x="229" y="363"/>
                    <a:pt x="207" y="363"/>
                  </a:cubicBezTo>
                  <a:cubicBezTo>
                    <a:pt x="141" y="363"/>
                    <a:pt x="79" y="391"/>
                    <a:pt x="38" y="439"/>
                  </a:cubicBezTo>
                  <a:cubicBezTo>
                    <a:pt x="1" y="495"/>
                    <a:pt x="47" y="570"/>
                    <a:pt x="140" y="588"/>
                  </a:cubicBezTo>
                  <a:cubicBezTo>
                    <a:pt x="201" y="602"/>
                    <a:pt x="261" y="609"/>
                    <a:pt x="322" y="609"/>
                  </a:cubicBezTo>
                  <a:cubicBezTo>
                    <a:pt x="382" y="609"/>
                    <a:pt x="442" y="602"/>
                    <a:pt x="503" y="588"/>
                  </a:cubicBezTo>
                  <a:lnTo>
                    <a:pt x="503" y="588"/>
                  </a:lnTo>
                  <a:cubicBezTo>
                    <a:pt x="410" y="616"/>
                    <a:pt x="326" y="672"/>
                    <a:pt x="261" y="755"/>
                  </a:cubicBezTo>
                  <a:cubicBezTo>
                    <a:pt x="224" y="811"/>
                    <a:pt x="270" y="876"/>
                    <a:pt x="363" y="904"/>
                  </a:cubicBezTo>
                  <a:cubicBezTo>
                    <a:pt x="388" y="912"/>
                    <a:pt x="412" y="915"/>
                    <a:pt x="436" y="915"/>
                  </a:cubicBezTo>
                  <a:cubicBezTo>
                    <a:pt x="502" y="915"/>
                    <a:pt x="564" y="887"/>
                    <a:pt x="605" y="839"/>
                  </a:cubicBezTo>
                  <a:lnTo>
                    <a:pt x="605" y="839"/>
                  </a:lnTo>
                  <a:cubicBezTo>
                    <a:pt x="568" y="895"/>
                    <a:pt x="614" y="960"/>
                    <a:pt x="707" y="988"/>
                  </a:cubicBezTo>
                  <a:cubicBezTo>
                    <a:pt x="735" y="999"/>
                    <a:pt x="761" y="1004"/>
                    <a:pt x="787" y="1004"/>
                  </a:cubicBezTo>
                  <a:cubicBezTo>
                    <a:pt x="936" y="1004"/>
                    <a:pt x="1046" y="835"/>
                    <a:pt x="959" y="700"/>
                  </a:cubicBezTo>
                  <a:lnTo>
                    <a:pt x="959" y="700"/>
                  </a:lnTo>
                  <a:cubicBezTo>
                    <a:pt x="1024" y="774"/>
                    <a:pt x="1117" y="821"/>
                    <a:pt x="1219" y="848"/>
                  </a:cubicBezTo>
                  <a:cubicBezTo>
                    <a:pt x="1243" y="856"/>
                    <a:pt x="1267" y="859"/>
                    <a:pt x="1291" y="859"/>
                  </a:cubicBezTo>
                  <a:cubicBezTo>
                    <a:pt x="1358" y="859"/>
                    <a:pt x="1419"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37" y="504"/>
                    <a:pt x="1591" y="439"/>
                    <a:pt x="1489" y="411"/>
                  </a:cubicBezTo>
                  <a:cubicBezTo>
                    <a:pt x="1428" y="402"/>
                    <a:pt x="1368" y="397"/>
                    <a:pt x="1307" y="397"/>
                  </a:cubicBezTo>
                  <a:cubicBezTo>
                    <a:pt x="1247" y="397"/>
                    <a:pt x="1186" y="402"/>
                    <a:pt x="1126" y="411"/>
                  </a:cubicBezTo>
                  <a:cubicBezTo>
                    <a:pt x="1219" y="384"/>
                    <a:pt x="1312" y="328"/>
                    <a:pt x="1368" y="244"/>
                  </a:cubicBezTo>
                  <a:cubicBezTo>
                    <a:pt x="1405" y="188"/>
                    <a:pt x="1358" y="123"/>
                    <a:pt x="1265" y="95"/>
                  </a:cubicBezTo>
                  <a:cubicBezTo>
                    <a:pt x="1244" y="88"/>
                    <a:pt x="1221" y="84"/>
                    <a:pt x="1199" y="84"/>
                  </a:cubicBezTo>
                  <a:cubicBezTo>
                    <a:pt x="1135" y="84"/>
                    <a:pt x="1072" y="112"/>
                    <a:pt x="1024" y="160"/>
                  </a:cubicBezTo>
                  <a:cubicBezTo>
                    <a:pt x="1061" y="105"/>
                    <a:pt x="1014" y="39"/>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a:off x="2846903" y="360295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a:off x="2846903" y="3516458"/>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a:off x="2862231" y="3523575"/>
              <a:ext cx="246456" cy="155910"/>
            </a:xfrm>
            <a:custGeom>
              <a:avLst/>
              <a:gdLst/>
              <a:ahLst/>
              <a:cxnLst/>
              <a:rect l="l" t="t" r="r" b="b"/>
              <a:pathLst>
                <a:path w="2251" h="1424" extrusionOk="0">
                  <a:moveTo>
                    <a:pt x="1116" y="0"/>
                  </a:moveTo>
                  <a:cubicBezTo>
                    <a:pt x="623" y="0"/>
                    <a:pt x="0" y="205"/>
                    <a:pt x="0" y="698"/>
                  </a:cubicBezTo>
                  <a:cubicBezTo>
                    <a:pt x="0" y="1200"/>
                    <a:pt x="595" y="1423"/>
                    <a:pt x="1116" y="1423"/>
                  </a:cubicBezTo>
                  <a:cubicBezTo>
                    <a:pt x="1646" y="1423"/>
                    <a:pt x="2250" y="1200"/>
                    <a:pt x="2250" y="707"/>
                  </a:cubicBezTo>
                  <a:cubicBezTo>
                    <a:pt x="2250" y="205"/>
                    <a:pt x="1627"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a:off x="2862231" y="3523575"/>
              <a:ext cx="246456" cy="85619"/>
            </a:xfrm>
            <a:custGeom>
              <a:avLst/>
              <a:gdLst/>
              <a:ahLst/>
              <a:cxnLst/>
              <a:rect l="l" t="t" r="r" b="b"/>
              <a:pathLst>
                <a:path w="2251" h="782" extrusionOk="0">
                  <a:moveTo>
                    <a:pt x="1116" y="0"/>
                  </a:moveTo>
                  <a:cubicBezTo>
                    <a:pt x="604" y="0"/>
                    <a:pt x="0" y="205"/>
                    <a:pt x="0" y="698"/>
                  </a:cubicBezTo>
                  <a:lnTo>
                    <a:pt x="0" y="772"/>
                  </a:lnTo>
                  <a:cubicBezTo>
                    <a:pt x="65" y="335"/>
                    <a:pt x="651" y="140"/>
                    <a:pt x="1116" y="140"/>
                  </a:cubicBezTo>
                  <a:cubicBezTo>
                    <a:pt x="1600" y="140"/>
                    <a:pt x="2185" y="335"/>
                    <a:pt x="2250" y="782"/>
                  </a:cubicBezTo>
                  <a:cubicBezTo>
                    <a:pt x="2250" y="754"/>
                    <a:pt x="2250" y="726"/>
                    <a:pt x="2250" y="707"/>
                  </a:cubicBezTo>
                  <a:cubicBezTo>
                    <a:pt x="2250" y="214"/>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a:off x="2900880" y="3558173"/>
              <a:ext cx="172114" cy="108174"/>
            </a:xfrm>
            <a:custGeom>
              <a:avLst/>
              <a:gdLst/>
              <a:ahLst/>
              <a:cxnLst/>
              <a:rect l="l" t="t" r="r" b="b"/>
              <a:pathLst>
                <a:path w="1572" h="988" extrusionOk="0">
                  <a:moveTo>
                    <a:pt x="1339" y="624"/>
                  </a:moveTo>
                  <a:lnTo>
                    <a:pt x="1339" y="624"/>
                  </a:lnTo>
                  <a:cubicBezTo>
                    <a:pt x="1367" y="633"/>
                    <a:pt x="1395" y="633"/>
                    <a:pt x="1432" y="633"/>
                  </a:cubicBezTo>
                  <a:lnTo>
                    <a:pt x="1405" y="661"/>
                  </a:lnTo>
                  <a:cubicBezTo>
                    <a:pt x="1386" y="642"/>
                    <a:pt x="1358" y="633"/>
                    <a:pt x="1339" y="624"/>
                  </a:cubicBezTo>
                  <a:close/>
                  <a:moveTo>
                    <a:pt x="940" y="689"/>
                  </a:moveTo>
                  <a:lnTo>
                    <a:pt x="949" y="698"/>
                  </a:lnTo>
                  <a:lnTo>
                    <a:pt x="940" y="707"/>
                  </a:lnTo>
                  <a:cubicBezTo>
                    <a:pt x="940" y="698"/>
                    <a:pt x="940" y="698"/>
                    <a:pt x="940" y="689"/>
                  </a:cubicBezTo>
                  <a:close/>
                  <a:moveTo>
                    <a:pt x="828" y="1"/>
                  </a:moveTo>
                  <a:cubicBezTo>
                    <a:pt x="779" y="1"/>
                    <a:pt x="732" y="13"/>
                    <a:pt x="689" y="38"/>
                  </a:cubicBezTo>
                  <a:lnTo>
                    <a:pt x="633" y="56"/>
                  </a:lnTo>
                  <a:lnTo>
                    <a:pt x="633" y="149"/>
                  </a:lnTo>
                  <a:cubicBezTo>
                    <a:pt x="623" y="205"/>
                    <a:pt x="633" y="252"/>
                    <a:pt x="661" y="298"/>
                  </a:cubicBezTo>
                  <a:cubicBezTo>
                    <a:pt x="586" y="224"/>
                    <a:pt x="493" y="177"/>
                    <a:pt x="391" y="149"/>
                  </a:cubicBezTo>
                  <a:cubicBezTo>
                    <a:pt x="369" y="143"/>
                    <a:pt x="347"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40" y="358"/>
                    <a:pt x="101" y="364"/>
                    <a:pt x="65" y="382"/>
                  </a:cubicBezTo>
                  <a:lnTo>
                    <a:pt x="0" y="345"/>
                  </a:lnTo>
                  <a:lnTo>
                    <a:pt x="0" y="466"/>
                  </a:lnTo>
                  <a:cubicBezTo>
                    <a:pt x="0" y="512"/>
                    <a:pt x="38" y="559"/>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72"/>
                  </a:lnTo>
                  <a:cubicBezTo>
                    <a:pt x="224" y="828"/>
                    <a:pt x="261" y="875"/>
                    <a:pt x="335" y="893"/>
                  </a:cubicBezTo>
                  <a:cubicBezTo>
                    <a:pt x="359" y="901"/>
                    <a:pt x="384" y="904"/>
                    <a:pt x="407" y="904"/>
                  </a:cubicBezTo>
                  <a:cubicBezTo>
                    <a:pt x="474" y="904"/>
                    <a:pt x="536" y="876"/>
                    <a:pt x="577" y="828"/>
                  </a:cubicBezTo>
                  <a:lnTo>
                    <a:pt x="577" y="828"/>
                  </a:lnTo>
                  <a:cubicBezTo>
                    <a:pt x="540" y="884"/>
                    <a:pt x="586" y="949"/>
                    <a:pt x="679" y="977"/>
                  </a:cubicBezTo>
                  <a:cubicBezTo>
                    <a:pt x="704" y="984"/>
                    <a:pt x="728" y="988"/>
                    <a:pt x="752" y="988"/>
                  </a:cubicBezTo>
                  <a:cubicBezTo>
                    <a:pt x="818" y="988"/>
                    <a:pt x="880" y="960"/>
                    <a:pt x="921" y="912"/>
                  </a:cubicBezTo>
                  <a:cubicBezTo>
                    <a:pt x="940" y="884"/>
                    <a:pt x="949" y="856"/>
                    <a:pt x="949" y="828"/>
                  </a:cubicBezTo>
                  <a:cubicBezTo>
                    <a:pt x="949" y="819"/>
                    <a:pt x="949" y="800"/>
                    <a:pt x="949" y="791"/>
                  </a:cubicBezTo>
                  <a:lnTo>
                    <a:pt x="949" y="717"/>
                  </a:lnTo>
                  <a:cubicBezTo>
                    <a:pt x="1023" y="782"/>
                    <a:pt x="1107" y="819"/>
                    <a:pt x="1191" y="847"/>
                  </a:cubicBezTo>
                  <a:cubicBezTo>
                    <a:pt x="1213" y="851"/>
                    <a:pt x="1235" y="854"/>
                    <a:pt x="1256" y="854"/>
                  </a:cubicBezTo>
                  <a:cubicBezTo>
                    <a:pt x="1326" y="854"/>
                    <a:pt x="1390" y="829"/>
                    <a:pt x="1432" y="772"/>
                  </a:cubicBezTo>
                  <a:cubicBezTo>
                    <a:pt x="1442" y="763"/>
                    <a:pt x="1442" y="754"/>
                    <a:pt x="1442" y="735"/>
                  </a:cubicBezTo>
                  <a:lnTo>
                    <a:pt x="1442" y="633"/>
                  </a:lnTo>
                  <a:cubicBezTo>
                    <a:pt x="1488" y="633"/>
                    <a:pt x="1535" y="605"/>
                    <a:pt x="1563" y="568"/>
                  </a:cubicBezTo>
                  <a:cubicBezTo>
                    <a:pt x="1572" y="559"/>
                    <a:pt x="1572" y="540"/>
                    <a:pt x="1572" y="531"/>
                  </a:cubicBezTo>
                  <a:lnTo>
                    <a:pt x="1572" y="400"/>
                  </a:lnTo>
                  <a:lnTo>
                    <a:pt x="1535" y="438"/>
                  </a:lnTo>
                  <a:cubicBezTo>
                    <a:pt x="1516" y="428"/>
                    <a:pt x="1498" y="419"/>
                    <a:pt x="1470" y="410"/>
                  </a:cubicBezTo>
                  <a:cubicBezTo>
                    <a:pt x="1409" y="400"/>
                    <a:pt x="1349" y="396"/>
                    <a:pt x="1288" y="396"/>
                  </a:cubicBezTo>
                  <a:cubicBezTo>
                    <a:pt x="1228" y="396"/>
                    <a:pt x="1167" y="400"/>
                    <a:pt x="1107" y="410"/>
                  </a:cubicBezTo>
                  <a:cubicBezTo>
                    <a:pt x="1200" y="382"/>
                    <a:pt x="1293" y="326"/>
                    <a:pt x="1349" y="242"/>
                  </a:cubicBezTo>
                  <a:cubicBezTo>
                    <a:pt x="1358" y="233"/>
                    <a:pt x="1367" y="214"/>
                    <a:pt x="1367" y="196"/>
                  </a:cubicBezTo>
                  <a:lnTo>
                    <a:pt x="1367" y="84"/>
                  </a:lnTo>
                  <a:lnTo>
                    <a:pt x="1321" y="121"/>
                  </a:lnTo>
                  <a:cubicBezTo>
                    <a:pt x="1302" y="112"/>
                    <a:pt x="1274" y="103"/>
                    <a:pt x="1247" y="94"/>
                  </a:cubicBezTo>
                  <a:cubicBezTo>
                    <a:pt x="1225" y="86"/>
                    <a:pt x="1202" y="83"/>
                    <a:pt x="1180" y="83"/>
                  </a:cubicBezTo>
                  <a:cubicBezTo>
                    <a:pt x="1116" y="83"/>
                    <a:pt x="1053" y="111"/>
                    <a:pt x="1005" y="159"/>
                  </a:cubicBezTo>
                  <a:cubicBezTo>
                    <a:pt x="1042" y="94"/>
                    <a:pt x="995" y="28"/>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2897815" y="3544816"/>
              <a:ext cx="179341" cy="109159"/>
            </a:xfrm>
            <a:custGeom>
              <a:avLst/>
              <a:gdLst/>
              <a:ahLst/>
              <a:cxnLst/>
              <a:rect l="l" t="t" r="r" b="b"/>
              <a:pathLst>
                <a:path w="1638" h="997" extrusionOk="0">
                  <a:moveTo>
                    <a:pt x="854" y="0"/>
                  </a:moveTo>
                  <a:cubicBezTo>
                    <a:pt x="791" y="0"/>
                    <a:pt x="727" y="28"/>
                    <a:pt x="679" y="76"/>
                  </a:cubicBezTo>
                  <a:cubicBezTo>
                    <a:pt x="642" y="150"/>
                    <a:pt x="642" y="234"/>
                    <a:pt x="679" y="299"/>
                  </a:cubicBezTo>
                  <a:cubicBezTo>
                    <a:pt x="614" y="225"/>
                    <a:pt x="521" y="178"/>
                    <a:pt x="419" y="150"/>
                  </a:cubicBezTo>
                  <a:cubicBezTo>
                    <a:pt x="395" y="143"/>
                    <a:pt x="370" y="140"/>
                    <a:pt x="347" y="140"/>
                  </a:cubicBezTo>
                  <a:cubicBezTo>
                    <a:pt x="280" y="140"/>
                    <a:pt x="218" y="167"/>
                    <a:pt x="177" y="216"/>
                  </a:cubicBezTo>
                  <a:cubicBezTo>
                    <a:pt x="143" y="266"/>
                    <a:pt x="179" y="332"/>
                    <a:pt x="255" y="358"/>
                  </a:cubicBezTo>
                  <a:lnTo>
                    <a:pt x="255" y="358"/>
                  </a:lnTo>
                  <a:cubicBezTo>
                    <a:pt x="241" y="355"/>
                    <a:pt x="227" y="354"/>
                    <a:pt x="213" y="354"/>
                  </a:cubicBezTo>
                  <a:cubicBezTo>
                    <a:pt x="149" y="354"/>
                    <a:pt x="86" y="381"/>
                    <a:pt x="38" y="429"/>
                  </a:cubicBezTo>
                  <a:cubicBezTo>
                    <a:pt x="1" y="485"/>
                    <a:pt x="47" y="560"/>
                    <a:pt x="149" y="578"/>
                  </a:cubicBezTo>
                  <a:cubicBezTo>
                    <a:pt x="205" y="592"/>
                    <a:pt x="266" y="599"/>
                    <a:pt x="327" y="599"/>
                  </a:cubicBezTo>
                  <a:cubicBezTo>
                    <a:pt x="389" y="599"/>
                    <a:pt x="452" y="592"/>
                    <a:pt x="512" y="578"/>
                  </a:cubicBezTo>
                  <a:lnTo>
                    <a:pt x="512" y="578"/>
                  </a:lnTo>
                  <a:cubicBezTo>
                    <a:pt x="410" y="606"/>
                    <a:pt x="326" y="671"/>
                    <a:pt x="261" y="746"/>
                  </a:cubicBezTo>
                  <a:cubicBezTo>
                    <a:pt x="224" y="801"/>
                    <a:pt x="279" y="876"/>
                    <a:pt x="372" y="894"/>
                  </a:cubicBezTo>
                  <a:cubicBezTo>
                    <a:pt x="394" y="902"/>
                    <a:pt x="417" y="905"/>
                    <a:pt x="439" y="905"/>
                  </a:cubicBezTo>
                  <a:cubicBezTo>
                    <a:pt x="503" y="905"/>
                    <a:pt x="566" y="877"/>
                    <a:pt x="614" y="829"/>
                  </a:cubicBezTo>
                  <a:lnTo>
                    <a:pt x="614" y="829"/>
                  </a:lnTo>
                  <a:cubicBezTo>
                    <a:pt x="577" y="885"/>
                    <a:pt x="624" y="950"/>
                    <a:pt x="717" y="978"/>
                  </a:cubicBezTo>
                  <a:cubicBezTo>
                    <a:pt x="744" y="991"/>
                    <a:pt x="771" y="997"/>
                    <a:pt x="798" y="997"/>
                  </a:cubicBezTo>
                  <a:cubicBezTo>
                    <a:pt x="941" y="997"/>
                    <a:pt x="1053" y="823"/>
                    <a:pt x="958" y="690"/>
                  </a:cubicBezTo>
                  <a:lnTo>
                    <a:pt x="958" y="690"/>
                  </a:lnTo>
                  <a:cubicBezTo>
                    <a:pt x="1033" y="764"/>
                    <a:pt x="1126" y="811"/>
                    <a:pt x="1228" y="839"/>
                  </a:cubicBezTo>
                  <a:cubicBezTo>
                    <a:pt x="1250" y="846"/>
                    <a:pt x="1272" y="849"/>
                    <a:pt x="1295" y="849"/>
                  </a:cubicBezTo>
                  <a:cubicBezTo>
                    <a:pt x="1358" y="849"/>
                    <a:pt x="1422" y="822"/>
                    <a:pt x="1470" y="774"/>
                  </a:cubicBezTo>
                  <a:cubicBezTo>
                    <a:pt x="1504" y="723"/>
                    <a:pt x="1468" y="657"/>
                    <a:pt x="1385" y="631"/>
                  </a:cubicBezTo>
                  <a:lnTo>
                    <a:pt x="1385" y="631"/>
                  </a:lnTo>
                  <a:cubicBezTo>
                    <a:pt x="1400" y="634"/>
                    <a:pt x="1416" y="635"/>
                    <a:pt x="1430" y="635"/>
                  </a:cubicBezTo>
                  <a:cubicBezTo>
                    <a:pt x="1497" y="635"/>
                    <a:pt x="1559" y="608"/>
                    <a:pt x="1600" y="560"/>
                  </a:cubicBezTo>
                  <a:cubicBezTo>
                    <a:pt x="1637" y="504"/>
                    <a:pt x="1591" y="439"/>
                    <a:pt x="1498" y="411"/>
                  </a:cubicBezTo>
                  <a:cubicBezTo>
                    <a:pt x="1437" y="397"/>
                    <a:pt x="1374" y="390"/>
                    <a:pt x="1313" y="390"/>
                  </a:cubicBezTo>
                  <a:cubicBezTo>
                    <a:pt x="1251" y="390"/>
                    <a:pt x="1191" y="397"/>
                    <a:pt x="1135" y="411"/>
                  </a:cubicBezTo>
                  <a:cubicBezTo>
                    <a:pt x="1228" y="383"/>
                    <a:pt x="1312" y="327"/>
                    <a:pt x="1377" y="243"/>
                  </a:cubicBezTo>
                  <a:cubicBezTo>
                    <a:pt x="1414" y="188"/>
                    <a:pt x="1367" y="123"/>
                    <a:pt x="1265" y="95"/>
                  </a:cubicBezTo>
                  <a:cubicBezTo>
                    <a:pt x="1243" y="87"/>
                    <a:pt x="1221" y="84"/>
                    <a:pt x="1198" y="84"/>
                  </a:cubicBezTo>
                  <a:cubicBezTo>
                    <a:pt x="1135" y="84"/>
                    <a:pt x="1074" y="112"/>
                    <a:pt x="1033" y="160"/>
                  </a:cubicBezTo>
                  <a:cubicBezTo>
                    <a:pt x="1070" y="104"/>
                    <a:pt x="1023" y="39"/>
                    <a:pt x="921" y="11"/>
                  </a:cubicBezTo>
                  <a:cubicBezTo>
                    <a:pt x="899" y="4"/>
                    <a:pt x="877"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2650372" y="3701712"/>
              <a:ext cx="277113" cy="129414"/>
            </a:xfrm>
            <a:custGeom>
              <a:avLst/>
              <a:gdLst/>
              <a:ahLst/>
              <a:cxnLst/>
              <a:rect l="l" t="t" r="r" b="b"/>
              <a:pathLst>
                <a:path w="2531" h="1182" extrusionOk="0">
                  <a:moveTo>
                    <a:pt x="1" y="1"/>
                  </a:moveTo>
                  <a:lnTo>
                    <a:pt x="1" y="373"/>
                  </a:lnTo>
                  <a:cubicBezTo>
                    <a:pt x="1" y="931"/>
                    <a:pt x="661" y="1182"/>
                    <a:pt x="1256" y="1182"/>
                  </a:cubicBezTo>
                  <a:cubicBezTo>
                    <a:pt x="1851" y="1182"/>
                    <a:pt x="2530" y="931"/>
                    <a:pt x="2530" y="373"/>
                  </a:cubicBezTo>
                  <a:lnTo>
                    <a:pt x="25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a:off x="2649386" y="3615217"/>
              <a:ext cx="278098" cy="176275"/>
            </a:xfrm>
            <a:custGeom>
              <a:avLst/>
              <a:gdLst/>
              <a:ahLst/>
              <a:cxnLst/>
              <a:rect l="l" t="t" r="r" b="b"/>
              <a:pathLst>
                <a:path w="2540" h="1610" extrusionOk="0">
                  <a:moveTo>
                    <a:pt x="1256" y="0"/>
                  </a:moveTo>
                  <a:cubicBezTo>
                    <a:pt x="707" y="0"/>
                    <a:pt x="0" y="233"/>
                    <a:pt x="0" y="791"/>
                  </a:cubicBezTo>
                  <a:cubicBezTo>
                    <a:pt x="0" y="1358"/>
                    <a:pt x="670" y="1609"/>
                    <a:pt x="1265" y="1609"/>
                  </a:cubicBezTo>
                  <a:cubicBezTo>
                    <a:pt x="1860" y="1609"/>
                    <a:pt x="2539" y="1358"/>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a:off x="2665700" y="3622334"/>
              <a:ext cx="246456" cy="155910"/>
            </a:xfrm>
            <a:custGeom>
              <a:avLst/>
              <a:gdLst/>
              <a:ahLst/>
              <a:cxnLst/>
              <a:rect l="l" t="t" r="r" b="b"/>
              <a:pathLst>
                <a:path w="2251" h="1424" extrusionOk="0">
                  <a:moveTo>
                    <a:pt x="1107" y="0"/>
                  </a:moveTo>
                  <a:cubicBezTo>
                    <a:pt x="623" y="0"/>
                    <a:pt x="0" y="205"/>
                    <a:pt x="0" y="707"/>
                  </a:cubicBezTo>
                  <a:cubicBezTo>
                    <a:pt x="0" y="1200"/>
                    <a:pt x="586" y="1423"/>
                    <a:pt x="1116" y="1423"/>
                  </a:cubicBezTo>
                  <a:cubicBezTo>
                    <a:pt x="1646" y="1423"/>
                    <a:pt x="2251" y="1200"/>
                    <a:pt x="2251" y="707"/>
                  </a:cubicBezTo>
                  <a:cubicBezTo>
                    <a:pt x="2251" y="214"/>
                    <a:pt x="1618" y="0"/>
                    <a:pt x="1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a:off x="2664605" y="3622334"/>
              <a:ext cx="246566" cy="85619"/>
            </a:xfrm>
            <a:custGeom>
              <a:avLst/>
              <a:gdLst/>
              <a:ahLst/>
              <a:cxnLst/>
              <a:rect l="l" t="t" r="r" b="b"/>
              <a:pathLst>
                <a:path w="2252" h="782" extrusionOk="0">
                  <a:moveTo>
                    <a:pt x="1117" y="0"/>
                  </a:moveTo>
                  <a:cubicBezTo>
                    <a:pt x="605" y="0"/>
                    <a:pt x="1" y="205"/>
                    <a:pt x="1" y="707"/>
                  </a:cubicBezTo>
                  <a:cubicBezTo>
                    <a:pt x="1" y="726"/>
                    <a:pt x="1" y="754"/>
                    <a:pt x="1" y="782"/>
                  </a:cubicBezTo>
                  <a:cubicBezTo>
                    <a:pt x="66" y="335"/>
                    <a:pt x="652" y="140"/>
                    <a:pt x="1117" y="140"/>
                  </a:cubicBezTo>
                  <a:cubicBezTo>
                    <a:pt x="1600" y="140"/>
                    <a:pt x="2196" y="335"/>
                    <a:pt x="2251" y="782"/>
                  </a:cubicBezTo>
                  <a:cubicBezTo>
                    <a:pt x="2251" y="754"/>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0"/>
            <p:cNvSpPr/>
            <p:nvPr/>
          </p:nvSpPr>
          <p:spPr>
            <a:xfrm>
              <a:off x="2703364" y="3656932"/>
              <a:ext cx="172114" cy="108174"/>
            </a:xfrm>
            <a:custGeom>
              <a:avLst/>
              <a:gdLst/>
              <a:ahLst/>
              <a:cxnLst/>
              <a:rect l="l" t="t" r="r" b="b"/>
              <a:pathLst>
                <a:path w="1572" h="988" extrusionOk="0">
                  <a:moveTo>
                    <a:pt x="1339" y="633"/>
                  </a:moveTo>
                  <a:cubicBezTo>
                    <a:pt x="1358" y="633"/>
                    <a:pt x="1377" y="637"/>
                    <a:pt x="1398" y="637"/>
                  </a:cubicBezTo>
                  <a:cubicBezTo>
                    <a:pt x="1409" y="637"/>
                    <a:pt x="1420" y="636"/>
                    <a:pt x="1432" y="633"/>
                  </a:cubicBezTo>
                  <a:lnTo>
                    <a:pt x="1432" y="633"/>
                  </a:lnTo>
                  <a:lnTo>
                    <a:pt x="1405" y="661"/>
                  </a:lnTo>
                  <a:cubicBezTo>
                    <a:pt x="1386" y="642"/>
                    <a:pt x="1358" y="633"/>
                    <a:pt x="1339" y="633"/>
                  </a:cubicBezTo>
                  <a:close/>
                  <a:moveTo>
                    <a:pt x="940" y="689"/>
                  </a:moveTo>
                  <a:lnTo>
                    <a:pt x="949" y="707"/>
                  </a:lnTo>
                  <a:lnTo>
                    <a:pt x="940" y="707"/>
                  </a:lnTo>
                  <a:lnTo>
                    <a:pt x="940" y="689"/>
                  </a:lnTo>
                  <a:close/>
                  <a:moveTo>
                    <a:pt x="832" y="1"/>
                  </a:moveTo>
                  <a:cubicBezTo>
                    <a:pt x="782" y="1"/>
                    <a:pt x="733" y="15"/>
                    <a:pt x="688" y="47"/>
                  </a:cubicBezTo>
                  <a:lnTo>
                    <a:pt x="633" y="56"/>
                  </a:lnTo>
                  <a:lnTo>
                    <a:pt x="633" y="149"/>
                  </a:lnTo>
                  <a:cubicBezTo>
                    <a:pt x="623" y="205"/>
                    <a:pt x="633" y="252"/>
                    <a:pt x="651" y="298"/>
                  </a:cubicBezTo>
                  <a:cubicBezTo>
                    <a:pt x="586" y="224"/>
                    <a:pt x="484" y="177"/>
                    <a:pt x="382" y="149"/>
                  </a:cubicBezTo>
                  <a:cubicBezTo>
                    <a:pt x="360" y="143"/>
                    <a:pt x="338" y="140"/>
                    <a:pt x="317" y="140"/>
                  </a:cubicBezTo>
                  <a:cubicBezTo>
                    <a:pt x="273" y="140"/>
                    <a:pt x="230" y="152"/>
                    <a:pt x="186" y="177"/>
                  </a:cubicBezTo>
                  <a:lnTo>
                    <a:pt x="131" y="131"/>
                  </a:lnTo>
                  <a:lnTo>
                    <a:pt x="131" y="252"/>
                  </a:lnTo>
                  <a:cubicBezTo>
                    <a:pt x="131" y="307"/>
                    <a:pt x="177" y="345"/>
                    <a:pt x="251" y="363"/>
                  </a:cubicBezTo>
                  <a:cubicBezTo>
                    <a:pt x="228" y="360"/>
                    <a:pt x="204" y="358"/>
                    <a:pt x="180" y="358"/>
                  </a:cubicBezTo>
                  <a:cubicBezTo>
                    <a:pt x="139" y="358"/>
                    <a:pt x="97" y="364"/>
                    <a:pt x="56" y="382"/>
                  </a:cubicBezTo>
                  <a:lnTo>
                    <a:pt x="0" y="345"/>
                  </a:lnTo>
                  <a:lnTo>
                    <a:pt x="0" y="475"/>
                  </a:lnTo>
                  <a:cubicBezTo>
                    <a:pt x="0" y="521"/>
                    <a:pt x="38" y="559"/>
                    <a:pt x="112" y="577"/>
                  </a:cubicBezTo>
                  <a:cubicBezTo>
                    <a:pt x="172" y="591"/>
                    <a:pt x="233" y="598"/>
                    <a:pt x="293" y="598"/>
                  </a:cubicBezTo>
                  <a:cubicBezTo>
                    <a:pt x="354" y="598"/>
                    <a:pt x="414" y="591"/>
                    <a:pt x="475" y="577"/>
                  </a:cubicBezTo>
                  <a:lnTo>
                    <a:pt x="475" y="577"/>
                  </a:lnTo>
                  <a:cubicBezTo>
                    <a:pt x="40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93"/>
                    <a:pt x="586" y="958"/>
                    <a:pt x="679" y="977"/>
                  </a:cubicBezTo>
                  <a:cubicBezTo>
                    <a:pt x="703" y="984"/>
                    <a:pt x="728" y="988"/>
                    <a:pt x="751" y="988"/>
                  </a:cubicBezTo>
                  <a:cubicBezTo>
                    <a:pt x="818" y="988"/>
                    <a:pt x="880" y="960"/>
                    <a:pt x="921" y="912"/>
                  </a:cubicBezTo>
                  <a:cubicBezTo>
                    <a:pt x="940" y="884"/>
                    <a:pt x="949" y="856"/>
                    <a:pt x="949" y="828"/>
                  </a:cubicBezTo>
                  <a:lnTo>
                    <a:pt x="949" y="717"/>
                  </a:lnTo>
                  <a:cubicBezTo>
                    <a:pt x="1023" y="772"/>
                    <a:pt x="1098" y="819"/>
                    <a:pt x="1191" y="838"/>
                  </a:cubicBezTo>
                  <a:cubicBezTo>
                    <a:pt x="1213" y="845"/>
                    <a:pt x="1235" y="848"/>
                    <a:pt x="1258" y="848"/>
                  </a:cubicBezTo>
                  <a:cubicBezTo>
                    <a:pt x="1321" y="848"/>
                    <a:pt x="1384" y="821"/>
                    <a:pt x="1432" y="772"/>
                  </a:cubicBezTo>
                  <a:cubicBezTo>
                    <a:pt x="1442" y="763"/>
                    <a:pt x="1442" y="745"/>
                    <a:pt x="1442" y="735"/>
                  </a:cubicBezTo>
                  <a:lnTo>
                    <a:pt x="1442" y="633"/>
                  </a:lnTo>
                  <a:cubicBezTo>
                    <a:pt x="1488" y="624"/>
                    <a:pt x="1535" y="596"/>
                    <a:pt x="1563" y="559"/>
                  </a:cubicBezTo>
                  <a:cubicBezTo>
                    <a:pt x="1572" y="549"/>
                    <a:pt x="1572" y="540"/>
                    <a:pt x="1572" y="531"/>
                  </a:cubicBezTo>
                  <a:lnTo>
                    <a:pt x="1572" y="400"/>
                  </a:lnTo>
                  <a:lnTo>
                    <a:pt x="1535" y="438"/>
                  </a:lnTo>
                  <a:cubicBezTo>
                    <a:pt x="1516" y="428"/>
                    <a:pt x="1498" y="419"/>
                    <a:pt x="1470" y="419"/>
                  </a:cubicBezTo>
                  <a:cubicBezTo>
                    <a:pt x="1409" y="405"/>
                    <a:pt x="1349" y="398"/>
                    <a:pt x="1288" y="398"/>
                  </a:cubicBezTo>
                  <a:cubicBezTo>
                    <a:pt x="1228" y="398"/>
                    <a:pt x="1167" y="405"/>
                    <a:pt x="1107" y="419"/>
                  </a:cubicBezTo>
                  <a:cubicBezTo>
                    <a:pt x="1200" y="382"/>
                    <a:pt x="1293" y="326"/>
                    <a:pt x="1349" y="252"/>
                  </a:cubicBezTo>
                  <a:cubicBezTo>
                    <a:pt x="1358"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103"/>
                    <a:pt x="995" y="28"/>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2701284" y="3643574"/>
              <a:ext cx="179341" cy="108502"/>
            </a:xfrm>
            <a:custGeom>
              <a:avLst/>
              <a:gdLst/>
              <a:ahLst/>
              <a:cxnLst/>
              <a:rect l="l" t="t" r="r" b="b"/>
              <a:pathLst>
                <a:path w="1638" h="991" extrusionOk="0">
                  <a:moveTo>
                    <a:pt x="854" y="0"/>
                  </a:moveTo>
                  <a:cubicBezTo>
                    <a:pt x="791" y="0"/>
                    <a:pt x="728" y="28"/>
                    <a:pt x="680" y="76"/>
                  </a:cubicBezTo>
                  <a:cubicBezTo>
                    <a:pt x="642" y="150"/>
                    <a:pt x="642" y="234"/>
                    <a:pt x="680" y="309"/>
                  </a:cubicBezTo>
                  <a:cubicBezTo>
                    <a:pt x="605" y="234"/>
                    <a:pt x="512" y="178"/>
                    <a:pt x="410" y="160"/>
                  </a:cubicBezTo>
                  <a:cubicBezTo>
                    <a:pt x="388" y="152"/>
                    <a:pt x="366" y="149"/>
                    <a:pt x="343" y="149"/>
                  </a:cubicBezTo>
                  <a:cubicBezTo>
                    <a:pt x="280" y="149"/>
                    <a:pt x="216" y="177"/>
                    <a:pt x="168" y="225"/>
                  </a:cubicBezTo>
                  <a:cubicBezTo>
                    <a:pt x="132" y="279"/>
                    <a:pt x="175" y="343"/>
                    <a:pt x="273" y="372"/>
                  </a:cubicBezTo>
                  <a:lnTo>
                    <a:pt x="273" y="372"/>
                  </a:lnTo>
                  <a:cubicBezTo>
                    <a:pt x="251" y="366"/>
                    <a:pt x="229" y="363"/>
                    <a:pt x="207" y="363"/>
                  </a:cubicBezTo>
                  <a:cubicBezTo>
                    <a:pt x="141" y="363"/>
                    <a:pt x="79" y="391"/>
                    <a:pt x="38" y="439"/>
                  </a:cubicBezTo>
                  <a:cubicBezTo>
                    <a:pt x="1" y="495"/>
                    <a:pt x="47" y="560"/>
                    <a:pt x="140" y="588"/>
                  </a:cubicBezTo>
                  <a:cubicBezTo>
                    <a:pt x="201" y="597"/>
                    <a:pt x="261" y="602"/>
                    <a:pt x="322" y="602"/>
                  </a:cubicBezTo>
                  <a:cubicBezTo>
                    <a:pt x="382" y="602"/>
                    <a:pt x="442" y="597"/>
                    <a:pt x="503" y="588"/>
                  </a:cubicBezTo>
                  <a:lnTo>
                    <a:pt x="503" y="588"/>
                  </a:lnTo>
                  <a:cubicBezTo>
                    <a:pt x="410" y="615"/>
                    <a:pt x="326" y="671"/>
                    <a:pt x="261" y="746"/>
                  </a:cubicBezTo>
                  <a:cubicBezTo>
                    <a:pt x="224" y="811"/>
                    <a:pt x="270" y="876"/>
                    <a:pt x="363" y="904"/>
                  </a:cubicBezTo>
                  <a:cubicBezTo>
                    <a:pt x="385" y="908"/>
                    <a:pt x="407" y="910"/>
                    <a:pt x="429" y="910"/>
                  </a:cubicBezTo>
                  <a:cubicBezTo>
                    <a:pt x="498" y="910"/>
                    <a:pt x="563" y="886"/>
                    <a:pt x="605" y="829"/>
                  </a:cubicBezTo>
                  <a:lnTo>
                    <a:pt x="605" y="829"/>
                  </a:lnTo>
                  <a:cubicBezTo>
                    <a:pt x="568" y="894"/>
                    <a:pt x="614" y="960"/>
                    <a:pt x="717" y="978"/>
                  </a:cubicBezTo>
                  <a:cubicBezTo>
                    <a:pt x="741" y="986"/>
                    <a:pt x="766" y="990"/>
                    <a:pt x="791" y="990"/>
                  </a:cubicBezTo>
                  <a:cubicBezTo>
                    <a:pt x="852" y="990"/>
                    <a:pt x="910" y="966"/>
                    <a:pt x="949" y="913"/>
                  </a:cubicBezTo>
                  <a:cubicBezTo>
                    <a:pt x="986" y="848"/>
                    <a:pt x="986" y="764"/>
                    <a:pt x="949" y="690"/>
                  </a:cubicBezTo>
                  <a:lnTo>
                    <a:pt x="949" y="690"/>
                  </a:lnTo>
                  <a:cubicBezTo>
                    <a:pt x="1024" y="764"/>
                    <a:pt x="1117" y="820"/>
                    <a:pt x="1219" y="848"/>
                  </a:cubicBezTo>
                  <a:cubicBezTo>
                    <a:pt x="1239" y="852"/>
                    <a:pt x="1260" y="855"/>
                    <a:pt x="1281" y="855"/>
                  </a:cubicBezTo>
                  <a:cubicBezTo>
                    <a:pt x="1346" y="855"/>
                    <a:pt x="1411" y="832"/>
                    <a:pt x="1461" y="783"/>
                  </a:cubicBezTo>
                  <a:cubicBezTo>
                    <a:pt x="1497" y="719"/>
                    <a:pt x="1453" y="655"/>
                    <a:pt x="1364" y="635"/>
                  </a:cubicBezTo>
                  <a:lnTo>
                    <a:pt x="1364" y="635"/>
                  </a:lnTo>
                  <a:cubicBezTo>
                    <a:pt x="1382" y="639"/>
                    <a:pt x="1400" y="641"/>
                    <a:pt x="1419" y="641"/>
                  </a:cubicBezTo>
                  <a:cubicBezTo>
                    <a:pt x="1484" y="641"/>
                    <a:pt x="1550" y="616"/>
                    <a:pt x="1600" y="560"/>
                  </a:cubicBezTo>
                  <a:cubicBezTo>
                    <a:pt x="1637" y="504"/>
                    <a:pt x="1582" y="439"/>
                    <a:pt x="1489" y="411"/>
                  </a:cubicBezTo>
                  <a:cubicBezTo>
                    <a:pt x="1428" y="402"/>
                    <a:pt x="1368" y="397"/>
                    <a:pt x="1307" y="397"/>
                  </a:cubicBezTo>
                  <a:cubicBezTo>
                    <a:pt x="1247" y="397"/>
                    <a:pt x="1186" y="402"/>
                    <a:pt x="1126" y="411"/>
                  </a:cubicBezTo>
                  <a:cubicBezTo>
                    <a:pt x="1219" y="383"/>
                    <a:pt x="1303" y="327"/>
                    <a:pt x="1368" y="243"/>
                  </a:cubicBezTo>
                  <a:cubicBezTo>
                    <a:pt x="1405" y="188"/>
                    <a:pt x="135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a:off x="2375447" y="3868682"/>
              <a:ext cx="278098" cy="129414"/>
            </a:xfrm>
            <a:custGeom>
              <a:avLst/>
              <a:gdLst/>
              <a:ahLst/>
              <a:cxnLst/>
              <a:rect l="l" t="t" r="r" b="b"/>
              <a:pathLst>
                <a:path w="2540" h="1182" extrusionOk="0">
                  <a:moveTo>
                    <a:pt x="1" y="1"/>
                  </a:moveTo>
                  <a:lnTo>
                    <a:pt x="1" y="373"/>
                  </a:lnTo>
                  <a:cubicBezTo>
                    <a:pt x="1" y="931"/>
                    <a:pt x="671" y="1182"/>
                    <a:pt x="1266" y="1182"/>
                  </a:cubicBezTo>
                  <a:cubicBezTo>
                    <a:pt x="1861" y="1182"/>
                    <a:pt x="2540" y="931"/>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a:off x="2375447" y="3783172"/>
              <a:ext cx="278098" cy="176275"/>
            </a:xfrm>
            <a:custGeom>
              <a:avLst/>
              <a:gdLst/>
              <a:ahLst/>
              <a:cxnLst/>
              <a:rect l="l" t="t" r="r" b="b"/>
              <a:pathLst>
                <a:path w="2540" h="1610" extrusionOk="0">
                  <a:moveTo>
                    <a:pt x="1256" y="1"/>
                  </a:moveTo>
                  <a:cubicBezTo>
                    <a:pt x="698" y="1"/>
                    <a:pt x="1" y="233"/>
                    <a:pt x="1" y="791"/>
                  </a:cubicBezTo>
                  <a:cubicBezTo>
                    <a:pt x="1" y="1358"/>
                    <a:pt x="671" y="1609"/>
                    <a:pt x="1266" y="1609"/>
                  </a:cubicBezTo>
                  <a:cubicBezTo>
                    <a:pt x="1852" y="1609"/>
                    <a:pt x="2540" y="1358"/>
                    <a:pt x="2540" y="791"/>
                  </a:cubicBezTo>
                  <a:cubicBezTo>
                    <a:pt x="2540"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a:off x="2390776" y="3789303"/>
              <a:ext cx="246456" cy="155910"/>
            </a:xfrm>
            <a:custGeom>
              <a:avLst/>
              <a:gdLst/>
              <a:ahLst/>
              <a:cxnLst/>
              <a:rect l="l" t="t" r="r" b="b"/>
              <a:pathLst>
                <a:path w="2251" h="1424" extrusionOk="0">
                  <a:moveTo>
                    <a:pt x="1116" y="0"/>
                  </a:moveTo>
                  <a:cubicBezTo>
                    <a:pt x="624" y="0"/>
                    <a:pt x="0" y="214"/>
                    <a:pt x="0" y="698"/>
                  </a:cubicBezTo>
                  <a:cubicBezTo>
                    <a:pt x="0" y="1191"/>
                    <a:pt x="596" y="1423"/>
                    <a:pt x="1126" y="1423"/>
                  </a:cubicBezTo>
                  <a:cubicBezTo>
                    <a:pt x="1646" y="1423"/>
                    <a:pt x="2251" y="1200"/>
                    <a:pt x="2251" y="707"/>
                  </a:cubicBezTo>
                  <a:cubicBezTo>
                    <a:pt x="2251" y="205"/>
                    <a:pt x="162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a:off x="2389790" y="3789303"/>
              <a:ext cx="247442" cy="85619"/>
            </a:xfrm>
            <a:custGeom>
              <a:avLst/>
              <a:gdLst/>
              <a:ahLst/>
              <a:cxnLst/>
              <a:rect l="l" t="t" r="r" b="b"/>
              <a:pathLst>
                <a:path w="2260" h="782" extrusionOk="0">
                  <a:moveTo>
                    <a:pt x="1125" y="0"/>
                  </a:moveTo>
                  <a:cubicBezTo>
                    <a:pt x="614" y="0"/>
                    <a:pt x="9" y="214"/>
                    <a:pt x="9" y="698"/>
                  </a:cubicBezTo>
                  <a:cubicBezTo>
                    <a:pt x="0" y="726"/>
                    <a:pt x="0" y="754"/>
                    <a:pt x="9" y="772"/>
                  </a:cubicBezTo>
                  <a:cubicBezTo>
                    <a:pt x="75" y="335"/>
                    <a:pt x="660" y="149"/>
                    <a:pt x="1125" y="149"/>
                  </a:cubicBezTo>
                  <a:cubicBezTo>
                    <a:pt x="1609" y="149"/>
                    <a:pt x="2204" y="335"/>
                    <a:pt x="2260" y="782"/>
                  </a:cubicBezTo>
                  <a:cubicBezTo>
                    <a:pt x="2260" y="763"/>
                    <a:pt x="2260" y="735"/>
                    <a:pt x="2260" y="707"/>
                  </a:cubicBezTo>
                  <a:cubicBezTo>
                    <a:pt x="2260" y="214"/>
                    <a:pt x="1628"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0"/>
            <p:cNvSpPr/>
            <p:nvPr/>
          </p:nvSpPr>
          <p:spPr>
            <a:xfrm>
              <a:off x="2428439" y="3823901"/>
              <a:ext cx="173209" cy="108174"/>
            </a:xfrm>
            <a:custGeom>
              <a:avLst/>
              <a:gdLst/>
              <a:ahLst/>
              <a:cxnLst/>
              <a:rect l="l" t="t" r="r" b="b"/>
              <a:pathLst>
                <a:path w="1582" h="988" extrusionOk="0">
                  <a:moveTo>
                    <a:pt x="1340" y="633"/>
                  </a:moveTo>
                  <a:cubicBezTo>
                    <a:pt x="1364" y="633"/>
                    <a:pt x="1385" y="637"/>
                    <a:pt x="1404" y="637"/>
                  </a:cubicBezTo>
                  <a:cubicBezTo>
                    <a:pt x="1414" y="637"/>
                    <a:pt x="1423" y="636"/>
                    <a:pt x="1433" y="633"/>
                  </a:cubicBezTo>
                  <a:lnTo>
                    <a:pt x="1433" y="633"/>
                  </a:lnTo>
                  <a:lnTo>
                    <a:pt x="1414" y="661"/>
                  </a:lnTo>
                  <a:cubicBezTo>
                    <a:pt x="1386" y="642"/>
                    <a:pt x="1368" y="633"/>
                    <a:pt x="1340" y="633"/>
                  </a:cubicBezTo>
                  <a:close/>
                  <a:moveTo>
                    <a:pt x="949" y="698"/>
                  </a:moveTo>
                  <a:lnTo>
                    <a:pt x="958" y="707"/>
                  </a:lnTo>
                  <a:lnTo>
                    <a:pt x="949" y="707"/>
                  </a:lnTo>
                  <a:cubicBezTo>
                    <a:pt x="949" y="707"/>
                    <a:pt x="949" y="698"/>
                    <a:pt x="949" y="698"/>
                  </a:cubicBezTo>
                  <a:close/>
                  <a:moveTo>
                    <a:pt x="839" y="1"/>
                  </a:moveTo>
                  <a:cubicBezTo>
                    <a:pt x="791" y="1"/>
                    <a:pt x="742" y="15"/>
                    <a:pt x="698" y="47"/>
                  </a:cubicBezTo>
                  <a:lnTo>
                    <a:pt x="633" y="56"/>
                  </a:lnTo>
                  <a:lnTo>
                    <a:pt x="633" y="149"/>
                  </a:lnTo>
                  <a:cubicBezTo>
                    <a:pt x="633" y="205"/>
                    <a:pt x="642" y="261"/>
                    <a:pt x="661" y="308"/>
                  </a:cubicBezTo>
                  <a:cubicBezTo>
                    <a:pt x="586" y="233"/>
                    <a:pt x="493" y="177"/>
                    <a:pt x="391" y="149"/>
                  </a:cubicBezTo>
                  <a:cubicBezTo>
                    <a:pt x="369" y="143"/>
                    <a:pt x="348" y="140"/>
                    <a:pt x="326" y="140"/>
                  </a:cubicBezTo>
                  <a:cubicBezTo>
                    <a:pt x="283" y="140"/>
                    <a:pt x="239" y="153"/>
                    <a:pt x="196" y="177"/>
                  </a:cubicBezTo>
                  <a:lnTo>
                    <a:pt x="140" y="131"/>
                  </a:lnTo>
                  <a:lnTo>
                    <a:pt x="140" y="261"/>
                  </a:lnTo>
                  <a:cubicBezTo>
                    <a:pt x="140" y="308"/>
                    <a:pt x="187" y="345"/>
                    <a:pt x="261" y="363"/>
                  </a:cubicBezTo>
                  <a:cubicBezTo>
                    <a:pt x="245" y="361"/>
                    <a:pt x="228" y="360"/>
                    <a:pt x="212" y="360"/>
                  </a:cubicBezTo>
                  <a:cubicBezTo>
                    <a:pt x="163" y="360"/>
                    <a:pt x="114" y="370"/>
                    <a:pt x="66" y="391"/>
                  </a:cubicBezTo>
                  <a:lnTo>
                    <a:pt x="1" y="345"/>
                  </a:lnTo>
                  <a:lnTo>
                    <a:pt x="1" y="475"/>
                  </a:lnTo>
                  <a:cubicBezTo>
                    <a:pt x="1" y="521"/>
                    <a:pt x="47" y="559"/>
                    <a:pt x="121" y="577"/>
                  </a:cubicBezTo>
                  <a:cubicBezTo>
                    <a:pt x="182" y="591"/>
                    <a:pt x="242" y="598"/>
                    <a:pt x="303" y="598"/>
                  </a:cubicBezTo>
                  <a:cubicBezTo>
                    <a:pt x="363" y="598"/>
                    <a:pt x="424" y="591"/>
                    <a:pt x="484" y="577"/>
                  </a:cubicBezTo>
                  <a:lnTo>
                    <a:pt x="484" y="577"/>
                  </a:lnTo>
                  <a:cubicBezTo>
                    <a:pt x="410" y="605"/>
                    <a:pt x="345" y="642"/>
                    <a:pt x="289" y="689"/>
                  </a:cubicBezTo>
                  <a:lnTo>
                    <a:pt x="224" y="661"/>
                  </a:lnTo>
                  <a:lnTo>
                    <a:pt x="224" y="782"/>
                  </a:lnTo>
                  <a:cubicBezTo>
                    <a:pt x="224" y="828"/>
                    <a:pt x="270" y="875"/>
                    <a:pt x="345" y="893"/>
                  </a:cubicBezTo>
                  <a:cubicBezTo>
                    <a:pt x="366" y="901"/>
                    <a:pt x="389" y="904"/>
                    <a:pt x="411" y="904"/>
                  </a:cubicBezTo>
                  <a:cubicBezTo>
                    <a:pt x="475" y="904"/>
                    <a:pt x="538" y="876"/>
                    <a:pt x="586" y="828"/>
                  </a:cubicBezTo>
                  <a:lnTo>
                    <a:pt x="586" y="828"/>
                  </a:lnTo>
                  <a:cubicBezTo>
                    <a:pt x="549" y="893"/>
                    <a:pt x="596" y="958"/>
                    <a:pt x="689" y="977"/>
                  </a:cubicBezTo>
                  <a:cubicBezTo>
                    <a:pt x="711" y="984"/>
                    <a:pt x="733" y="988"/>
                    <a:pt x="756" y="988"/>
                  </a:cubicBezTo>
                  <a:cubicBezTo>
                    <a:pt x="819" y="988"/>
                    <a:pt x="882" y="960"/>
                    <a:pt x="930" y="912"/>
                  </a:cubicBezTo>
                  <a:cubicBezTo>
                    <a:pt x="949" y="884"/>
                    <a:pt x="958" y="856"/>
                    <a:pt x="958" y="828"/>
                  </a:cubicBezTo>
                  <a:cubicBezTo>
                    <a:pt x="958" y="819"/>
                    <a:pt x="958" y="810"/>
                    <a:pt x="958" y="791"/>
                  </a:cubicBezTo>
                  <a:lnTo>
                    <a:pt x="958" y="717"/>
                  </a:lnTo>
                  <a:cubicBezTo>
                    <a:pt x="1023" y="782"/>
                    <a:pt x="1107" y="828"/>
                    <a:pt x="1200" y="847"/>
                  </a:cubicBezTo>
                  <a:cubicBezTo>
                    <a:pt x="1222" y="854"/>
                    <a:pt x="1245" y="858"/>
                    <a:pt x="1267" y="858"/>
                  </a:cubicBezTo>
                  <a:cubicBezTo>
                    <a:pt x="1331" y="858"/>
                    <a:pt x="1394" y="830"/>
                    <a:pt x="1442" y="782"/>
                  </a:cubicBezTo>
                  <a:cubicBezTo>
                    <a:pt x="1451" y="763"/>
                    <a:pt x="1451" y="754"/>
                    <a:pt x="1451" y="735"/>
                  </a:cubicBezTo>
                  <a:lnTo>
                    <a:pt x="1451" y="642"/>
                  </a:lnTo>
                  <a:cubicBezTo>
                    <a:pt x="1498" y="633"/>
                    <a:pt x="1544" y="605"/>
                    <a:pt x="1572" y="568"/>
                  </a:cubicBezTo>
                  <a:cubicBezTo>
                    <a:pt x="1572" y="559"/>
                    <a:pt x="1581" y="549"/>
                    <a:pt x="1581" y="531"/>
                  </a:cubicBezTo>
                  <a:lnTo>
                    <a:pt x="1581" y="401"/>
                  </a:lnTo>
                  <a:lnTo>
                    <a:pt x="1544" y="447"/>
                  </a:lnTo>
                  <a:cubicBezTo>
                    <a:pt x="1526" y="428"/>
                    <a:pt x="1498" y="419"/>
                    <a:pt x="1479" y="419"/>
                  </a:cubicBezTo>
                  <a:cubicBezTo>
                    <a:pt x="1419" y="405"/>
                    <a:pt x="1358" y="398"/>
                    <a:pt x="1298" y="398"/>
                  </a:cubicBezTo>
                  <a:cubicBezTo>
                    <a:pt x="1237" y="398"/>
                    <a:pt x="1177" y="405"/>
                    <a:pt x="1116" y="419"/>
                  </a:cubicBezTo>
                  <a:cubicBezTo>
                    <a:pt x="1209" y="391"/>
                    <a:pt x="1293" y="326"/>
                    <a:pt x="1358" y="252"/>
                  </a:cubicBezTo>
                  <a:cubicBezTo>
                    <a:pt x="1368" y="233"/>
                    <a:pt x="1377" y="215"/>
                    <a:pt x="1368" y="196"/>
                  </a:cubicBezTo>
                  <a:lnTo>
                    <a:pt x="1368" y="84"/>
                  </a:lnTo>
                  <a:lnTo>
                    <a:pt x="1330" y="131"/>
                  </a:lnTo>
                  <a:cubicBezTo>
                    <a:pt x="1302" y="112"/>
                    <a:pt x="1275" y="103"/>
                    <a:pt x="1256" y="94"/>
                  </a:cubicBezTo>
                  <a:cubicBezTo>
                    <a:pt x="1232" y="86"/>
                    <a:pt x="1207" y="83"/>
                    <a:pt x="1184" y="83"/>
                  </a:cubicBezTo>
                  <a:cubicBezTo>
                    <a:pt x="1117" y="83"/>
                    <a:pt x="1055" y="111"/>
                    <a:pt x="1014" y="159"/>
                  </a:cubicBezTo>
                  <a:cubicBezTo>
                    <a:pt x="1051" y="103"/>
                    <a:pt x="1005" y="38"/>
                    <a:pt x="903" y="10"/>
                  </a:cubicBezTo>
                  <a:cubicBezTo>
                    <a:pt x="882" y="4"/>
                    <a:pt x="860" y="1"/>
                    <a:pt x="83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a:off x="2426359" y="3811420"/>
              <a:ext cx="179341" cy="109378"/>
            </a:xfrm>
            <a:custGeom>
              <a:avLst/>
              <a:gdLst/>
              <a:ahLst/>
              <a:cxnLst/>
              <a:rect l="l" t="t" r="r" b="b"/>
              <a:pathLst>
                <a:path w="1638" h="999" extrusionOk="0">
                  <a:moveTo>
                    <a:pt x="847" y="0"/>
                  </a:moveTo>
                  <a:cubicBezTo>
                    <a:pt x="787" y="0"/>
                    <a:pt x="729" y="25"/>
                    <a:pt x="689" y="77"/>
                  </a:cubicBezTo>
                  <a:cubicBezTo>
                    <a:pt x="643" y="143"/>
                    <a:pt x="643" y="236"/>
                    <a:pt x="689" y="310"/>
                  </a:cubicBezTo>
                  <a:cubicBezTo>
                    <a:pt x="615" y="226"/>
                    <a:pt x="522" y="180"/>
                    <a:pt x="419" y="152"/>
                  </a:cubicBezTo>
                  <a:cubicBezTo>
                    <a:pt x="395" y="145"/>
                    <a:pt x="371" y="141"/>
                    <a:pt x="347" y="141"/>
                  </a:cubicBezTo>
                  <a:cubicBezTo>
                    <a:pt x="280" y="141"/>
                    <a:pt x="219" y="169"/>
                    <a:pt x="178" y="217"/>
                  </a:cubicBezTo>
                  <a:cubicBezTo>
                    <a:pt x="144" y="276"/>
                    <a:pt x="178" y="334"/>
                    <a:pt x="253" y="359"/>
                  </a:cubicBezTo>
                  <a:lnTo>
                    <a:pt x="253" y="359"/>
                  </a:lnTo>
                  <a:cubicBezTo>
                    <a:pt x="240" y="356"/>
                    <a:pt x="227" y="355"/>
                    <a:pt x="213" y="355"/>
                  </a:cubicBezTo>
                  <a:cubicBezTo>
                    <a:pt x="150" y="355"/>
                    <a:pt x="86" y="383"/>
                    <a:pt x="38" y="431"/>
                  </a:cubicBezTo>
                  <a:cubicBezTo>
                    <a:pt x="1" y="487"/>
                    <a:pt x="47" y="561"/>
                    <a:pt x="150" y="580"/>
                  </a:cubicBezTo>
                  <a:cubicBezTo>
                    <a:pt x="206" y="594"/>
                    <a:pt x="266" y="601"/>
                    <a:pt x="328" y="601"/>
                  </a:cubicBezTo>
                  <a:cubicBezTo>
                    <a:pt x="389" y="601"/>
                    <a:pt x="452" y="594"/>
                    <a:pt x="512" y="580"/>
                  </a:cubicBezTo>
                  <a:lnTo>
                    <a:pt x="512" y="580"/>
                  </a:lnTo>
                  <a:cubicBezTo>
                    <a:pt x="410" y="608"/>
                    <a:pt x="326" y="673"/>
                    <a:pt x="271" y="747"/>
                  </a:cubicBezTo>
                  <a:cubicBezTo>
                    <a:pt x="233" y="803"/>
                    <a:pt x="280" y="877"/>
                    <a:pt x="373" y="896"/>
                  </a:cubicBezTo>
                  <a:cubicBezTo>
                    <a:pt x="395" y="903"/>
                    <a:pt x="417" y="907"/>
                    <a:pt x="440" y="907"/>
                  </a:cubicBezTo>
                  <a:cubicBezTo>
                    <a:pt x="503" y="907"/>
                    <a:pt x="567" y="879"/>
                    <a:pt x="615" y="831"/>
                  </a:cubicBezTo>
                  <a:lnTo>
                    <a:pt x="615" y="831"/>
                  </a:lnTo>
                  <a:cubicBezTo>
                    <a:pt x="577" y="887"/>
                    <a:pt x="624" y="952"/>
                    <a:pt x="717" y="980"/>
                  </a:cubicBezTo>
                  <a:cubicBezTo>
                    <a:pt x="744" y="992"/>
                    <a:pt x="772" y="998"/>
                    <a:pt x="798" y="998"/>
                  </a:cubicBezTo>
                  <a:cubicBezTo>
                    <a:pt x="941" y="998"/>
                    <a:pt x="1053" y="825"/>
                    <a:pt x="959" y="691"/>
                  </a:cubicBezTo>
                  <a:lnTo>
                    <a:pt x="959" y="691"/>
                  </a:lnTo>
                  <a:cubicBezTo>
                    <a:pt x="1033" y="766"/>
                    <a:pt x="1126" y="812"/>
                    <a:pt x="1228" y="840"/>
                  </a:cubicBezTo>
                  <a:cubicBezTo>
                    <a:pt x="1250" y="847"/>
                    <a:pt x="1273" y="851"/>
                    <a:pt x="1295" y="851"/>
                  </a:cubicBezTo>
                  <a:cubicBezTo>
                    <a:pt x="1359" y="851"/>
                    <a:pt x="1422" y="823"/>
                    <a:pt x="1470" y="775"/>
                  </a:cubicBezTo>
                  <a:cubicBezTo>
                    <a:pt x="1506" y="721"/>
                    <a:pt x="1463" y="657"/>
                    <a:pt x="1375" y="628"/>
                  </a:cubicBezTo>
                  <a:lnTo>
                    <a:pt x="1375" y="628"/>
                  </a:lnTo>
                  <a:cubicBezTo>
                    <a:pt x="1395" y="634"/>
                    <a:pt x="1415" y="637"/>
                    <a:pt x="1435" y="637"/>
                  </a:cubicBezTo>
                  <a:cubicBezTo>
                    <a:pt x="1498" y="637"/>
                    <a:pt x="1559" y="609"/>
                    <a:pt x="1600" y="561"/>
                  </a:cubicBezTo>
                  <a:cubicBezTo>
                    <a:pt x="1638" y="496"/>
                    <a:pt x="1591" y="431"/>
                    <a:pt x="1498" y="403"/>
                  </a:cubicBezTo>
                  <a:cubicBezTo>
                    <a:pt x="1438" y="394"/>
                    <a:pt x="1377" y="389"/>
                    <a:pt x="1317" y="389"/>
                  </a:cubicBezTo>
                  <a:cubicBezTo>
                    <a:pt x="1256" y="389"/>
                    <a:pt x="1196" y="394"/>
                    <a:pt x="1135" y="403"/>
                  </a:cubicBezTo>
                  <a:cubicBezTo>
                    <a:pt x="1228" y="375"/>
                    <a:pt x="1312" y="319"/>
                    <a:pt x="1377" y="236"/>
                  </a:cubicBezTo>
                  <a:cubicBezTo>
                    <a:pt x="1414" y="180"/>
                    <a:pt x="1368" y="115"/>
                    <a:pt x="1275" y="87"/>
                  </a:cubicBezTo>
                  <a:cubicBezTo>
                    <a:pt x="1253" y="82"/>
                    <a:pt x="1231" y="80"/>
                    <a:pt x="1210" y="80"/>
                  </a:cubicBezTo>
                  <a:cubicBezTo>
                    <a:pt x="1140" y="80"/>
                    <a:pt x="1076" y="104"/>
                    <a:pt x="1033" y="161"/>
                  </a:cubicBezTo>
                  <a:cubicBezTo>
                    <a:pt x="1070" y="96"/>
                    <a:pt x="1024" y="31"/>
                    <a:pt x="922" y="12"/>
                  </a:cubicBezTo>
                  <a:cubicBezTo>
                    <a:pt x="897" y="4"/>
                    <a:pt x="872"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0"/>
            <p:cNvSpPr/>
            <p:nvPr/>
          </p:nvSpPr>
          <p:spPr>
            <a:xfrm>
              <a:off x="1636293" y="3273066"/>
              <a:ext cx="278098" cy="129414"/>
            </a:xfrm>
            <a:custGeom>
              <a:avLst/>
              <a:gdLst/>
              <a:ahLst/>
              <a:cxnLst/>
              <a:rect l="l" t="t" r="r" b="b"/>
              <a:pathLst>
                <a:path w="2540" h="1182" extrusionOk="0">
                  <a:moveTo>
                    <a:pt x="1" y="1"/>
                  </a:moveTo>
                  <a:lnTo>
                    <a:pt x="1" y="373"/>
                  </a:lnTo>
                  <a:cubicBezTo>
                    <a:pt x="1" y="931"/>
                    <a:pt x="670" y="1182"/>
                    <a:pt x="1265" y="1182"/>
                  </a:cubicBezTo>
                  <a:cubicBezTo>
                    <a:pt x="1861" y="1182"/>
                    <a:pt x="2539" y="931"/>
                    <a:pt x="2539" y="373"/>
                  </a:cubicBezTo>
                  <a:lnTo>
                    <a:pt x="2539" y="1"/>
                  </a:lnTo>
                  <a:close/>
                </a:path>
              </a:pathLst>
            </a:custGeom>
            <a:solidFill>
              <a:srgbClr val="F2D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0"/>
            <p:cNvSpPr/>
            <p:nvPr/>
          </p:nvSpPr>
          <p:spPr>
            <a:xfrm>
              <a:off x="1636293" y="3186570"/>
              <a:ext cx="278098" cy="176275"/>
            </a:xfrm>
            <a:custGeom>
              <a:avLst/>
              <a:gdLst/>
              <a:ahLst/>
              <a:cxnLst/>
              <a:rect l="l" t="t" r="r" b="b"/>
              <a:pathLst>
                <a:path w="2540" h="1610" extrusionOk="0">
                  <a:moveTo>
                    <a:pt x="1256" y="0"/>
                  </a:moveTo>
                  <a:cubicBezTo>
                    <a:pt x="698" y="0"/>
                    <a:pt x="1" y="233"/>
                    <a:pt x="1" y="791"/>
                  </a:cubicBezTo>
                  <a:cubicBezTo>
                    <a:pt x="1" y="1358"/>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a:off x="1651622" y="3193687"/>
              <a:ext cx="246456" cy="155910"/>
            </a:xfrm>
            <a:custGeom>
              <a:avLst/>
              <a:gdLst/>
              <a:ahLst/>
              <a:cxnLst/>
              <a:rect l="l" t="t" r="r" b="b"/>
              <a:pathLst>
                <a:path w="2251" h="1424" extrusionOk="0">
                  <a:moveTo>
                    <a:pt x="1116" y="0"/>
                  </a:moveTo>
                  <a:cubicBezTo>
                    <a:pt x="623" y="0"/>
                    <a:pt x="0" y="205"/>
                    <a:pt x="0" y="707"/>
                  </a:cubicBezTo>
                  <a:cubicBezTo>
                    <a:pt x="0" y="1200"/>
                    <a:pt x="595" y="1423"/>
                    <a:pt x="111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a:off x="1650527" y="3193687"/>
              <a:ext cx="247551" cy="85619"/>
            </a:xfrm>
            <a:custGeom>
              <a:avLst/>
              <a:gdLst/>
              <a:ahLst/>
              <a:cxnLst/>
              <a:rect l="l" t="t" r="r" b="b"/>
              <a:pathLst>
                <a:path w="2261" h="782" extrusionOk="0">
                  <a:moveTo>
                    <a:pt x="1117" y="0"/>
                  </a:moveTo>
                  <a:cubicBezTo>
                    <a:pt x="615" y="0"/>
                    <a:pt x="10" y="205"/>
                    <a:pt x="10" y="707"/>
                  </a:cubicBezTo>
                  <a:cubicBezTo>
                    <a:pt x="1" y="726"/>
                    <a:pt x="1" y="754"/>
                    <a:pt x="10" y="782"/>
                  </a:cubicBezTo>
                  <a:cubicBezTo>
                    <a:pt x="75" y="335"/>
                    <a:pt x="661" y="140"/>
                    <a:pt x="1126" y="140"/>
                  </a:cubicBezTo>
                  <a:cubicBezTo>
                    <a:pt x="1610" y="140"/>
                    <a:pt x="2196" y="335"/>
                    <a:pt x="2261" y="782"/>
                  </a:cubicBezTo>
                  <a:cubicBezTo>
                    <a:pt x="2261" y="754"/>
                    <a:pt x="2261" y="735"/>
                    <a:pt x="2261" y="707"/>
                  </a:cubicBezTo>
                  <a:cubicBezTo>
                    <a:pt x="226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a:off x="1689285" y="3229271"/>
              <a:ext cx="173209" cy="108283"/>
            </a:xfrm>
            <a:custGeom>
              <a:avLst/>
              <a:gdLst/>
              <a:ahLst/>
              <a:cxnLst/>
              <a:rect l="l" t="t" r="r" b="b"/>
              <a:pathLst>
                <a:path w="1582" h="989" extrusionOk="0">
                  <a:moveTo>
                    <a:pt x="1339" y="624"/>
                  </a:moveTo>
                  <a:cubicBezTo>
                    <a:pt x="1364" y="624"/>
                    <a:pt x="1385" y="628"/>
                    <a:pt x="1404" y="628"/>
                  </a:cubicBezTo>
                  <a:cubicBezTo>
                    <a:pt x="1414" y="628"/>
                    <a:pt x="1423" y="627"/>
                    <a:pt x="1432" y="624"/>
                  </a:cubicBezTo>
                  <a:lnTo>
                    <a:pt x="1432" y="624"/>
                  </a:lnTo>
                  <a:lnTo>
                    <a:pt x="1414" y="652"/>
                  </a:lnTo>
                  <a:cubicBezTo>
                    <a:pt x="1386" y="633"/>
                    <a:pt x="1367" y="624"/>
                    <a:pt x="1339" y="624"/>
                  </a:cubicBez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19" y="140"/>
                  </a:cubicBezTo>
                  <a:cubicBezTo>
                    <a:pt x="275" y="140"/>
                    <a:pt x="232" y="150"/>
                    <a:pt x="196" y="168"/>
                  </a:cubicBezTo>
                  <a:lnTo>
                    <a:pt x="140" y="122"/>
                  </a:lnTo>
                  <a:lnTo>
                    <a:pt x="140" y="252"/>
                  </a:lnTo>
                  <a:cubicBezTo>
                    <a:pt x="140" y="295"/>
                    <a:pt x="172" y="339"/>
                    <a:pt x="237" y="359"/>
                  </a:cubicBezTo>
                  <a:lnTo>
                    <a:pt x="237" y="359"/>
                  </a:lnTo>
                  <a:cubicBezTo>
                    <a:pt x="221" y="356"/>
                    <a:pt x="204" y="354"/>
                    <a:pt x="187" y="354"/>
                  </a:cubicBezTo>
                  <a:cubicBezTo>
                    <a:pt x="145" y="354"/>
                    <a:pt x="101" y="364"/>
                    <a:pt x="65" y="382"/>
                  </a:cubicBezTo>
                  <a:lnTo>
                    <a:pt x="0" y="345"/>
                  </a:lnTo>
                  <a:lnTo>
                    <a:pt x="0" y="466"/>
                  </a:lnTo>
                  <a:cubicBezTo>
                    <a:pt x="0" y="512"/>
                    <a:pt x="47" y="559"/>
                    <a:pt x="121" y="577"/>
                  </a:cubicBezTo>
                  <a:cubicBezTo>
                    <a:pt x="182" y="587"/>
                    <a:pt x="242" y="591"/>
                    <a:pt x="302" y="591"/>
                  </a:cubicBezTo>
                  <a:cubicBezTo>
                    <a:pt x="363" y="591"/>
                    <a:pt x="423" y="587"/>
                    <a:pt x="484" y="577"/>
                  </a:cubicBezTo>
                  <a:lnTo>
                    <a:pt x="484" y="577"/>
                  </a:lnTo>
                  <a:cubicBezTo>
                    <a:pt x="409" y="605"/>
                    <a:pt x="344" y="643"/>
                    <a:pt x="289" y="689"/>
                  </a:cubicBezTo>
                  <a:lnTo>
                    <a:pt x="223" y="661"/>
                  </a:lnTo>
                  <a:lnTo>
                    <a:pt x="223" y="773"/>
                  </a:lnTo>
                  <a:cubicBezTo>
                    <a:pt x="223" y="819"/>
                    <a:pt x="270" y="866"/>
                    <a:pt x="344" y="894"/>
                  </a:cubicBezTo>
                  <a:cubicBezTo>
                    <a:pt x="366" y="901"/>
                    <a:pt x="389" y="904"/>
                    <a:pt x="411" y="904"/>
                  </a:cubicBezTo>
                  <a:cubicBezTo>
                    <a:pt x="475" y="904"/>
                    <a:pt x="538" y="877"/>
                    <a:pt x="586" y="829"/>
                  </a:cubicBezTo>
                  <a:lnTo>
                    <a:pt x="586" y="829"/>
                  </a:lnTo>
                  <a:cubicBezTo>
                    <a:pt x="549" y="884"/>
                    <a:pt x="595" y="949"/>
                    <a:pt x="688" y="977"/>
                  </a:cubicBezTo>
                  <a:cubicBezTo>
                    <a:pt x="710" y="985"/>
                    <a:pt x="733" y="988"/>
                    <a:pt x="755" y="988"/>
                  </a:cubicBezTo>
                  <a:cubicBezTo>
                    <a:pt x="819" y="988"/>
                    <a:pt x="882" y="960"/>
                    <a:pt x="930" y="912"/>
                  </a:cubicBezTo>
                  <a:cubicBezTo>
                    <a:pt x="949" y="884"/>
                    <a:pt x="958" y="856"/>
                    <a:pt x="958" y="829"/>
                  </a:cubicBezTo>
                  <a:cubicBezTo>
                    <a:pt x="958" y="810"/>
                    <a:pt x="958" y="801"/>
                    <a:pt x="958" y="791"/>
                  </a:cubicBezTo>
                  <a:lnTo>
                    <a:pt x="958" y="717"/>
                  </a:lnTo>
                  <a:cubicBezTo>
                    <a:pt x="1023" y="773"/>
                    <a:pt x="1107" y="819"/>
                    <a:pt x="1200" y="838"/>
                  </a:cubicBezTo>
                  <a:cubicBezTo>
                    <a:pt x="1222" y="845"/>
                    <a:pt x="1244" y="849"/>
                    <a:pt x="1267" y="849"/>
                  </a:cubicBezTo>
                  <a:cubicBezTo>
                    <a:pt x="1330" y="849"/>
                    <a:pt x="1394" y="821"/>
                    <a:pt x="1442" y="773"/>
                  </a:cubicBezTo>
                  <a:cubicBezTo>
                    <a:pt x="1451" y="763"/>
                    <a:pt x="1451" y="745"/>
                    <a:pt x="1451" y="736"/>
                  </a:cubicBezTo>
                  <a:lnTo>
                    <a:pt x="1451" y="633"/>
                  </a:lnTo>
                  <a:cubicBezTo>
                    <a:pt x="1497" y="624"/>
                    <a:pt x="1544" y="605"/>
                    <a:pt x="1572" y="568"/>
                  </a:cubicBezTo>
                  <a:cubicBezTo>
                    <a:pt x="1581" y="550"/>
                    <a:pt x="1581" y="540"/>
                    <a:pt x="1581" y="531"/>
                  </a:cubicBezTo>
                  <a:lnTo>
                    <a:pt x="1581" y="401"/>
                  </a:lnTo>
                  <a:lnTo>
                    <a:pt x="1544" y="429"/>
                  </a:lnTo>
                  <a:cubicBezTo>
                    <a:pt x="1516" y="419"/>
                    <a:pt x="1497" y="410"/>
                    <a:pt x="1479" y="410"/>
                  </a:cubicBezTo>
                  <a:cubicBezTo>
                    <a:pt x="1418" y="396"/>
                    <a:pt x="1356" y="389"/>
                    <a:pt x="1294" y="389"/>
                  </a:cubicBezTo>
                  <a:cubicBezTo>
                    <a:pt x="1232" y="389"/>
                    <a:pt x="1172" y="396"/>
                    <a:pt x="1116" y="410"/>
                  </a:cubicBezTo>
                  <a:cubicBezTo>
                    <a:pt x="1209" y="373"/>
                    <a:pt x="1293" y="317"/>
                    <a:pt x="1358" y="243"/>
                  </a:cubicBezTo>
                  <a:cubicBezTo>
                    <a:pt x="1367" y="224"/>
                    <a:pt x="1367" y="205"/>
                    <a:pt x="1367" y="187"/>
                  </a:cubicBezTo>
                  <a:lnTo>
                    <a:pt x="1367" y="75"/>
                  </a:lnTo>
                  <a:lnTo>
                    <a:pt x="1321" y="122"/>
                  </a:lnTo>
                  <a:cubicBezTo>
                    <a:pt x="1302" y="103"/>
                    <a:pt x="1274" y="94"/>
                    <a:pt x="1256" y="94"/>
                  </a:cubicBezTo>
                  <a:cubicBezTo>
                    <a:pt x="1229" y="86"/>
                    <a:pt x="1201" y="82"/>
                    <a:pt x="1175" y="82"/>
                  </a:cubicBezTo>
                  <a:cubicBezTo>
                    <a:pt x="1112" y="82"/>
                    <a:pt x="1053" y="106"/>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a:off x="1687205" y="3214928"/>
              <a:ext cx="179341" cy="109269"/>
            </a:xfrm>
            <a:custGeom>
              <a:avLst/>
              <a:gdLst/>
              <a:ahLst/>
              <a:cxnLst/>
              <a:rect l="l" t="t" r="r" b="b"/>
              <a:pathLst>
                <a:path w="1638" h="998" extrusionOk="0">
                  <a:moveTo>
                    <a:pt x="855" y="0"/>
                  </a:moveTo>
                  <a:cubicBezTo>
                    <a:pt x="792" y="0"/>
                    <a:pt x="730" y="28"/>
                    <a:pt x="689" y="76"/>
                  </a:cubicBezTo>
                  <a:cubicBezTo>
                    <a:pt x="642" y="150"/>
                    <a:pt x="642" y="234"/>
                    <a:pt x="689" y="309"/>
                  </a:cubicBezTo>
                  <a:cubicBezTo>
                    <a:pt x="614" y="234"/>
                    <a:pt x="521" y="178"/>
                    <a:pt x="419" y="150"/>
                  </a:cubicBezTo>
                  <a:cubicBezTo>
                    <a:pt x="395" y="143"/>
                    <a:pt x="371" y="140"/>
                    <a:pt x="347" y="140"/>
                  </a:cubicBezTo>
                  <a:cubicBezTo>
                    <a:pt x="280" y="140"/>
                    <a:pt x="219" y="168"/>
                    <a:pt x="177" y="216"/>
                  </a:cubicBezTo>
                  <a:cubicBezTo>
                    <a:pt x="144" y="274"/>
                    <a:pt x="178" y="333"/>
                    <a:pt x="253" y="357"/>
                  </a:cubicBezTo>
                  <a:lnTo>
                    <a:pt x="253" y="357"/>
                  </a:lnTo>
                  <a:cubicBezTo>
                    <a:pt x="240" y="355"/>
                    <a:pt x="226" y="354"/>
                    <a:pt x="213" y="354"/>
                  </a:cubicBezTo>
                  <a:cubicBezTo>
                    <a:pt x="149" y="354"/>
                    <a:pt x="86" y="381"/>
                    <a:pt x="38" y="429"/>
                  </a:cubicBezTo>
                  <a:cubicBezTo>
                    <a:pt x="1" y="495"/>
                    <a:pt x="47" y="560"/>
                    <a:pt x="149" y="578"/>
                  </a:cubicBezTo>
                  <a:cubicBezTo>
                    <a:pt x="205" y="592"/>
                    <a:pt x="266" y="599"/>
                    <a:pt x="327" y="599"/>
                  </a:cubicBezTo>
                  <a:cubicBezTo>
                    <a:pt x="389" y="599"/>
                    <a:pt x="452" y="592"/>
                    <a:pt x="512" y="578"/>
                  </a:cubicBezTo>
                  <a:lnTo>
                    <a:pt x="512" y="578"/>
                  </a:lnTo>
                  <a:cubicBezTo>
                    <a:pt x="410" y="615"/>
                    <a:pt x="326" y="671"/>
                    <a:pt x="270" y="746"/>
                  </a:cubicBezTo>
                  <a:cubicBezTo>
                    <a:pt x="233" y="811"/>
                    <a:pt x="280" y="876"/>
                    <a:pt x="373" y="894"/>
                  </a:cubicBezTo>
                  <a:cubicBezTo>
                    <a:pt x="395" y="902"/>
                    <a:pt x="417" y="905"/>
                    <a:pt x="440" y="905"/>
                  </a:cubicBezTo>
                  <a:cubicBezTo>
                    <a:pt x="503" y="905"/>
                    <a:pt x="566" y="877"/>
                    <a:pt x="614" y="829"/>
                  </a:cubicBezTo>
                  <a:lnTo>
                    <a:pt x="614" y="829"/>
                  </a:lnTo>
                  <a:cubicBezTo>
                    <a:pt x="577" y="894"/>
                    <a:pt x="624" y="960"/>
                    <a:pt x="717" y="978"/>
                  </a:cubicBezTo>
                  <a:cubicBezTo>
                    <a:pt x="745" y="991"/>
                    <a:pt x="773" y="997"/>
                    <a:pt x="800" y="997"/>
                  </a:cubicBezTo>
                  <a:cubicBezTo>
                    <a:pt x="942" y="997"/>
                    <a:pt x="1052" y="831"/>
                    <a:pt x="958" y="690"/>
                  </a:cubicBezTo>
                  <a:lnTo>
                    <a:pt x="958" y="690"/>
                  </a:lnTo>
                  <a:cubicBezTo>
                    <a:pt x="1033" y="764"/>
                    <a:pt x="1126" y="820"/>
                    <a:pt x="1228" y="839"/>
                  </a:cubicBezTo>
                  <a:cubicBezTo>
                    <a:pt x="1250" y="846"/>
                    <a:pt x="1273" y="849"/>
                    <a:pt x="1295" y="849"/>
                  </a:cubicBezTo>
                  <a:cubicBezTo>
                    <a:pt x="1359" y="849"/>
                    <a:pt x="1422" y="822"/>
                    <a:pt x="1470" y="774"/>
                  </a:cubicBezTo>
                  <a:cubicBezTo>
                    <a:pt x="1506" y="719"/>
                    <a:pt x="1463" y="656"/>
                    <a:pt x="1375" y="627"/>
                  </a:cubicBezTo>
                  <a:lnTo>
                    <a:pt x="1375" y="627"/>
                  </a:lnTo>
                  <a:cubicBezTo>
                    <a:pt x="1394" y="633"/>
                    <a:pt x="1414" y="636"/>
                    <a:pt x="1434" y="636"/>
                  </a:cubicBezTo>
                  <a:cubicBezTo>
                    <a:pt x="1497" y="636"/>
                    <a:pt x="1559" y="608"/>
                    <a:pt x="1600" y="560"/>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4" y="39"/>
                    <a:pt x="921" y="11"/>
                  </a:cubicBezTo>
                  <a:cubicBezTo>
                    <a:pt x="899" y="4"/>
                    <a:pt x="877" y="0"/>
                    <a:pt x="8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0"/>
            <p:cNvSpPr/>
            <p:nvPr/>
          </p:nvSpPr>
          <p:spPr>
            <a:xfrm>
              <a:off x="1787058" y="3456349"/>
              <a:ext cx="277989" cy="130400"/>
            </a:xfrm>
            <a:custGeom>
              <a:avLst/>
              <a:gdLst/>
              <a:ahLst/>
              <a:cxnLst/>
              <a:rect l="l" t="t" r="r" b="b"/>
              <a:pathLst>
                <a:path w="2539" h="1191"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0"/>
            <p:cNvSpPr/>
            <p:nvPr/>
          </p:nvSpPr>
          <p:spPr>
            <a:xfrm>
              <a:off x="1787058" y="3370839"/>
              <a:ext cx="277989" cy="176275"/>
            </a:xfrm>
            <a:custGeom>
              <a:avLst/>
              <a:gdLst/>
              <a:ahLst/>
              <a:cxnLst/>
              <a:rect l="l" t="t" r="r" b="b"/>
              <a:pathLst>
                <a:path w="2539" h="1610" extrusionOk="0">
                  <a:moveTo>
                    <a:pt x="1255" y="0"/>
                  </a:moveTo>
                  <a:cubicBezTo>
                    <a:pt x="707" y="0"/>
                    <a:pt x="0" y="233"/>
                    <a:pt x="0" y="791"/>
                  </a:cubicBezTo>
                  <a:cubicBezTo>
                    <a:pt x="0" y="1349"/>
                    <a:pt x="670" y="1609"/>
                    <a:pt x="1265" y="1609"/>
                  </a:cubicBezTo>
                  <a:cubicBezTo>
                    <a:pt x="1851" y="1609"/>
                    <a:pt x="2539" y="1358"/>
                    <a:pt x="2539" y="791"/>
                  </a:cubicBezTo>
                  <a:cubicBezTo>
                    <a:pt x="2539" y="233"/>
                    <a:pt x="1832"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1802277" y="3377956"/>
              <a:ext cx="246456" cy="155910"/>
            </a:xfrm>
            <a:custGeom>
              <a:avLst/>
              <a:gdLst/>
              <a:ahLst/>
              <a:cxnLst/>
              <a:rect l="l" t="t" r="r" b="b"/>
              <a:pathLst>
                <a:path w="2251" h="1424" extrusionOk="0">
                  <a:moveTo>
                    <a:pt x="1116" y="1"/>
                  </a:moveTo>
                  <a:cubicBezTo>
                    <a:pt x="624" y="1"/>
                    <a:pt x="0" y="205"/>
                    <a:pt x="0" y="698"/>
                  </a:cubicBezTo>
                  <a:cubicBezTo>
                    <a:pt x="0" y="1182"/>
                    <a:pt x="596" y="1423"/>
                    <a:pt x="1126" y="1423"/>
                  </a:cubicBezTo>
                  <a:cubicBezTo>
                    <a:pt x="1646" y="1423"/>
                    <a:pt x="2251" y="1191"/>
                    <a:pt x="2251" y="698"/>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1801292" y="3377956"/>
              <a:ext cx="247442" cy="84634"/>
            </a:xfrm>
            <a:custGeom>
              <a:avLst/>
              <a:gdLst/>
              <a:ahLst/>
              <a:cxnLst/>
              <a:rect l="l" t="t" r="r" b="b"/>
              <a:pathLst>
                <a:path w="2260" h="773" extrusionOk="0">
                  <a:moveTo>
                    <a:pt x="1125" y="1"/>
                  </a:moveTo>
                  <a:cubicBezTo>
                    <a:pt x="614" y="1"/>
                    <a:pt x="9" y="205"/>
                    <a:pt x="9" y="698"/>
                  </a:cubicBezTo>
                  <a:cubicBezTo>
                    <a:pt x="0" y="717"/>
                    <a:pt x="0" y="745"/>
                    <a:pt x="9" y="772"/>
                  </a:cubicBezTo>
                  <a:cubicBezTo>
                    <a:pt x="75" y="335"/>
                    <a:pt x="660" y="140"/>
                    <a:pt x="1125" y="140"/>
                  </a:cubicBezTo>
                  <a:cubicBezTo>
                    <a:pt x="1609" y="140"/>
                    <a:pt x="2204" y="335"/>
                    <a:pt x="2260" y="772"/>
                  </a:cubicBezTo>
                  <a:cubicBezTo>
                    <a:pt x="2260" y="754"/>
                    <a:pt x="2260" y="726"/>
                    <a:pt x="2260" y="707"/>
                  </a:cubicBezTo>
                  <a:cubicBezTo>
                    <a:pt x="2260" y="205"/>
                    <a:pt x="1628"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1839941" y="3412554"/>
              <a:ext cx="173209" cy="107407"/>
            </a:xfrm>
            <a:custGeom>
              <a:avLst/>
              <a:gdLst/>
              <a:ahLst/>
              <a:cxnLst/>
              <a:rect l="l" t="t" r="r" b="b"/>
              <a:pathLst>
                <a:path w="1582" h="981" extrusionOk="0">
                  <a:moveTo>
                    <a:pt x="1349" y="624"/>
                  </a:moveTo>
                  <a:lnTo>
                    <a:pt x="1349" y="624"/>
                  </a:lnTo>
                  <a:cubicBezTo>
                    <a:pt x="1377" y="633"/>
                    <a:pt x="1405" y="633"/>
                    <a:pt x="1433" y="633"/>
                  </a:cubicBezTo>
                  <a:lnTo>
                    <a:pt x="1414" y="652"/>
                  </a:lnTo>
                  <a:cubicBezTo>
                    <a:pt x="1395" y="642"/>
                    <a:pt x="1368" y="633"/>
                    <a:pt x="1349" y="624"/>
                  </a:cubicBezTo>
                  <a:close/>
                  <a:moveTo>
                    <a:pt x="940" y="689"/>
                  </a:moveTo>
                  <a:lnTo>
                    <a:pt x="949" y="698"/>
                  </a:lnTo>
                  <a:lnTo>
                    <a:pt x="949" y="708"/>
                  </a:lnTo>
                  <a:lnTo>
                    <a:pt x="940" y="689"/>
                  </a:ln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20" y="140"/>
                  </a:cubicBezTo>
                  <a:cubicBezTo>
                    <a:pt x="276" y="140"/>
                    <a:pt x="232" y="150"/>
                    <a:pt x="196" y="168"/>
                  </a:cubicBezTo>
                  <a:lnTo>
                    <a:pt x="140" y="122"/>
                  </a:lnTo>
                  <a:lnTo>
                    <a:pt x="140" y="252"/>
                  </a:lnTo>
                  <a:cubicBezTo>
                    <a:pt x="140" y="296"/>
                    <a:pt x="183" y="341"/>
                    <a:pt x="244" y="361"/>
                  </a:cubicBezTo>
                  <a:lnTo>
                    <a:pt x="244" y="361"/>
                  </a:lnTo>
                  <a:cubicBezTo>
                    <a:pt x="226" y="356"/>
                    <a:pt x="207" y="354"/>
                    <a:pt x="187" y="354"/>
                  </a:cubicBezTo>
                  <a:cubicBezTo>
                    <a:pt x="145" y="354"/>
                    <a:pt x="102" y="364"/>
                    <a:pt x="66" y="382"/>
                  </a:cubicBezTo>
                  <a:lnTo>
                    <a:pt x="1" y="345"/>
                  </a:lnTo>
                  <a:lnTo>
                    <a:pt x="1" y="466"/>
                  </a:lnTo>
                  <a:cubicBezTo>
                    <a:pt x="1" y="512"/>
                    <a:pt x="47" y="559"/>
                    <a:pt x="121" y="577"/>
                  </a:cubicBezTo>
                  <a:cubicBezTo>
                    <a:pt x="182" y="587"/>
                    <a:pt x="242" y="591"/>
                    <a:pt x="303" y="591"/>
                  </a:cubicBezTo>
                  <a:cubicBezTo>
                    <a:pt x="363" y="591"/>
                    <a:pt x="424" y="587"/>
                    <a:pt x="484" y="577"/>
                  </a:cubicBezTo>
                  <a:lnTo>
                    <a:pt x="484" y="577"/>
                  </a:lnTo>
                  <a:cubicBezTo>
                    <a:pt x="410" y="605"/>
                    <a:pt x="345" y="633"/>
                    <a:pt x="289" y="680"/>
                  </a:cubicBezTo>
                  <a:lnTo>
                    <a:pt x="224" y="661"/>
                  </a:lnTo>
                  <a:lnTo>
                    <a:pt x="224" y="773"/>
                  </a:lnTo>
                  <a:cubicBezTo>
                    <a:pt x="224" y="819"/>
                    <a:pt x="270" y="866"/>
                    <a:pt x="345" y="893"/>
                  </a:cubicBezTo>
                  <a:cubicBezTo>
                    <a:pt x="364" y="898"/>
                    <a:pt x="385" y="900"/>
                    <a:pt x="405" y="900"/>
                  </a:cubicBezTo>
                  <a:cubicBezTo>
                    <a:pt x="471" y="900"/>
                    <a:pt x="537" y="876"/>
                    <a:pt x="586" y="819"/>
                  </a:cubicBezTo>
                  <a:lnTo>
                    <a:pt x="586" y="819"/>
                  </a:lnTo>
                  <a:cubicBezTo>
                    <a:pt x="549" y="884"/>
                    <a:pt x="596" y="949"/>
                    <a:pt x="689" y="968"/>
                  </a:cubicBezTo>
                  <a:cubicBezTo>
                    <a:pt x="713" y="976"/>
                    <a:pt x="738" y="980"/>
                    <a:pt x="763" y="980"/>
                  </a:cubicBezTo>
                  <a:cubicBezTo>
                    <a:pt x="824" y="980"/>
                    <a:pt x="884" y="955"/>
                    <a:pt x="930" y="903"/>
                  </a:cubicBezTo>
                  <a:cubicBezTo>
                    <a:pt x="949" y="884"/>
                    <a:pt x="958" y="856"/>
                    <a:pt x="958" y="819"/>
                  </a:cubicBezTo>
                  <a:cubicBezTo>
                    <a:pt x="958" y="810"/>
                    <a:pt x="958" y="800"/>
                    <a:pt x="958" y="791"/>
                  </a:cubicBezTo>
                  <a:lnTo>
                    <a:pt x="958" y="717"/>
                  </a:lnTo>
                  <a:cubicBezTo>
                    <a:pt x="1033" y="773"/>
                    <a:pt x="1116" y="819"/>
                    <a:pt x="1200" y="838"/>
                  </a:cubicBezTo>
                  <a:cubicBezTo>
                    <a:pt x="1222" y="845"/>
                    <a:pt x="1245" y="848"/>
                    <a:pt x="1267" y="848"/>
                  </a:cubicBezTo>
                  <a:cubicBezTo>
                    <a:pt x="1331" y="848"/>
                    <a:pt x="1394" y="821"/>
                    <a:pt x="1442" y="773"/>
                  </a:cubicBezTo>
                  <a:cubicBezTo>
                    <a:pt x="1451" y="763"/>
                    <a:pt x="1451" y="745"/>
                    <a:pt x="1451" y="735"/>
                  </a:cubicBezTo>
                  <a:lnTo>
                    <a:pt x="1451" y="633"/>
                  </a:lnTo>
                  <a:cubicBezTo>
                    <a:pt x="1498" y="624"/>
                    <a:pt x="1544" y="596"/>
                    <a:pt x="1572" y="559"/>
                  </a:cubicBezTo>
                  <a:cubicBezTo>
                    <a:pt x="1581" y="549"/>
                    <a:pt x="1581" y="540"/>
                    <a:pt x="1581" y="522"/>
                  </a:cubicBezTo>
                  <a:lnTo>
                    <a:pt x="1581" y="401"/>
                  </a:lnTo>
                  <a:lnTo>
                    <a:pt x="1544" y="438"/>
                  </a:lnTo>
                  <a:cubicBezTo>
                    <a:pt x="1526" y="429"/>
                    <a:pt x="1498" y="419"/>
                    <a:pt x="1479" y="410"/>
                  </a:cubicBezTo>
                  <a:cubicBezTo>
                    <a:pt x="1419" y="401"/>
                    <a:pt x="1358" y="396"/>
                    <a:pt x="1298" y="396"/>
                  </a:cubicBezTo>
                  <a:cubicBezTo>
                    <a:pt x="1237" y="396"/>
                    <a:pt x="1177" y="401"/>
                    <a:pt x="1116" y="410"/>
                  </a:cubicBezTo>
                  <a:cubicBezTo>
                    <a:pt x="1209" y="382"/>
                    <a:pt x="1293" y="326"/>
                    <a:pt x="1358" y="243"/>
                  </a:cubicBezTo>
                  <a:cubicBezTo>
                    <a:pt x="1368" y="233"/>
                    <a:pt x="1377" y="215"/>
                    <a:pt x="1368" y="196"/>
                  </a:cubicBezTo>
                  <a:lnTo>
                    <a:pt x="1368" y="84"/>
                  </a:lnTo>
                  <a:lnTo>
                    <a:pt x="1330" y="122"/>
                  </a:lnTo>
                  <a:cubicBezTo>
                    <a:pt x="1289" y="95"/>
                    <a:pt x="1242" y="83"/>
                    <a:pt x="1197" y="83"/>
                  </a:cubicBezTo>
                  <a:cubicBezTo>
                    <a:pt x="1130" y="83"/>
                    <a:pt x="1064" y="109"/>
                    <a:pt x="1014" y="159"/>
                  </a:cubicBezTo>
                  <a:cubicBezTo>
                    <a:pt x="1051"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1837861" y="3398321"/>
              <a:ext cx="179341" cy="109816"/>
            </a:xfrm>
            <a:custGeom>
              <a:avLst/>
              <a:gdLst/>
              <a:ahLst/>
              <a:cxnLst/>
              <a:rect l="l" t="t" r="r" b="b"/>
              <a:pathLst>
                <a:path w="1638" h="1003" extrusionOk="0">
                  <a:moveTo>
                    <a:pt x="841" y="0"/>
                  </a:moveTo>
                  <a:cubicBezTo>
                    <a:pt x="697" y="0"/>
                    <a:pt x="587" y="174"/>
                    <a:pt x="689" y="307"/>
                  </a:cubicBezTo>
                  <a:cubicBezTo>
                    <a:pt x="615" y="233"/>
                    <a:pt x="512" y="187"/>
                    <a:pt x="419" y="159"/>
                  </a:cubicBezTo>
                  <a:cubicBezTo>
                    <a:pt x="395" y="151"/>
                    <a:pt x="371" y="148"/>
                    <a:pt x="347" y="148"/>
                  </a:cubicBezTo>
                  <a:cubicBezTo>
                    <a:pt x="280" y="148"/>
                    <a:pt x="219" y="176"/>
                    <a:pt x="178" y="224"/>
                  </a:cubicBezTo>
                  <a:cubicBezTo>
                    <a:pt x="141" y="278"/>
                    <a:pt x="185" y="341"/>
                    <a:pt x="273" y="370"/>
                  </a:cubicBezTo>
                  <a:lnTo>
                    <a:pt x="273" y="370"/>
                  </a:lnTo>
                  <a:cubicBezTo>
                    <a:pt x="253" y="365"/>
                    <a:pt x="233" y="362"/>
                    <a:pt x="213" y="362"/>
                  </a:cubicBezTo>
                  <a:cubicBezTo>
                    <a:pt x="150" y="362"/>
                    <a:pt x="86" y="390"/>
                    <a:pt x="38" y="438"/>
                  </a:cubicBezTo>
                  <a:cubicBezTo>
                    <a:pt x="1" y="493"/>
                    <a:pt x="47" y="559"/>
                    <a:pt x="150" y="586"/>
                  </a:cubicBezTo>
                  <a:cubicBezTo>
                    <a:pt x="206" y="600"/>
                    <a:pt x="266" y="607"/>
                    <a:pt x="328" y="607"/>
                  </a:cubicBezTo>
                  <a:cubicBezTo>
                    <a:pt x="389" y="607"/>
                    <a:pt x="452" y="600"/>
                    <a:pt x="512" y="586"/>
                  </a:cubicBezTo>
                  <a:lnTo>
                    <a:pt x="512" y="586"/>
                  </a:lnTo>
                  <a:cubicBezTo>
                    <a:pt x="410" y="614"/>
                    <a:pt x="326" y="670"/>
                    <a:pt x="271" y="754"/>
                  </a:cubicBezTo>
                  <a:cubicBezTo>
                    <a:pt x="233" y="810"/>
                    <a:pt x="280" y="875"/>
                    <a:pt x="373" y="903"/>
                  </a:cubicBezTo>
                  <a:cubicBezTo>
                    <a:pt x="395" y="910"/>
                    <a:pt x="417" y="913"/>
                    <a:pt x="440" y="913"/>
                  </a:cubicBezTo>
                  <a:cubicBezTo>
                    <a:pt x="503" y="913"/>
                    <a:pt x="567" y="886"/>
                    <a:pt x="615" y="838"/>
                  </a:cubicBezTo>
                  <a:lnTo>
                    <a:pt x="615" y="838"/>
                  </a:lnTo>
                  <a:cubicBezTo>
                    <a:pt x="578" y="893"/>
                    <a:pt x="624" y="958"/>
                    <a:pt x="717" y="986"/>
                  </a:cubicBezTo>
                  <a:cubicBezTo>
                    <a:pt x="743" y="997"/>
                    <a:pt x="769" y="1002"/>
                    <a:pt x="793" y="1002"/>
                  </a:cubicBezTo>
                  <a:cubicBezTo>
                    <a:pt x="939" y="1002"/>
                    <a:pt x="1054" y="833"/>
                    <a:pt x="959" y="698"/>
                  </a:cubicBezTo>
                  <a:lnTo>
                    <a:pt x="959" y="698"/>
                  </a:lnTo>
                  <a:cubicBezTo>
                    <a:pt x="1033" y="772"/>
                    <a:pt x="1126" y="819"/>
                    <a:pt x="1228" y="847"/>
                  </a:cubicBezTo>
                  <a:cubicBezTo>
                    <a:pt x="1250" y="854"/>
                    <a:pt x="1273" y="858"/>
                    <a:pt x="1295" y="858"/>
                  </a:cubicBezTo>
                  <a:cubicBezTo>
                    <a:pt x="1359" y="858"/>
                    <a:pt x="1422" y="830"/>
                    <a:pt x="1470" y="782"/>
                  </a:cubicBezTo>
                  <a:cubicBezTo>
                    <a:pt x="1504" y="723"/>
                    <a:pt x="1469" y="664"/>
                    <a:pt x="1388" y="640"/>
                  </a:cubicBezTo>
                  <a:lnTo>
                    <a:pt x="1388" y="640"/>
                  </a:lnTo>
                  <a:cubicBezTo>
                    <a:pt x="1402" y="642"/>
                    <a:pt x="1417" y="644"/>
                    <a:pt x="1431" y="644"/>
                  </a:cubicBezTo>
                  <a:cubicBezTo>
                    <a:pt x="1498" y="644"/>
                    <a:pt x="1559" y="616"/>
                    <a:pt x="1600" y="568"/>
                  </a:cubicBezTo>
                  <a:cubicBezTo>
                    <a:pt x="1638" y="503"/>
                    <a:pt x="1600" y="438"/>
                    <a:pt x="1498" y="419"/>
                  </a:cubicBezTo>
                  <a:cubicBezTo>
                    <a:pt x="1438" y="405"/>
                    <a:pt x="1377" y="398"/>
                    <a:pt x="1317" y="398"/>
                  </a:cubicBezTo>
                  <a:cubicBezTo>
                    <a:pt x="1256" y="398"/>
                    <a:pt x="1196" y="405"/>
                    <a:pt x="1135" y="419"/>
                  </a:cubicBezTo>
                  <a:cubicBezTo>
                    <a:pt x="1228" y="391"/>
                    <a:pt x="1312" y="326"/>
                    <a:pt x="1377" y="252"/>
                  </a:cubicBezTo>
                  <a:cubicBezTo>
                    <a:pt x="1414" y="187"/>
                    <a:pt x="1368" y="121"/>
                    <a:pt x="1275" y="103"/>
                  </a:cubicBezTo>
                  <a:cubicBezTo>
                    <a:pt x="1251" y="96"/>
                    <a:pt x="1226" y="92"/>
                    <a:pt x="1203" y="92"/>
                  </a:cubicBezTo>
                  <a:cubicBezTo>
                    <a:pt x="1136" y="92"/>
                    <a:pt x="1074" y="120"/>
                    <a:pt x="1033" y="168"/>
                  </a:cubicBezTo>
                  <a:cubicBezTo>
                    <a:pt x="1070" y="103"/>
                    <a:pt x="1024" y="38"/>
                    <a:pt x="922" y="19"/>
                  </a:cubicBezTo>
                  <a:cubicBezTo>
                    <a:pt x="894" y="6"/>
                    <a:pt x="867"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200376" y="3801566"/>
              <a:ext cx="278098" cy="130400"/>
            </a:xfrm>
            <a:custGeom>
              <a:avLst/>
              <a:gdLst/>
              <a:ahLst/>
              <a:cxnLst/>
              <a:rect l="l" t="t" r="r" b="b"/>
              <a:pathLst>
                <a:path w="2540" h="1191" extrusionOk="0">
                  <a:moveTo>
                    <a:pt x="1" y="0"/>
                  </a:moveTo>
                  <a:lnTo>
                    <a:pt x="1" y="372"/>
                  </a:lnTo>
                  <a:cubicBezTo>
                    <a:pt x="1" y="930"/>
                    <a:pt x="661" y="1190"/>
                    <a:pt x="1256" y="1190"/>
                  </a:cubicBezTo>
                  <a:cubicBezTo>
                    <a:pt x="1851" y="1190"/>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199390" y="3715946"/>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24"/>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2215595" y="3722077"/>
              <a:ext cx="246566" cy="155910"/>
            </a:xfrm>
            <a:custGeom>
              <a:avLst/>
              <a:gdLst/>
              <a:ahLst/>
              <a:cxnLst/>
              <a:rect l="l" t="t" r="r" b="b"/>
              <a:pathLst>
                <a:path w="2252" h="1424" extrusionOk="0">
                  <a:moveTo>
                    <a:pt x="1117" y="1"/>
                  </a:moveTo>
                  <a:cubicBezTo>
                    <a:pt x="624" y="1"/>
                    <a:pt x="1" y="215"/>
                    <a:pt x="1" y="698"/>
                  </a:cubicBezTo>
                  <a:cubicBezTo>
                    <a:pt x="1" y="1191"/>
                    <a:pt x="587" y="1424"/>
                    <a:pt x="1117" y="1424"/>
                  </a:cubicBezTo>
                  <a:cubicBezTo>
                    <a:pt x="1647" y="1424"/>
                    <a:pt x="2251" y="1200"/>
                    <a:pt x="2251" y="707"/>
                  </a:cubicBezTo>
                  <a:cubicBezTo>
                    <a:pt x="2251" y="215"/>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2214609" y="3722077"/>
              <a:ext cx="246566" cy="85619"/>
            </a:xfrm>
            <a:custGeom>
              <a:avLst/>
              <a:gdLst/>
              <a:ahLst/>
              <a:cxnLst/>
              <a:rect l="l" t="t" r="r" b="b"/>
              <a:pathLst>
                <a:path w="2252" h="782" extrusionOk="0">
                  <a:moveTo>
                    <a:pt x="1117" y="1"/>
                  </a:moveTo>
                  <a:cubicBezTo>
                    <a:pt x="605" y="1"/>
                    <a:pt x="1" y="215"/>
                    <a:pt x="1" y="698"/>
                  </a:cubicBezTo>
                  <a:cubicBezTo>
                    <a:pt x="1" y="726"/>
                    <a:pt x="1" y="754"/>
                    <a:pt x="1" y="773"/>
                  </a:cubicBezTo>
                  <a:cubicBezTo>
                    <a:pt x="66" y="336"/>
                    <a:pt x="652" y="150"/>
                    <a:pt x="1126" y="150"/>
                  </a:cubicBezTo>
                  <a:cubicBezTo>
                    <a:pt x="1600" y="150"/>
                    <a:pt x="2195" y="345"/>
                    <a:pt x="2251" y="782"/>
                  </a:cubicBezTo>
                  <a:cubicBezTo>
                    <a:pt x="2251" y="763"/>
                    <a:pt x="2251" y="735"/>
                    <a:pt x="2251" y="71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2253368" y="3757332"/>
              <a:ext cx="172114" cy="107626"/>
            </a:xfrm>
            <a:custGeom>
              <a:avLst/>
              <a:gdLst/>
              <a:ahLst/>
              <a:cxnLst/>
              <a:rect l="l" t="t" r="r" b="b"/>
              <a:pathLst>
                <a:path w="1572" h="983" extrusionOk="0">
                  <a:moveTo>
                    <a:pt x="1339" y="627"/>
                  </a:moveTo>
                  <a:cubicBezTo>
                    <a:pt x="1358" y="627"/>
                    <a:pt x="1376" y="631"/>
                    <a:pt x="1398" y="631"/>
                  </a:cubicBezTo>
                  <a:cubicBezTo>
                    <a:pt x="1408" y="631"/>
                    <a:pt x="1420" y="630"/>
                    <a:pt x="1432" y="627"/>
                  </a:cubicBezTo>
                  <a:lnTo>
                    <a:pt x="1432" y="627"/>
                  </a:lnTo>
                  <a:lnTo>
                    <a:pt x="1404" y="655"/>
                  </a:lnTo>
                  <a:cubicBezTo>
                    <a:pt x="1386" y="637"/>
                    <a:pt x="1358" y="627"/>
                    <a:pt x="1339" y="627"/>
                  </a:cubicBezTo>
                  <a:close/>
                  <a:moveTo>
                    <a:pt x="939" y="683"/>
                  </a:moveTo>
                  <a:lnTo>
                    <a:pt x="949" y="692"/>
                  </a:lnTo>
                  <a:lnTo>
                    <a:pt x="939" y="702"/>
                  </a:lnTo>
                  <a:cubicBezTo>
                    <a:pt x="939" y="692"/>
                    <a:pt x="939" y="692"/>
                    <a:pt x="939" y="683"/>
                  </a:cubicBezTo>
                  <a:close/>
                  <a:moveTo>
                    <a:pt x="850" y="1"/>
                  </a:moveTo>
                  <a:cubicBezTo>
                    <a:pt x="793" y="1"/>
                    <a:pt x="738" y="13"/>
                    <a:pt x="688" y="41"/>
                  </a:cubicBezTo>
                  <a:lnTo>
                    <a:pt x="632" y="51"/>
                  </a:lnTo>
                  <a:lnTo>
                    <a:pt x="632" y="153"/>
                  </a:lnTo>
                  <a:cubicBezTo>
                    <a:pt x="623" y="200"/>
                    <a:pt x="632" y="255"/>
                    <a:pt x="660" y="302"/>
                  </a:cubicBezTo>
                  <a:cubicBezTo>
                    <a:pt x="586" y="227"/>
                    <a:pt x="493" y="172"/>
                    <a:pt x="391" y="144"/>
                  </a:cubicBezTo>
                  <a:cubicBezTo>
                    <a:pt x="372" y="141"/>
                    <a:pt x="354" y="140"/>
                    <a:pt x="336" y="140"/>
                  </a:cubicBezTo>
                  <a:cubicBezTo>
                    <a:pt x="284" y="140"/>
                    <a:pt x="235" y="151"/>
                    <a:pt x="186" y="172"/>
                  </a:cubicBezTo>
                  <a:lnTo>
                    <a:pt x="130" y="125"/>
                  </a:lnTo>
                  <a:lnTo>
                    <a:pt x="130" y="255"/>
                  </a:lnTo>
                  <a:cubicBezTo>
                    <a:pt x="130" y="300"/>
                    <a:pt x="173" y="345"/>
                    <a:pt x="243" y="365"/>
                  </a:cubicBezTo>
                  <a:lnTo>
                    <a:pt x="243" y="365"/>
                  </a:lnTo>
                  <a:cubicBezTo>
                    <a:pt x="223" y="360"/>
                    <a:pt x="202" y="357"/>
                    <a:pt x="182" y="357"/>
                  </a:cubicBezTo>
                  <a:cubicBezTo>
                    <a:pt x="140" y="357"/>
                    <a:pt x="98" y="367"/>
                    <a:pt x="56"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59" y="895"/>
                    <a:pt x="383" y="898"/>
                    <a:pt x="407" y="898"/>
                  </a:cubicBezTo>
                  <a:cubicBezTo>
                    <a:pt x="474" y="898"/>
                    <a:pt x="535" y="871"/>
                    <a:pt x="577" y="823"/>
                  </a:cubicBezTo>
                  <a:lnTo>
                    <a:pt x="577" y="823"/>
                  </a:lnTo>
                  <a:cubicBezTo>
                    <a:pt x="539" y="888"/>
                    <a:pt x="586" y="953"/>
                    <a:pt x="679" y="971"/>
                  </a:cubicBezTo>
                  <a:cubicBezTo>
                    <a:pt x="703" y="979"/>
                    <a:pt x="728" y="982"/>
                    <a:pt x="751" y="982"/>
                  </a:cubicBezTo>
                  <a:cubicBezTo>
                    <a:pt x="818" y="982"/>
                    <a:pt x="879" y="954"/>
                    <a:pt x="921" y="906"/>
                  </a:cubicBezTo>
                  <a:cubicBezTo>
                    <a:pt x="939" y="878"/>
                    <a:pt x="949" y="850"/>
                    <a:pt x="949" y="823"/>
                  </a:cubicBezTo>
                  <a:cubicBezTo>
                    <a:pt x="958" y="813"/>
                    <a:pt x="958"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51" y="748"/>
                    <a:pt x="1451" y="730"/>
                  </a:cubicBezTo>
                  <a:lnTo>
                    <a:pt x="1451" y="637"/>
                  </a:lnTo>
                  <a:cubicBezTo>
                    <a:pt x="1497" y="627"/>
                    <a:pt x="1534" y="599"/>
                    <a:pt x="1562" y="562"/>
                  </a:cubicBezTo>
                  <a:cubicBezTo>
                    <a:pt x="1572" y="553"/>
                    <a:pt x="1572" y="544"/>
                    <a:pt x="1572" y="525"/>
                  </a:cubicBezTo>
                  <a:lnTo>
                    <a:pt x="1572" y="395"/>
                  </a:lnTo>
                  <a:lnTo>
                    <a:pt x="1534" y="441"/>
                  </a:lnTo>
                  <a:cubicBezTo>
                    <a:pt x="1516" y="423"/>
                    <a:pt x="1497" y="423"/>
                    <a:pt x="1469" y="413"/>
                  </a:cubicBezTo>
                  <a:cubicBezTo>
                    <a:pt x="1409" y="399"/>
                    <a:pt x="1348" y="392"/>
                    <a:pt x="1288" y="392"/>
                  </a:cubicBezTo>
                  <a:cubicBezTo>
                    <a:pt x="1228" y="392"/>
                    <a:pt x="1167" y="399"/>
                    <a:pt x="1107" y="413"/>
                  </a:cubicBezTo>
                  <a:cubicBezTo>
                    <a:pt x="1200" y="385"/>
                    <a:pt x="1293" y="320"/>
                    <a:pt x="1348" y="246"/>
                  </a:cubicBezTo>
                  <a:cubicBezTo>
                    <a:pt x="1358" y="227"/>
                    <a:pt x="1367" y="218"/>
                    <a:pt x="1367" y="200"/>
                  </a:cubicBezTo>
                  <a:lnTo>
                    <a:pt x="1367" y="79"/>
                  </a:lnTo>
                  <a:lnTo>
                    <a:pt x="1321" y="125"/>
                  </a:lnTo>
                  <a:cubicBezTo>
                    <a:pt x="1276" y="97"/>
                    <a:pt x="1226" y="82"/>
                    <a:pt x="1177" y="82"/>
                  </a:cubicBezTo>
                  <a:cubicBezTo>
                    <a:pt x="1113" y="82"/>
                    <a:pt x="1051" y="106"/>
                    <a:pt x="1004" y="153"/>
                  </a:cubicBezTo>
                  <a:cubicBezTo>
                    <a:pt x="1042" y="97"/>
                    <a:pt x="995" y="32"/>
                    <a:pt x="902" y="4"/>
                  </a:cubicBezTo>
                  <a:cubicBezTo>
                    <a:pt x="885" y="2"/>
                    <a:pt x="867"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2251288" y="3744303"/>
              <a:ext cx="179341" cy="109378"/>
            </a:xfrm>
            <a:custGeom>
              <a:avLst/>
              <a:gdLst/>
              <a:ahLst/>
              <a:cxnLst/>
              <a:rect l="l" t="t" r="r" b="b"/>
              <a:pathLst>
                <a:path w="1638" h="999" extrusionOk="0">
                  <a:moveTo>
                    <a:pt x="854" y="1"/>
                  </a:moveTo>
                  <a:cubicBezTo>
                    <a:pt x="791" y="1"/>
                    <a:pt x="727" y="29"/>
                    <a:pt x="679" y="77"/>
                  </a:cubicBezTo>
                  <a:cubicBezTo>
                    <a:pt x="642" y="142"/>
                    <a:pt x="642" y="235"/>
                    <a:pt x="679" y="309"/>
                  </a:cubicBezTo>
                  <a:cubicBezTo>
                    <a:pt x="605" y="235"/>
                    <a:pt x="512" y="179"/>
                    <a:pt x="410" y="151"/>
                  </a:cubicBezTo>
                  <a:cubicBezTo>
                    <a:pt x="388" y="144"/>
                    <a:pt x="365" y="140"/>
                    <a:pt x="343" y="140"/>
                  </a:cubicBezTo>
                  <a:cubicBezTo>
                    <a:pt x="279" y="140"/>
                    <a:pt x="216" y="168"/>
                    <a:pt x="168" y="216"/>
                  </a:cubicBezTo>
                  <a:cubicBezTo>
                    <a:pt x="134" y="275"/>
                    <a:pt x="169" y="333"/>
                    <a:pt x="251" y="358"/>
                  </a:cubicBezTo>
                  <a:lnTo>
                    <a:pt x="251" y="358"/>
                  </a:lnTo>
                  <a:cubicBezTo>
                    <a:pt x="236" y="355"/>
                    <a:pt x="221" y="354"/>
                    <a:pt x="207" y="354"/>
                  </a:cubicBezTo>
                  <a:cubicBezTo>
                    <a:pt x="140" y="354"/>
                    <a:pt x="79" y="382"/>
                    <a:pt x="38" y="430"/>
                  </a:cubicBezTo>
                  <a:cubicBezTo>
                    <a:pt x="0" y="495"/>
                    <a:pt x="47" y="560"/>
                    <a:pt x="140" y="579"/>
                  </a:cubicBezTo>
                  <a:cubicBezTo>
                    <a:pt x="200" y="593"/>
                    <a:pt x="261" y="600"/>
                    <a:pt x="321" y="600"/>
                  </a:cubicBezTo>
                  <a:cubicBezTo>
                    <a:pt x="382" y="600"/>
                    <a:pt x="442" y="593"/>
                    <a:pt x="503" y="579"/>
                  </a:cubicBezTo>
                  <a:lnTo>
                    <a:pt x="503" y="579"/>
                  </a:lnTo>
                  <a:cubicBezTo>
                    <a:pt x="410" y="616"/>
                    <a:pt x="326" y="672"/>
                    <a:pt x="261" y="746"/>
                  </a:cubicBezTo>
                  <a:cubicBezTo>
                    <a:pt x="224" y="811"/>
                    <a:pt x="270" y="876"/>
                    <a:pt x="363" y="895"/>
                  </a:cubicBezTo>
                  <a:cubicBezTo>
                    <a:pt x="387" y="902"/>
                    <a:pt x="412" y="906"/>
                    <a:pt x="435" y="906"/>
                  </a:cubicBezTo>
                  <a:cubicBezTo>
                    <a:pt x="502" y="906"/>
                    <a:pt x="564" y="878"/>
                    <a:pt x="605" y="830"/>
                  </a:cubicBezTo>
                  <a:lnTo>
                    <a:pt x="605" y="830"/>
                  </a:lnTo>
                  <a:cubicBezTo>
                    <a:pt x="568" y="895"/>
                    <a:pt x="614" y="960"/>
                    <a:pt x="717" y="979"/>
                  </a:cubicBezTo>
                  <a:cubicBezTo>
                    <a:pt x="745" y="992"/>
                    <a:pt x="773" y="998"/>
                    <a:pt x="800" y="998"/>
                  </a:cubicBezTo>
                  <a:cubicBezTo>
                    <a:pt x="942" y="998"/>
                    <a:pt x="1052" y="831"/>
                    <a:pt x="958" y="690"/>
                  </a:cubicBezTo>
                  <a:lnTo>
                    <a:pt x="958" y="690"/>
                  </a:lnTo>
                  <a:cubicBezTo>
                    <a:pt x="1033" y="765"/>
                    <a:pt x="1126" y="821"/>
                    <a:pt x="1228" y="839"/>
                  </a:cubicBezTo>
                  <a:cubicBezTo>
                    <a:pt x="1250" y="847"/>
                    <a:pt x="1272" y="850"/>
                    <a:pt x="1295" y="850"/>
                  </a:cubicBezTo>
                  <a:cubicBezTo>
                    <a:pt x="1358" y="850"/>
                    <a:pt x="1419" y="822"/>
                    <a:pt x="1460" y="774"/>
                  </a:cubicBezTo>
                  <a:cubicBezTo>
                    <a:pt x="1497" y="720"/>
                    <a:pt x="1453" y="657"/>
                    <a:pt x="1365" y="628"/>
                  </a:cubicBezTo>
                  <a:lnTo>
                    <a:pt x="1365" y="628"/>
                  </a:lnTo>
                  <a:cubicBezTo>
                    <a:pt x="1385" y="633"/>
                    <a:pt x="1405" y="636"/>
                    <a:pt x="1425" y="636"/>
                  </a:cubicBezTo>
                  <a:cubicBezTo>
                    <a:pt x="1489" y="636"/>
                    <a:pt x="1552" y="608"/>
                    <a:pt x="1600" y="560"/>
                  </a:cubicBezTo>
                  <a:cubicBezTo>
                    <a:pt x="1637" y="495"/>
                    <a:pt x="1591" y="430"/>
                    <a:pt x="1488" y="411"/>
                  </a:cubicBezTo>
                  <a:cubicBezTo>
                    <a:pt x="1428" y="398"/>
                    <a:pt x="1367" y="391"/>
                    <a:pt x="1307" y="391"/>
                  </a:cubicBezTo>
                  <a:cubicBezTo>
                    <a:pt x="1247" y="391"/>
                    <a:pt x="1186" y="398"/>
                    <a:pt x="1126" y="411"/>
                  </a:cubicBezTo>
                  <a:cubicBezTo>
                    <a:pt x="1219" y="374"/>
                    <a:pt x="1312" y="319"/>
                    <a:pt x="1367"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1473375" y="29442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1473375" y="28576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1488703" y="28647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1487718" y="2864785"/>
              <a:ext cx="247442" cy="85619"/>
            </a:xfrm>
            <a:custGeom>
              <a:avLst/>
              <a:gdLst/>
              <a:ahLst/>
              <a:cxnLst/>
              <a:rect l="l" t="t" r="r" b="b"/>
              <a:pathLst>
                <a:path w="2260" h="782" extrusionOk="0">
                  <a:moveTo>
                    <a:pt x="1125" y="1"/>
                  </a:moveTo>
                  <a:cubicBezTo>
                    <a:pt x="614" y="1"/>
                    <a:pt x="9" y="205"/>
                    <a:pt x="9" y="707"/>
                  </a:cubicBezTo>
                  <a:cubicBezTo>
                    <a:pt x="0" y="726"/>
                    <a:pt x="0" y="754"/>
                    <a:pt x="9" y="782"/>
                  </a:cubicBezTo>
                  <a:cubicBezTo>
                    <a:pt x="74" y="336"/>
                    <a:pt x="660" y="150"/>
                    <a:pt x="1125" y="150"/>
                  </a:cubicBezTo>
                  <a:cubicBezTo>
                    <a:pt x="1609" y="150"/>
                    <a:pt x="2195" y="336"/>
                    <a:pt x="2260" y="782"/>
                  </a:cubicBezTo>
                  <a:lnTo>
                    <a:pt x="2260" y="707"/>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1526367" y="28994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1524287" y="28854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1702534" y="2922813"/>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1702534" y="2837303"/>
              <a:ext cx="277989" cy="176275"/>
            </a:xfrm>
            <a:custGeom>
              <a:avLst/>
              <a:gdLst/>
              <a:ahLst/>
              <a:cxnLst/>
              <a:rect l="l" t="t" r="r" b="b"/>
              <a:pathLst>
                <a:path w="2539" h="1610" extrusionOk="0">
                  <a:moveTo>
                    <a:pt x="1256" y="1"/>
                  </a:moveTo>
                  <a:cubicBezTo>
                    <a:pt x="698" y="1"/>
                    <a:pt x="0" y="233"/>
                    <a:pt x="0" y="791"/>
                  </a:cubicBezTo>
                  <a:cubicBezTo>
                    <a:pt x="0" y="1349"/>
                    <a:pt x="670" y="1609"/>
                    <a:pt x="1256" y="1609"/>
                  </a:cubicBezTo>
                  <a:cubicBezTo>
                    <a:pt x="1851" y="1609"/>
                    <a:pt x="2539" y="1358"/>
                    <a:pt x="2539" y="791"/>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1717752" y="2844420"/>
              <a:ext cx="246566" cy="155910"/>
            </a:xfrm>
            <a:custGeom>
              <a:avLst/>
              <a:gdLst/>
              <a:ahLst/>
              <a:cxnLst/>
              <a:rect l="l" t="t" r="r" b="b"/>
              <a:pathLst>
                <a:path w="2252" h="1424" extrusionOk="0">
                  <a:moveTo>
                    <a:pt x="1117" y="1"/>
                  </a:moveTo>
                  <a:cubicBezTo>
                    <a:pt x="624" y="1"/>
                    <a:pt x="1" y="205"/>
                    <a:pt x="1" y="698"/>
                  </a:cubicBezTo>
                  <a:cubicBezTo>
                    <a:pt x="1" y="1182"/>
                    <a:pt x="596" y="1424"/>
                    <a:pt x="1126" y="1424"/>
                  </a:cubicBezTo>
                  <a:cubicBezTo>
                    <a:pt x="1647" y="1424"/>
                    <a:pt x="2251" y="1191"/>
                    <a:pt x="2251" y="698"/>
                  </a:cubicBezTo>
                  <a:cubicBezTo>
                    <a:pt x="2251" y="20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1716767" y="2844420"/>
              <a:ext cx="247551" cy="85619"/>
            </a:xfrm>
            <a:custGeom>
              <a:avLst/>
              <a:gdLst/>
              <a:ahLst/>
              <a:cxnLst/>
              <a:rect l="l" t="t" r="r" b="b"/>
              <a:pathLst>
                <a:path w="2261" h="782" extrusionOk="0">
                  <a:moveTo>
                    <a:pt x="1126" y="1"/>
                  </a:moveTo>
                  <a:cubicBezTo>
                    <a:pt x="614" y="1"/>
                    <a:pt x="10" y="205"/>
                    <a:pt x="10" y="698"/>
                  </a:cubicBezTo>
                  <a:cubicBezTo>
                    <a:pt x="0" y="717"/>
                    <a:pt x="0" y="745"/>
                    <a:pt x="10" y="773"/>
                  </a:cubicBezTo>
                  <a:cubicBezTo>
                    <a:pt x="75" y="326"/>
                    <a:pt x="661" y="140"/>
                    <a:pt x="1126" y="140"/>
                  </a:cubicBezTo>
                  <a:cubicBezTo>
                    <a:pt x="1609" y="140"/>
                    <a:pt x="2195" y="336"/>
                    <a:pt x="2260" y="782"/>
                  </a:cubicBezTo>
                  <a:lnTo>
                    <a:pt x="2260" y="708"/>
                  </a:ln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1755416" y="2879018"/>
              <a:ext cx="173209" cy="108283"/>
            </a:xfrm>
            <a:custGeom>
              <a:avLst/>
              <a:gdLst/>
              <a:ahLst/>
              <a:cxnLst/>
              <a:rect l="l" t="t" r="r" b="b"/>
              <a:pathLst>
                <a:path w="1582" h="989" extrusionOk="0">
                  <a:moveTo>
                    <a:pt x="1340" y="624"/>
                  </a:moveTo>
                  <a:lnTo>
                    <a:pt x="1340" y="624"/>
                  </a:lnTo>
                  <a:cubicBezTo>
                    <a:pt x="1377" y="633"/>
                    <a:pt x="1405" y="633"/>
                    <a:pt x="1433" y="633"/>
                  </a:cubicBezTo>
                  <a:lnTo>
                    <a:pt x="1414" y="652"/>
                  </a:lnTo>
                  <a:cubicBezTo>
                    <a:pt x="1386" y="643"/>
                    <a:pt x="1368" y="633"/>
                    <a:pt x="1340" y="624"/>
                  </a:cubicBezTo>
                  <a:close/>
                  <a:moveTo>
                    <a:pt x="949" y="689"/>
                  </a:moveTo>
                  <a:lnTo>
                    <a:pt x="959" y="698"/>
                  </a:lnTo>
                  <a:lnTo>
                    <a:pt x="949" y="708"/>
                  </a:lnTo>
                  <a:lnTo>
                    <a:pt x="949" y="689"/>
                  </a:lnTo>
                  <a:close/>
                  <a:moveTo>
                    <a:pt x="835" y="1"/>
                  </a:moveTo>
                  <a:cubicBezTo>
                    <a:pt x="789" y="1"/>
                    <a:pt x="742" y="13"/>
                    <a:pt x="698" y="38"/>
                  </a:cubicBezTo>
                  <a:lnTo>
                    <a:pt x="633" y="47"/>
                  </a:lnTo>
                  <a:lnTo>
                    <a:pt x="633" y="150"/>
                  </a:lnTo>
                  <a:cubicBezTo>
                    <a:pt x="633" y="206"/>
                    <a:pt x="642" y="252"/>
                    <a:pt x="661" y="299"/>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75"/>
                  </a:lnTo>
                  <a:cubicBezTo>
                    <a:pt x="1" y="522"/>
                    <a:pt x="47" y="559"/>
                    <a:pt x="122" y="577"/>
                  </a:cubicBezTo>
                  <a:cubicBezTo>
                    <a:pt x="177" y="591"/>
                    <a:pt x="238" y="598"/>
                    <a:pt x="299" y="598"/>
                  </a:cubicBezTo>
                  <a:cubicBezTo>
                    <a:pt x="361" y="598"/>
                    <a:pt x="424" y="591"/>
                    <a:pt x="484" y="577"/>
                  </a:cubicBezTo>
                  <a:lnTo>
                    <a:pt x="484" y="577"/>
                  </a:lnTo>
                  <a:cubicBezTo>
                    <a:pt x="410" y="605"/>
                    <a:pt x="345" y="643"/>
                    <a:pt x="289" y="689"/>
                  </a:cubicBezTo>
                  <a:lnTo>
                    <a:pt x="224" y="661"/>
                  </a:lnTo>
                  <a:lnTo>
                    <a:pt x="224" y="773"/>
                  </a:lnTo>
                  <a:cubicBezTo>
                    <a:pt x="224" y="829"/>
                    <a:pt x="270" y="875"/>
                    <a:pt x="345" y="894"/>
                  </a:cubicBezTo>
                  <a:cubicBezTo>
                    <a:pt x="367" y="901"/>
                    <a:pt x="389" y="904"/>
                    <a:pt x="412" y="904"/>
                  </a:cubicBezTo>
                  <a:cubicBezTo>
                    <a:pt x="475" y="904"/>
                    <a:pt x="536" y="877"/>
                    <a:pt x="577" y="829"/>
                  </a:cubicBezTo>
                  <a:lnTo>
                    <a:pt x="577" y="829"/>
                  </a:lnTo>
                  <a:cubicBezTo>
                    <a:pt x="540" y="884"/>
                    <a:pt x="587" y="949"/>
                    <a:pt x="689" y="977"/>
                  </a:cubicBezTo>
                  <a:cubicBezTo>
                    <a:pt x="711" y="985"/>
                    <a:pt x="733" y="988"/>
                    <a:pt x="756" y="988"/>
                  </a:cubicBezTo>
                  <a:cubicBezTo>
                    <a:pt x="819" y="988"/>
                    <a:pt x="883" y="960"/>
                    <a:pt x="931" y="912"/>
                  </a:cubicBezTo>
                  <a:cubicBezTo>
                    <a:pt x="940" y="884"/>
                    <a:pt x="949" y="856"/>
                    <a:pt x="959" y="829"/>
                  </a:cubicBezTo>
                  <a:lnTo>
                    <a:pt x="959" y="708"/>
                  </a:lnTo>
                  <a:cubicBezTo>
                    <a:pt x="1024" y="773"/>
                    <a:pt x="1107" y="810"/>
                    <a:pt x="1200" y="838"/>
                  </a:cubicBezTo>
                  <a:cubicBezTo>
                    <a:pt x="1222" y="845"/>
                    <a:pt x="1245" y="849"/>
                    <a:pt x="1267" y="849"/>
                  </a:cubicBezTo>
                  <a:cubicBezTo>
                    <a:pt x="1330" y="849"/>
                    <a:pt x="1392" y="821"/>
                    <a:pt x="1433" y="773"/>
                  </a:cubicBezTo>
                  <a:cubicBezTo>
                    <a:pt x="1442" y="754"/>
                    <a:pt x="1451" y="745"/>
                    <a:pt x="1451" y="726"/>
                  </a:cubicBezTo>
                  <a:lnTo>
                    <a:pt x="1451" y="633"/>
                  </a:lnTo>
                  <a:cubicBezTo>
                    <a:pt x="1498" y="624"/>
                    <a:pt x="1544" y="596"/>
                    <a:pt x="1572" y="559"/>
                  </a:cubicBezTo>
                  <a:cubicBezTo>
                    <a:pt x="1582" y="550"/>
                    <a:pt x="1582" y="540"/>
                    <a:pt x="1582" y="522"/>
                  </a:cubicBezTo>
                  <a:lnTo>
                    <a:pt x="1582" y="392"/>
                  </a:lnTo>
                  <a:lnTo>
                    <a:pt x="1544" y="438"/>
                  </a:lnTo>
                  <a:cubicBezTo>
                    <a:pt x="1517" y="429"/>
                    <a:pt x="1498" y="419"/>
                    <a:pt x="1479" y="410"/>
                  </a:cubicBezTo>
                  <a:cubicBezTo>
                    <a:pt x="1419" y="401"/>
                    <a:pt x="1356" y="396"/>
                    <a:pt x="1294" y="396"/>
                  </a:cubicBezTo>
                  <a:cubicBezTo>
                    <a:pt x="1233" y="396"/>
                    <a:pt x="1172" y="401"/>
                    <a:pt x="1117" y="410"/>
                  </a:cubicBezTo>
                  <a:cubicBezTo>
                    <a:pt x="1210" y="382"/>
                    <a:pt x="1293" y="326"/>
                    <a:pt x="1358" y="243"/>
                  </a:cubicBezTo>
                  <a:cubicBezTo>
                    <a:pt x="1368" y="233"/>
                    <a:pt x="1368" y="215"/>
                    <a:pt x="1368" y="196"/>
                  </a:cubicBezTo>
                  <a:lnTo>
                    <a:pt x="1368" y="75"/>
                  </a:lnTo>
                  <a:lnTo>
                    <a:pt x="1321" y="122"/>
                  </a:lnTo>
                  <a:cubicBezTo>
                    <a:pt x="1303" y="103"/>
                    <a:pt x="1275" y="94"/>
                    <a:pt x="1256" y="94"/>
                  </a:cubicBezTo>
                  <a:cubicBezTo>
                    <a:pt x="1232" y="87"/>
                    <a:pt x="1208" y="83"/>
                    <a:pt x="1184" y="83"/>
                  </a:cubicBezTo>
                  <a:cubicBezTo>
                    <a:pt x="1117" y="83"/>
                    <a:pt x="1056" y="111"/>
                    <a:pt x="1014" y="159"/>
                  </a:cubicBezTo>
                  <a:cubicBezTo>
                    <a:pt x="1052"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1753445" y="2864785"/>
              <a:ext cx="179231" cy="110144"/>
            </a:xfrm>
            <a:custGeom>
              <a:avLst/>
              <a:gdLst/>
              <a:ahLst/>
              <a:cxnLst/>
              <a:rect l="l" t="t" r="r" b="b"/>
              <a:pathLst>
                <a:path w="1637" h="1006" extrusionOk="0">
                  <a:moveTo>
                    <a:pt x="840" y="1"/>
                  </a:moveTo>
                  <a:cubicBezTo>
                    <a:pt x="696" y="1"/>
                    <a:pt x="585" y="174"/>
                    <a:pt x="679" y="308"/>
                  </a:cubicBezTo>
                  <a:cubicBezTo>
                    <a:pt x="605" y="233"/>
                    <a:pt x="512" y="187"/>
                    <a:pt x="409" y="159"/>
                  </a:cubicBezTo>
                  <a:cubicBezTo>
                    <a:pt x="387" y="152"/>
                    <a:pt x="365" y="148"/>
                    <a:pt x="343"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601"/>
                    <a:pt x="265" y="608"/>
                    <a:pt x="327" y="608"/>
                  </a:cubicBezTo>
                  <a:cubicBezTo>
                    <a:pt x="388" y="608"/>
                    <a:pt x="451" y="601"/>
                    <a:pt x="512" y="587"/>
                  </a:cubicBezTo>
                  <a:lnTo>
                    <a:pt x="512" y="587"/>
                  </a:lnTo>
                  <a:cubicBezTo>
                    <a:pt x="409" y="615"/>
                    <a:pt x="326" y="670"/>
                    <a:pt x="261" y="754"/>
                  </a:cubicBezTo>
                  <a:cubicBezTo>
                    <a:pt x="22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4" y="999"/>
                    <a:pt x="771" y="1005"/>
                    <a:pt x="797" y="1005"/>
                  </a:cubicBezTo>
                  <a:cubicBezTo>
                    <a:pt x="941" y="1005"/>
                    <a:pt x="1052" y="832"/>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31"/>
                    <a:pt x="1468" y="665"/>
                    <a:pt x="1385" y="640"/>
                  </a:cubicBezTo>
                  <a:lnTo>
                    <a:pt x="1385" y="640"/>
                  </a:lnTo>
                  <a:cubicBezTo>
                    <a:pt x="1400" y="642"/>
                    <a:pt x="1415" y="644"/>
                    <a:pt x="1430" y="644"/>
                  </a:cubicBezTo>
                  <a:cubicBezTo>
                    <a:pt x="1497" y="644"/>
                    <a:pt x="1558" y="616"/>
                    <a:pt x="1600" y="568"/>
                  </a:cubicBezTo>
                  <a:cubicBezTo>
                    <a:pt x="1637" y="512"/>
                    <a:pt x="1590" y="438"/>
                    <a:pt x="1497" y="419"/>
                  </a:cubicBezTo>
                  <a:cubicBezTo>
                    <a:pt x="1437" y="405"/>
                    <a:pt x="1374" y="398"/>
                    <a:pt x="1312" y="398"/>
                  </a:cubicBezTo>
                  <a:cubicBezTo>
                    <a:pt x="1251" y="398"/>
                    <a:pt x="1190" y="405"/>
                    <a:pt x="1135" y="419"/>
                  </a:cubicBezTo>
                  <a:cubicBezTo>
                    <a:pt x="1228" y="391"/>
                    <a:pt x="1311" y="326"/>
                    <a:pt x="1376" y="252"/>
                  </a:cubicBezTo>
                  <a:cubicBezTo>
                    <a:pt x="1414" y="196"/>
                    <a:pt x="1367" y="122"/>
                    <a:pt x="1274" y="103"/>
                  </a:cubicBezTo>
                  <a:cubicBezTo>
                    <a:pt x="1250" y="96"/>
                    <a:pt x="1226" y="92"/>
                    <a:pt x="1202" y="92"/>
                  </a:cubicBezTo>
                  <a:cubicBezTo>
                    <a:pt x="1135" y="92"/>
                    <a:pt x="1074" y="120"/>
                    <a:pt x="1032" y="168"/>
                  </a:cubicBezTo>
                  <a:cubicBezTo>
                    <a:pt x="1070" y="112"/>
                    <a:pt x="1023" y="38"/>
                    <a:pt x="921" y="19"/>
                  </a:cubicBezTo>
                  <a:cubicBezTo>
                    <a:pt x="893" y="6"/>
                    <a:pt x="866" y="1"/>
                    <a:pt x="84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1909137" y="3030769"/>
              <a:ext cx="278098" cy="130400"/>
            </a:xfrm>
            <a:custGeom>
              <a:avLst/>
              <a:gdLst/>
              <a:ahLst/>
              <a:cxnLst/>
              <a:rect l="l" t="t" r="r" b="b"/>
              <a:pathLst>
                <a:path w="2540" h="1191" extrusionOk="0">
                  <a:moveTo>
                    <a:pt x="1" y="1"/>
                  </a:moveTo>
                  <a:lnTo>
                    <a:pt x="1" y="373"/>
                  </a:lnTo>
                  <a:cubicBezTo>
                    <a:pt x="1" y="930"/>
                    <a:pt x="670" y="1191"/>
                    <a:pt x="1266" y="1191"/>
                  </a:cubicBezTo>
                  <a:cubicBezTo>
                    <a:pt x="1861" y="1191"/>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1909137" y="2945258"/>
              <a:ext cx="278098" cy="175180"/>
            </a:xfrm>
            <a:custGeom>
              <a:avLst/>
              <a:gdLst/>
              <a:ahLst/>
              <a:cxnLst/>
              <a:rect l="l" t="t" r="r" b="b"/>
              <a:pathLst>
                <a:path w="2540" h="1600" extrusionOk="0">
                  <a:moveTo>
                    <a:pt x="1256" y="0"/>
                  </a:moveTo>
                  <a:cubicBezTo>
                    <a:pt x="708" y="0"/>
                    <a:pt x="1" y="233"/>
                    <a:pt x="1" y="791"/>
                  </a:cubicBezTo>
                  <a:cubicBezTo>
                    <a:pt x="1" y="1349"/>
                    <a:pt x="670" y="1600"/>
                    <a:pt x="1266" y="1600"/>
                  </a:cubicBezTo>
                  <a:cubicBezTo>
                    <a:pt x="1851" y="1600"/>
                    <a:pt x="2540" y="1349"/>
                    <a:pt x="2540" y="791"/>
                  </a:cubicBezTo>
                  <a:cubicBezTo>
                    <a:pt x="2540" y="224"/>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1924466" y="2951390"/>
              <a:ext cx="246456" cy="155801"/>
            </a:xfrm>
            <a:custGeom>
              <a:avLst/>
              <a:gdLst/>
              <a:ahLst/>
              <a:cxnLst/>
              <a:rect l="l" t="t" r="r" b="b"/>
              <a:pathLst>
                <a:path w="2251" h="1423" extrusionOk="0">
                  <a:moveTo>
                    <a:pt x="1116" y="0"/>
                  </a:moveTo>
                  <a:cubicBezTo>
                    <a:pt x="623" y="0"/>
                    <a:pt x="0" y="214"/>
                    <a:pt x="0" y="698"/>
                  </a:cubicBezTo>
                  <a:cubicBezTo>
                    <a:pt x="0" y="1190"/>
                    <a:pt x="596" y="1423"/>
                    <a:pt x="112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1923480" y="2951390"/>
              <a:ext cx="247442" cy="85619"/>
            </a:xfrm>
            <a:custGeom>
              <a:avLst/>
              <a:gdLst/>
              <a:ahLst/>
              <a:cxnLst/>
              <a:rect l="l" t="t" r="r" b="b"/>
              <a:pathLst>
                <a:path w="2260" h="782" extrusionOk="0">
                  <a:moveTo>
                    <a:pt x="1125" y="0"/>
                  </a:moveTo>
                  <a:cubicBezTo>
                    <a:pt x="614" y="0"/>
                    <a:pt x="9" y="214"/>
                    <a:pt x="9" y="698"/>
                  </a:cubicBezTo>
                  <a:cubicBezTo>
                    <a:pt x="0" y="726"/>
                    <a:pt x="0" y="753"/>
                    <a:pt x="9" y="772"/>
                  </a:cubicBezTo>
                  <a:cubicBezTo>
                    <a:pt x="74" y="335"/>
                    <a:pt x="660" y="149"/>
                    <a:pt x="1125" y="149"/>
                  </a:cubicBezTo>
                  <a:cubicBezTo>
                    <a:pt x="1609" y="149"/>
                    <a:pt x="2204" y="344"/>
                    <a:pt x="2260" y="781"/>
                  </a:cubicBezTo>
                  <a:cubicBezTo>
                    <a:pt x="2260" y="763"/>
                    <a:pt x="2260" y="735"/>
                    <a:pt x="2260" y="716"/>
                  </a:cubicBezTo>
                  <a:cubicBezTo>
                    <a:pt x="2260" y="214"/>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1962130" y="2986645"/>
              <a:ext cx="174195" cy="108502"/>
            </a:xfrm>
            <a:custGeom>
              <a:avLst/>
              <a:gdLst/>
              <a:ahLst/>
              <a:cxnLst/>
              <a:rect l="l" t="t" r="r" b="b"/>
              <a:pathLst>
                <a:path w="1591" h="991" extrusionOk="0">
                  <a:moveTo>
                    <a:pt x="1349" y="627"/>
                  </a:moveTo>
                  <a:lnTo>
                    <a:pt x="1349" y="627"/>
                  </a:lnTo>
                  <a:cubicBezTo>
                    <a:pt x="1377" y="636"/>
                    <a:pt x="1405" y="636"/>
                    <a:pt x="1433" y="636"/>
                  </a:cubicBezTo>
                  <a:lnTo>
                    <a:pt x="1414" y="655"/>
                  </a:lnTo>
                  <a:cubicBezTo>
                    <a:pt x="1395" y="645"/>
                    <a:pt x="1367" y="636"/>
                    <a:pt x="1349" y="627"/>
                  </a:cubicBezTo>
                  <a:close/>
                  <a:moveTo>
                    <a:pt x="940" y="692"/>
                  </a:moveTo>
                  <a:lnTo>
                    <a:pt x="949" y="701"/>
                  </a:lnTo>
                  <a:lnTo>
                    <a:pt x="949" y="710"/>
                  </a:lnTo>
                  <a:lnTo>
                    <a:pt x="940" y="692"/>
                  </a:lnTo>
                  <a:close/>
                  <a:moveTo>
                    <a:pt x="855" y="0"/>
                  </a:moveTo>
                  <a:cubicBezTo>
                    <a:pt x="803" y="0"/>
                    <a:pt x="748" y="12"/>
                    <a:pt x="698" y="41"/>
                  </a:cubicBezTo>
                  <a:lnTo>
                    <a:pt x="633" y="50"/>
                  </a:lnTo>
                  <a:lnTo>
                    <a:pt x="633" y="152"/>
                  </a:lnTo>
                  <a:cubicBezTo>
                    <a:pt x="633" y="199"/>
                    <a:pt x="642" y="255"/>
                    <a:pt x="661" y="301"/>
                  </a:cubicBezTo>
                  <a:cubicBezTo>
                    <a:pt x="586" y="227"/>
                    <a:pt x="493" y="171"/>
                    <a:pt x="391" y="143"/>
                  </a:cubicBezTo>
                  <a:cubicBezTo>
                    <a:pt x="375" y="141"/>
                    <a:pt x="358" y="140"/>
                    <a:pt x="341" y="140"/>
                  </a:cubicBezTo>
                  <a:cubicBezTo>
                    <a:pt x="290" y="140"/>
                    <a:pt x="238" y="150"/>
                    <a:pt x="196" y="171"/>
                  </a:cubicBezTo>
                  <a:lnTo>
                    <a:pt x="140" y="125"/>
                  </a:lnTo>
                  <a:lnTo>
                    <a:pt x="140" y="255"/>
                  </a:lnTo>
                  <a:cubicBezTo>
                    <a:pt x="140" y="299"/>
                    <a:pt x="183" y="344"/>
                    <a:pt x="244" y="364"/>
                  </a:cubicBezTo>
                  <a:lnTo>
                    <a:pt x="244" y="364"/>
                  </a:lnTo>
                  <a:cubicBezTo>
                    <a:pt x="226" y="359"/>
                    <a:pt x="207" y="357"/>
                    <a:pt x="187" y="357"/>
                  </a:cubicBezTo>
                  <a:cubicBezTo>
                    <a:pt x="145" y="357"/>
                    <a:pt x="102" y="367"/>
                    <a:pt x="66" y="385"/>
                  </a:cubicBezTo>
                  <a:lnTo>
                    <a:pt x="0" y="348"/>
                  </a:lnTo>
                  <a:lnTo>
                    <a:pt x="0" y="469"/>
                  </a:lnTo>
                  <a:cubicBezTo>
                    <a:pt x="0" y="515"/>
                    <a:pt x="47" y="562"/>
                    <a:pt x="121" y="580"/>
                  </a:cubicBezTo>
                  <a:cubicBezTo>
                    <a:pt x="182" y="590"/>
                    <a:pt x="242" y="594"/>
                    <a:pt x="303" y="594"/>
                  </a:cubicBezTo>
                  <a:cubicBezTo>
                    <a:pt x="363" y="594"/>
                    <a:pt x="424" y="590"/>
                    <a:pt x="484" y="580"/>
                  </a:cubicBezTo>
                  <a:lnTo>
                    <a:pt x="484" y="580"/>
                  </a:lnTo>
                  <a:cubicBezTo>
                    <a:pt x="410" y="608"/>
                    <a:pt x="345" y="636"/>
                    <a:pt x="289" y="683"/>
                  </a:cubicBezTo>
                  <a:lnTo>
                    <a:pt x="224" y="655"/>
                  </a:lnTo>
                  <a:lnTo>
                    <a:pt x="224" y="785"/>
                  </a:lnTo>
                  <a:cubicBezTo>
                    <a:pt x="224" y="831"/>
                    <a:pt x="270" y="878"/>
                    <a:pt x="345" y="896"/>
                  </a:cubicBezTo>
                  <a:cubicBezTo>
                    <a:pt x="366" y="904"/>
                    <a:pt x="389" y="907"/>
                    <a:pt x="411" y="907"/>
                  </a:cubicBezTo>
                  <a:cubicBezTo>
                    <a:pt x="475" y="907"/>
                    <a:pt x="538" y="879"/>
                    <a:pt x="586" y="831"/>
                  </a:cubicBezTo>
                  <a:lnTo>
                    <a:pt x="586" y="831"/>
                  </a:lnTo>
                  <a:cubicBezTo>
                    <a:pt x="549" y="887"/>
                    <a:pt x="596" y="961"/>
                    <a:pt x="689" y="980"/>
                  </a:cubicBezTo>
                  <a:cubicBezTo>
                    <a:pt x="710" y="987"/>
                    <a:pt x="733" y="991"/>
                    <a:pt x="755" y="991"/>
                  </a:cubicBezTo>
                  <a:cubicBezTo>
                    <a:pt x="819" y="991"/>
                    <a:pt x="882" y="963"/>
                    <a:pt x="930" y="915"/>
                  </a:cubicBezTo>
                  <a:cubicBezTo>
                    <a:pt x="949" y="887"/>
                    <a:pt x="958" y="859"/>
                    <a:pt x="958" y="831"/>
                  </a:cubicBezTo>
                  <a:cubicBezTo>
                    <a:pt x="958" y="822"/>
                    <a:pt x="958" y="813"/>
                    <a:pt x="958" y="803"/>
                  </a:cubicBezTo>
                  <a:lnTo>
                    <a:pt x="958" y="720"/>
                  </a:lnTo>
                  <a:cubicBezTo>
                    <a:pt x="1033" y="785"/>
                    <a:pt x="1107" y="831"/>
                    <a:pt x="1200" y="850"/>
                  </a:cubicBezTo>
                  <a:cubicBezTo>
                    <a:pt x="1222" y="857"/>
                    <a:pt x="1244" y="861"/>
                    <a:pt x="1267" y="861"/>
                  </a:cubicBezTo>
                  <a:cubicBezTo>
                    <a:pt x="1330" y="861"/>
                    <a:pt x="1394" y="833"/>
                    <a:pt x="1442" y="785"/>
                  </a:cubicBezTo>
                  <a:cubicBezTo>
                    <a:pt x="1451" y="776"/>
                    <a:pt x="1451" y="757"/>
                    <a:pt x="1451" y="738"/>
                  </a:cubicBezTo>
                  <a:lnTo>
                    <a:pt x="1451" y="636"/>
                  </a:lnTo>
                  <a:cubicBezTo>
                    <a:pt x="1507" y="636"/>
                    <a:pt x="1544" y="608"/>
                    <a:pt x="1572" y="571"/>
                  </a:cubicBezTo>
                  <a:cubicBezTo>
                    <a:pt x="1581" y="562"/>
                    <a:pt x="1591" y="552"/>
                    <a:pt x="1591" y="534"/>
                  </a:cubicBezTo>
                  <a:lnTo>
                    <a:pt x="1591" y="404"/>
                  </a:lnTo>
                  <a:lnTo>
                    <a:pt x="1544" y="441"/>
                  </a:lnTo>
                  <a:cubicBezTo>
                    <a:pt x="1526" y="431"/>
                    <a:pt x="1498" y="422"/>
                    <a:pt x="1479" y="413"/>
                  </a:cubicBezTo>
                  <a:cubicBezTo>
                    <a:pt x="1419" y="399"/>
                    <a:pt x="1358" y="392"/>
                    <a:pt x="1298" y="392"/>
                  </a:cubicBezTo>
                  <a:cubicBezTo>
                    <a:pt x="1237" y="392"/>
                    <a:pt x="1177" y="399"/>
                    <a:pt x="1116" y="413"/>
                  </a:cubicBezTo>
                  <a:cubicBezTo>
                    <a:pt x="1209" y="385"/>
                    <a:pt x="1293" y="329"/>
                    <a:pt x="1358" y="245"/>
                  </a:cubicBezTo>
                  <a:cubicBezTo>
                    <a:pt x="1367" y="227"/>
                    <a:pt x="1377" y="218"/>
                    <a:pt x="1367" y="199"/>
                  </a:cubicBezTo>
                  <a:lnTo>
                    <a:pt x="1367" y="78"/>
                  </a:lnTo>
                  <a:lnTo>
                    <a:pt x="1330" y="125"/>
                  </a:lnTo>
                  <a:cubicBezTo>
                    <a:pt x="1302" y="106"/>
                    <a:pt x="1284" y="97"/>
                    <a:pt x="1256" y="87"/>
                  </a:cubicBezTo>
                  <a:cubicBezTo>
                    <a:pt x="1234" y="83"/>
                    <a:pt x="1212" y="81"/>
                    <a:pt x="1191" y="81"/>
                  </a:cubicBezTo>
                  <a:cubicBezTo>
                    <a:pt x="1121" y="81"/>
                    <a:pt x="1057" y="105"/>
                    <a:pt x="1014" y="162"/>
                  </a:cubicBezTo>
                  <a:cubicBezTo>
                    <a:pt x="1051" y="97"/>
                    <a:pt x="1005" y="32"/>
                    <a:pt x="903" y="4"/>
                  </a:cubicBezTo>
                  <a:cubicBezTo>
                    <a:pt x="887" y="1"/>
                    <a:pt x="871" y="0"/>
                    <a:pt x="85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1961144" y="2973616"/>
              <a:ext cx="179231" cy="109269"/>
            </a:xfrm>
            <a:custGeom>
              <a:avLst/>
              <a:gdLst/>
              <a:ahLst/>
              <a:cxnLst/>
              <a:rect l="l" t="t" r="r" b="b"/>
              <a:pathLst>
                <a:path w="1637" h="998" extrusionOk="0">
                  <a:moveTo>
                    <a:pt x="845" y="0"/>
                  </a:moveTo>
                  <a:cubicBezTo>
                    <a:pt x="782" y="0"/>
                    <a:pt x="720" y="28"/>
                    <a:pt x="679" y="76"/>
                  </a:cubicBezTo>
                  <a:cubicBezTo>
                    <a:pt x="633" y="141"/>
                    <a:pt x="633" y="234"/>
                    <a:pt x="679" y="309"/>
                  </a:cubicBezTo>
                  <a:cubicBezTo>
                    <a:pt x="605" y="234"/>
                    <a:pt x="512" y="178"/>
                    <a:pt x="409" y="151"/>
                  </a:cubicBezTo>
                  <a:cubicBezTo>
                    <a:pt x="385" y="143"/>
                    <a:pt x="361" y="140"/>
                    <a:pt x="337" y="140"/>
                  </a:cubicBezTo>
                  <a:cubicBezTo>
                    <a:pt x="270" y="140"/>
                    <a:pt x="209" y="168"/>
                    <a:pt x="168" y="216"/>
                  </a:cubicBezTo>
                  <a:cubicBezTo>
                    <a:pt x="134" y="274"/>
                    <a:pt x="168" y="333"/>
                    <a:pt x="243" y="357"/>
                  </a:cubicBezTo>
                  <a:lnTo>
                    <a:pt x="243" y="357"/>
                  </a:lnTo>
                  <a:cubicBezTo>
                    <a:pt x="230" y="355"/>
                    <a:pt x="217" y="354"/>
                    <a:pt x="203" y="354"/>
                  </a:cubicBezTo>
                  <a:cubicBezTo>
                    <a:pt x="140" y="354"/>
                    <a:pt x="79" y="381"/>
                    <a:pt x="37" y="430"/>
                  </a:cubicBezTo>
                  <a:cubicBezTo>
                    <a:pt x="0" y="495"/>
                    <a:pt x="47" y="560"/>
                    <a:pt x="140" y="578"/>
                  </a:cubicBezTo>
                  <a:cubicBezTo>
                    <a:pt x="200" y="592"/>
                    <a:pt x="261" y="599"/>
                    <a:pt x="321" y="599"/>
                  </a:cubicBezTo>
                  <a:cubicBezTo>
                    <a:pt x="381" y="599"/>
                    <a:pt x="442" y="592"/>
                    <a:pt x="502" y="578"/>
                  </a:cubicBezTo>
                  <a:lnTo>
                    <a:pt x="502" y="578"/>
                  </a:lnTo>
                  <a:cubicBezTo>
                    <a:pt x="409" y="616"/>
                    <a:pt x="316" y="671"/>
                    <a:pt x="261" y="746"/>
                  </a:cubicBezTo>
                  <a:cubicBezTo>
                    <a:pt x="223" y="811"/>
                    <a:pt x="270" y="876"/>
                    <a:pt x="363" y="895"/>
                  </a:cubicBezTo>
                  <a:cubicBezTo>
                    <a:pt x="385" y="902"/>
                    <a:pt x="407" y="905"/>
                    <a:pt x="430" y="905"/>
                  </a:cubicBezTo>
                  <a:cubicBezTo>
                    <a:pt x="493" y="905"/>
                    <a:pt x="557" y="877"/>
                    <a:pt x="605" y="829"/>
                  </a:cubicBezTo>
                  <a:lnTo>
                    <a:pt x="605" y="829"/>
                  </a:lnTo>
                  <a:cubicBezTo>
                    <a:pt x="567" y="895"/>
                    <a:pt x="614" y="960"/>
                    <a:pt x="707" y="978"/>
                  </a:cubicBezTo>
                  <a:cubicBezTo>
                    <a:pt x="737" y="992"/>
                    <a:pt x="766" y="998"/>
                    <a:pt x="793" y="998"/>
                  </a:cubicBezTo>
                  <a:cubicBezTo>
                    <a:pt x="939" y="998"/>
                    <a:pt x="1042" y="831"/>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5" y="633"/>
                    <a:pt x="1405" y="636"/>
                    <a:pt x="1425" y="636"/>
                  </a:cubicBezTo>
                  <a:cubicBezTo>
                    <a:pt x="1488" y="636"/>
                    <a:pt x="1549" y="608"/>
                    <a:pt x="1590" y="560"/>
                  </a:cubicBezTo>
                  <a:cubicBezTo>
                    <a:pt x="1637" y="495"/>
                    <a:pt x="1581" y="430"/>
                    <a:pt x="1488" y="411"/>
                  </a:cubicBezTo>
                  <a:cubicBezTo>
                    <a:pt x="1428" y="397"/>
                    <a:pt x="1367" y="390"/>
                    <a:pt x="1307" y="390"/>
                  </a:cubicBezTo>
                  <a:cubicBezTo>
                    <a:pt x="1246" y="390"/>
                    <a:pt x="1186" y="397"/>
                    <a:pt x="1125" y="411"/>
                  </a:cubicBezTo>
                  <a:cubicBezTo>
                    <a:pt x="1218" y="374"/>
                    <a:pt x="1302" y="318"/>
                    <a:pt x="1367" y="244"/>
                  </a:cubicBezTo>
                  <a:cubicBezTo>
                    <a:pt x="1404" y="178"/>
                    <a:pt x="1358" y="113"/>
                    <a:pt x="1265" y="95"/>
                  </a:cubicBezTo>
                  <a:cubicBezTo>
                    <a:pt x="1238" y="87"/>
                    <a:pt x="1211" y="82"/>
                    <a:pt x="1184" y="82"/>
                  </a:cubicBezTo>
                  <a:cubicBezTo>
                    <a:pt x="1121" y="82"/>
                    <a:pt x="1063" y="107"/>
                    <a:pt x="1023" y="160"/>
                  </a:cubicBezTo>
                  <a:cubicBezTo>
                    <a:pt x="1060" y="95"/>
                    <a:pt x="1014" y="30"/>
                    <a:pt x="912" y="11"/>
                  </a:cubicBezTo>
                  <a:cubicBezTo>
                    <a:pt x="890" y="4"/>
                    <a:pt x="867"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1693337" y="2813873"/>
              <a:ext cx="278098" cy="130509"/>
            </a:xfrm>
            <a:custGeom>
              <a:avLst/>
              <a:gdLst/>
              <a:ahLst/>
              <a:cxnLst/>
              <a:rect l="l" t="t" r="r" b="b"/>
              <a:pathLst>
                <a:path w="2540" h="1192" extrusionOk="0">
                  <a:moveTo>
                    <a:pt x="2539" y="1"/>
                  </a:moveTo>
                  <a:lnTo>
                    <a:pt x="0" y="10"/>
                  </a:lnTo>
                  <a:lnTo>
                    <a:pt x="0" y="373"/>
                  </a:lnTo>
                  <a:cubicBezTo>
                    <a:pt x="0" y="940"/>
                    <a:pt x="661" y="1191"/>
                    <a:pt x="1256" y="1191"/>
                  </a:cubicBezTo>
                  <a:cubicBezTo>
                    <a:pt x="1851"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1692351" y="2728362"/>
              <a:ext cx="277989" cy="176275"/>
            </a:xfrm>
            <a:custGeom>
              <a:avLst/>
              <a:gdLst/>
              <a:ahLst/>
              <a:cxnLst/>
              <a:rect l="l" t="t" r="r" b="b"/>
              <a:pathLst>
                <a:path w="2539" h="1610" extrusionOk="0">
                  <a:moveTo>
                    <a:pt x="1256" y="1"/>
                  </a:moveTo>
                  <a:cubicBezTo>
                    <a:pt x="707" y="1"/>
                    <a:pt x="0" y="233"/>
                    <a:pt x="0" y="791"/>
                  </a:cubicBezTo>
                  <a:cubicBezTo>
                    <a:pt x="0" y="1349"/>
                    <a:pt x="670" y="1609"/>
                    <a:pt x="1265" y="1609"/>
                  </a:cubicBezTo>
                  <a:cubicBezTo>
                    <a:pt x="1860" y="1609"/>
                    <a:pt x="2539" y="1358"/>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1708555" y="2735479"/>
              <a:ext cx="246566" cy="155910"/>
            </a:xfrm>
            <a:custGeom>
              <a:avLst/>
              <a:gdLst/>
              <a:ahLst/>
              <a:cxnLst/>
              <a:rect l="l" t="t" r="r" b="b"/>
              <a:pathLst>
                <a:path w="2252" h="1424" extrusionOk="0">
                  <a:moveTo>
                    <a:pt x="1117" y="1"/>
                  </a:moveTo>
                  <a:cubicBezTo>
                    <a:pt x="624" y="1"/>
                    <a:pt x="1" y="205"/>
                    <a:pt x="1" y="707"/>
                  </a:cubicBezTo>
                  <a:cubicBezTo>
                    <a:pt x="1" y="1200"/>
                    <a:pt x="587" y="1424"/>
                    <a:pt x="1117" y="1424"/>
                  </a:cubicBezTo>
                  <a:cubicBezTo>
                    <a:pt x="1647" y="1424"/>
                    <a:pt x="2251" y="1200"/>
                    <a:pt x="2251" y="707"/>
                  </a:cubicBezTo>
                  <a:cubicBezTo>
                    <a:pt x="2251" y="215"/>
                    <a:pt x="1619"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1707570" y="2735479"/>
              <a:ext cx="246566" cy="85619"/>
            </a:xfrm>
            <a:custGeom>
              <a:avLst/>
              <a:gdLst/>
              <a:ahLst/>
              <a:cxnLst/>
              <a:rect l="l" t="t" r="r" b="b"/>
              <a:pathLst>
                <a:path w="2252" h="782" extrusionOk="0">
                  <a:moveTo>
                    <a:pt x="1117" y="1"/>
                  </a:moveTo>
                  <a:cubicBezTo>
                    <a:pt x="614" y="1"/>
                    <a:pt x="1" y="205"/>
                    <a:pt x="1" y="707"/>
                  </a:cubicBezTo>
                  <a:lnTo>
                    <a:pt x="1" y="773"/>
                  </a:lnTo>
                  <a:cubicBezTo>
                    <a:pt x="66" y="336"/>
                    <a:pt x="652" y="140"/>
                    <a:pt x="1126" y="140"/>
                  </a:cubicBezTo>
                  <a:cubicBezTo>
                    <a:pt x="1600" y="140"/>
                    <a:pt x="2195" y="336"/>
                    <a:pt x="2251" y="782"/>
                  </a:cubicBezTo>
                  <a:cubicBezTo>
                    <a:pt x="2251" y="754"/>
                    <a:pt x="2251" y="726"/>
                    <a:pt x="2251" y="70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1746329" y="2770734"/>
              <a:ext cx="172114" cy="107736"/>
            </a:xfrm>
            <a:custGeom>
              <a:avLst/>
              <a:gdLst/>
              <a:ahLst/>
              <a:cxnLst/>
              <a:rect l="l" t="t" r="r" b="b"/>
              <a:pathLst>
                <a:path w="1572" h="984" extrusionOk="0">
                  <a:moveTo>
                    <a:pt x="1432" y="627"/>
                  </a:moveTo>
                  <a:lnTo>
                    <a:pt x="1404" y="655"/>
                  </a:lnTo>
                  <a:cubicBezTo>
                    <a:pt x="1386" y="637"/>
                    <a:pt x="1358" y="627"/>
                    <a:pt x="1339" y="627"/>
                  </a:cubicBezTo>
                  <a:close/>
                  <a:moveTo>
                    <a:pt x="930" y="683"/>
                  </a:moveTo>
                  <a:lnTo>
                    <a:pt x="949" y="692"/>
                  </a:lnTo>
                  <a:lnTo>
                    <a:pt x="939" y="702"/>
                  </a:lnTo>
                  <a:cubicBezTo>
                    <a:pt x="939" y="692"/>
                    <a:pt x="939" y="692"/>
                    <a:pt x="930" y="683"/>
                  </a:cubicBezTo>
                  <a:close/>
                  <a:moveTo>
                    <a:pt x="849" y="1"/>
                  </a:moveTo>
                  <a:cubicBezTo>
                    <a:pt x="793" y="1"/>
                    <a:pt x="738" y="13"/>
                    <a:pt x="688" y="41"/>
                  </a:cubicBezTo>
                  <a:lnTo>
                    <a:pt x="632" y="51"/>
                  </a:lnTo>
                  <a:lnTo>
                    <a:pt x="632" y="153"/>
                  </a:lnTo>
                  <a:cubicBezTo>
                    <a:pt x="623" y="199"/>
                    <a:pt x="632" y="255"/>
                    <a:pt x="660" y="302"/>
                  </a:cubicBezTo>
                  <a:cubicBezTo>
                    <a:pt x="586" y="227"/>
                    <a:pt x="493" y="172"/>
                    <a:pt x="391" y="144"/>
                  </a:cubicBezTo>
                  <a:cubicBezTo>
                    <a:pt x="374" y="141"/>
                    <a:pt x="357" y="140"/>
                    <a:pt x="340" y="140"/>
                  </a:cubicBezTo>
                  <a:cubicBezTo>
                    <a:pt x="289" y="140"/>
                    <a:pt x="235" y="151"/>
                    <a:pt x="186" y="172"/>
                  </a:cubicBezTo>
                  <a:lnTo>
                    <a:pt x="130" y="125"/>
                  </a:lnTo>
                  <a:lnTo>
                    <a:pt x="130" y="255"/>
                  </a:lnTo>
                  <a:cubicBezTo>
                    <a:pt x="130" y="300"/>
                    <a:pt x="173" y="345"/>
                    <a:pt x="243" y="365"/>
                  </a:cubicBezTo>
                  <a:lnTo>
                    <a:pt x="243" y="365"/>
                  </a:lnTo>
                  <a:cubicBezTo>
                    <a:pt x="223" y="360"/>
                    <a:pt x="202" y="357"/>
                    <a:pt x="182" y="357"/>
                  </a:cubicBezTo>
                  <a:cubicBezTo>
                    <a:pt x="141" y="357"/>
                    <a:pt x="101" y="367"/>
                    <a:pt x="65"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62" y="896"/>
                    <a:pt x="389" y="900"/>
                    <a:pt x="415" y="900"/>
                  </a:cubicBezTo>
                  <a:cubicBezTo>
                    <a:pt x="479" y="900"/>
                    <a:pt x="537" y="875"/>
                    <a:pt x="577" y="823"/>
                  </a:cubicBezTo>
                  <a:lnTo>
                    <a:pt x="577" y="823"/>
                  </a:lnTo>
                  <a:cubicBezTo>
                    <a:pt x="539" y="888"/>
                    <a:pt x="586" y="953"/>
                    <a:pt x="679" y="971"/>
                  </a:cubicBezTo>
                  <a:cubicBezTo>
                    <a:pt x="706" y="979"/>
                    <a:pt x="733" y="984"/>
                    <a:pt x="759" y="984"/>
                  </a:cubicBezTo>
                  <a:cubicBezTo>
                    <a:pt x="823" y="984"/>
                    <a:pt x="881" y="959"/>
                    <a:pt x="921" y="906"/>
                  </a:cubicBezTo>
                  <a:cubicBezTo>
                    <a:pt x="939" y="888"/>
                    <a:pt x="949" y="860"/>
                    <a:pt x="949" y="823"/>
                  </a:cubicBezTo>
                  <a:cubicBezTo>
                    <a:pt x="949" y="813"/>
                    <a:pt x="949"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41" y="748"/>
                    <a:pt x="1441" y="730"/>
                  </a:cubicBezTo>
                  <a:lnTo>
                    <a:pt x="1441" y="637"/>
                  </a:lnTo>
                  <a:cubicBezTo>
                    <a:pt x="1488" y="627"/>
                    <a:pt x="1534" y="599"/>
                    <a:pt x="1562" y="562"/>
                  </a:cubicBezTo>
                  <a:cubicBezTo>
                    <a:pt x="1572" y="553"/>
                    <a:pt x="1572" y="544"/>
                    <a:pt x="1572" y="525"/>
                  </a:cubicBezTo>
                  <a:lnTo>
                    <a:pt x="1572" y="404"/>
                  </a:lnTo>
                  <a:lnTo>
                    <a:pt x="1534" y="432"/>
                  </a:lnTo>
                  <a:cubicBezTo>
                    <a:pt x="1516" y="423"/>
                    <a:pt x="1497" y="413"/>
                    <a:pt x="1469" y="413"/>
                  </a:cubicBezTo>
                  <a:cubicBezTo>
                    <a:pt x="1409" y="399"/>
                    <a:pt x="1348" y="392"/>
                    <a:pt x="1288" y="392"/>
                  </a:cubicBezTo>
                  <a:cubicBezTo>
                    <a:pt x="1228" y="392"/>
                    <a:pt x="1167" y="399"/>
                    <a:pt x="1107" y="413"/>
                  </a:cubicBezTo>
                  <a:cubicBezTo>
                    <a:pt x="1200" y="376"/>
                    <a:pt x="1293" y="320"/>
                    <a:pt x="1348" y="246"/>
                  </a:cubicBezTo>
                  <a:cubicBezTo>
                    <a:pt x="1358" y="227"/>
                    <a:pt x="1367" y="209"/>
                    <a:pt x="1367" y="190"/>
                  </a:cubicBezTo>
                  <a:lnTo>
                    <a:pt x="1367" y="79"/>
                  </a:lnTo>
                  <a:lnTo>
                    <a:pt x="1321" y="125"/>
                  </a:lnTo>
                  <a:cubicBezTo>
                    <a:pt x="1302" y="107"/>
                    <a:pt x="1274" y="97"/>
                    <a:pt x="1246" y="88"/>
                  </a:cubicBezTo>
                  <a:cubicBezTo>
                    <a:pt x="1226" y="83"/>
                    <a:pt x="1205" y="81"/>
                    <a:pt x="1184" y="81"/>
                  </a:cubicBezTo>
                  <a:cubicBezTo>
                    <a:pt x="1119" y="81"/>
                    <a:pt x="1054" y="104"/>
                    <a:pt x="1004" y="153"/>
                  </a:cubicBezTo>
                  <a:cubicBezTo>
                    <a:pt x="1042" y="97"/>
                    <a:pt x="995" y="32"/>
                    <a:pt x="902" y="4"/>
                  </a:cubicBezTo>
                  <a:cubicBezTo>
                    <a:pt x="884" y="2"/>
                    <a:pt x="867" y="1"/>
                    <a:pt x="84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1744248" y="2755844"/>
              <a:ext cx="179341" cy="110144"/>
            </a:xfrm>
            <a:custGeom>
              <a:avLst/>
              <a:gdLst/>
              <a:ahLst/>
              <a:cxnLst/>
              <a:rect l="l" t="t" r="r" b="b"/>
              <a:pathLst>
                <a:path w="1638" h="1006" extrusionOk="0">
                  <a:moveTo>
                    <a:pt x="837" y="1"/>
                  </a:moveTo>
                  <a:cubicBezTo>
                    <a:pt x="690" y="1"/>
                    <a:pt x="585" y="174"/>
                    <a:pt x="679" y="308"/>
                  </a:cubicBezTo>
                  <a:cubicBezTo>
                    <a:pt x="605" y="233"/>
                    <a:pt x="512" y="187"/>
                    <a:pt x="410" y="159"/>
                  </a:cubicBezTo>
                  <a:cubicBezTo>
                    <a:pt x="388" y="152"/>
                    <a:pt x="365" y="148"/>
                    <a:pt x="343" y="148"/>
                  </a:cubicBezTo>
                  <a:cubicBezTo>
                    <a:pt x="279" y="148"/>
                    <a:pt x="216" y="176"/>
                    <a:pt x="168" y="224"/>
                  </a:cubicBezTo>
                  <a:cubicBezTo>
                    <a:pt x="134" y="274"/>
                    <a:pt x="169" y="340"/>
                    <a:pt x="245" y="366"/>
                  </a:cubicBezTo>
                  <a:lnTo>
                    <a:pt x="245" y="366"/>
                  </a:lnTo>
                  <a:cubicBezTo>
                    <a:pt x="231" y="363"/>
                    <a:pt x="217" y="362"/>
                    <a:pt x="203" y="362"/>
                  </a:cubicBezTo>
                  <a:cubicBezTo>
                    <a:pt x="140" y="362"/>
                    <a:pt x="79" y="390"/>
                    <a:pt x="38" y="438"/>
                  </a:cubicBezTo>
                  <a:cubicBezTo>
                    <a:pt x="0" y="503"/>
                    <a:pt x="47" y="568"/>
                    <a:pt x="140" y="587"/>
                  </a:cubicBezTo>
                  <a:cubicBezTo>
                    <a:pt x="200" y="601"/>
                    <a:pt x="261" y="608"/>
                    <a:pt x="321" y="608"/>
                  </a:cubicBezTo>
                  <a:cubicBezTo>
                    <a:pt x="382" y="608"/>
                    <a:pt x="442" y="601"/>
                    <a:pt x="503" y="587"/>
                  </a:cubicBezTo>
                  <a:lnTo>
                    <a:pt x="503" y="587"/>
                  </a:lnTo>
                  <a:cubicBezTo>
                    <a:pt x="410" y="614"/>
                    <a:pt x="317" y="680"/>
                    <a:pt x="261" y="754"/>
                  </a:cubicBezTo>
                  <a:cubicBezTo>
                    <a:pt x="224" y="810"/>
                    <a:pt x="270" y="875"/>
                    <a:pt x="363" y="903"/>
                  </a:cubicBezTo>
                  <a:cubicBezTo>
                    <a:pt x="385" y="910"/>
                    <a:pt x="407" y="914"/>
                    <a:pt x="430" y="914"/>
                  </a:cubicBezTo>
                  <a:cubicBezTo>
                    <a:pt x="494" y="914"/>
                    <a:pt x="557" y="886"/>
                    <a:pt x="605" y="838"/>
                  </a:cubicBezTo>
                  <a:lnTo>
                    <a:pt x="605" y="838"/>
                  </a:lnTo>
                  <a:cubicBezTo>
                    <a:pt x="568" y="893"/>
                    <a:pt x="614" y="968"/>
                    <a:pt x="707" y="986"/>
                  </a:cubicBezTo>
                  <a:cubicBezTo>
                    <a:pt x="736" y="999"/>
                    <a:pt x="764" y="1005"/>
                    <a:pt x="791" y="1005"/>
                  </a:cubicBezTo>
                  <a:cubicBezTo>
                    <a:pt x="938" y="1005"/>
                    <a:pt x="1043" y="832"/>
                    <a:pt x="949" y="698"/>
                  </a:cubicBezTo>
                  <a:lnTo>
                    <a:pt x="949" y="698"/>
                  </a:lnTo>
                  <a:cubicBezTo>
                    <a:pt x="1023" y="773"/>
                    <a:pt x="1116" y="819"/>
                    <a:pt x="1219" y="847"/>
                  </a:cubicBezTo>
                  <a:cubicBezTo>
                    <a:pt x="1243" y="854"/>
                    <a:pt x="1267" y="858"/>
                    <a:pt x="1291" y="858"/>
                  </a:cubicBezTo>
                  <a:cubicBezTo>
                    <a:pt x="1358" y="858"/>
                    <a:pt x="1419" y="830"/>
                    <a:pt x="1460" y="782"/>
                  </a:cubicBezTo>
                  <a:cubicBezTo>
                    <a:pt x="1497" y="727"/>
                    <a:pt x="1453" y="664"/>
                    <a:pt x="1365" y="635"/>
                  </a:cubicBezTo>
                  <a:lnTo>
                    <a:pt x="1365" y="635"/>
                  </a:lnTo>
                  <a:cubicBezTo>
                    <a:pt x="1385" y="641"/>
                    <a:pt x="1405" y="644"/>
                    <a:pt x="1425" y="644"/>
                  </a:cubicBezTo>
                  <a:cubicBezTo>
                    <a:pt x="1489" y="644"/>
                    <a:pt x="1552" y="616"/>
                    <a:pt x="1600" y="568"/>
                  </a:cubicBezTo>
                  <a:cubicBezTo>
                    <a:pt x="1637" y="512"/>
                    <a:pt x="1591" y="447"/>
                    <a:pt x="1488" y="419"/>
                  </a:cubicBezTo>
                  <a:cubicBezTo>
                    <a:pt x="1428" y="405"/>
                    <a:pt x="1367" y="398"/>
                    <a:pt x="1307" y="398"/>
                  </a:cubicBezTo>
                  <a:cubicBezTo>
                    <a:pt x="1247" y="398"/>
                    <a:pt x="1186" y="405"/>
                    <a:pt x="1126" y="419"/>
                  </a:cubicBezTo>
                  <a:cubicBezTo>
                    <a:pt x="1219" y="391"/>
                    <a:pt x="1312" y="335"/>
                    <a:pt x="1367" y="252"/>
                  </a:cubicBezTo>
                  <a:cubicBezTo>
                    <a:pt x="1405" y="196"/>
                    <a:pt x="1358" y="131"/>
                    <a:pt x="1265" y="103"/>
                  </a:cubicBezTo>
                  <a:cubicBezTo>
                    <a:pt x="1243" y="96"/>
                    <a:pt x="1221" y="92"/>
                    <a:pt x="1198" y="92"/>
                  </a:cubicBezTo>
                  <a:cubicBezTo>
                    <a:pt x="1135" y="92"/>
                    <a:pt x="1071" y="120"/>
                    <a:pt x="1023" y="168"/>
                  </a:cubicBezTo>
                  <a:cubicBezTo>
                    <a:pt x="1061" y="112"/>
                    <a:pt x="1014" y="47"/>
                    <a:pt x="921" y="19"/>
                  </a:cubicBezTo>
                  <a:cubicBezTo>
                    <a:pt x="892" y="6"/>
                    <a:pt x="864" y="1"/>
                    <a:pt x="837"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1757497" y="3036900"/>
              <a:ext cx="278098" cy="130400"/>
            </a:xfrm>
            <a:custGeom>
              <a:avLst/>
              <a:gdLst/>
              <a:ahLst/>
              <a:cxnLst/>
              <a:rect l="l" t="t" r="r" b="b"/>
              <a:pathLst>
                <a:path w="2540" h="1191" extrusionOk="0">
                  <a:moveTo>
                    <a:pt x="2539" y="0"/>
                  </a:moveTo>
                  <a:lnTo>
                    <a:pt x="0" y="10"/>
                  </a:lnTo>
                  <a:lnTo>
                    <a:pt x="0" y="382"/>
                  </a:lnTo>
                  <a:cubicBezTo>
                    <a:pt x="0" y="940"/>
                    <a:pt x="661" y="1191"/>
                    <a:pt x="1256" y="1191"/>
                  </a:cubicBezTo>
                  <a:cubicBezTo>
                    <a:pt x="1851" y="1191"/>
                    <a:pt x="2539" y="940"/>
                    <a:pt x="2539" y="38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1756511" y="2951390"/>
              <a:ext cx="277989" cy="176165"/>
            </a:xfrm>
            <a:custGeom>
              <a:avLst/>
              <a:gdLst/>
              <a:ahLst/>
              <a:cxnLst/>
              <a:rect l="l" t="t" r="r" b="b"/>
              <a:pathLst>
                <a:path w="2539" h="1609" extrusionOk="0">
                  <a:moveTo>
                    <a:pt x="1255" y="0"/>
                  </a:moveTo>
                  <a:cubicBezTo>
                    <a:pt x="707" y="0"/>
                    <a:pt x="0" y="233"/>
                    <a:pt x="0" y="791"/>
                  </a:cubicBezTo>
                  <a:cubicBezTo>
                    <a:pt x="0" y="1349"/>
                    <a:pt x="670" y="1609"/>
                    <a:pt x="1265" y="1609"/>
                  </a:cubicBezTo>
                  <a:cubicBezTo>
                    <a:pt x="1860" y="1609"/>
                    <a:pt x="2539" y="1358"/>
                    <a:pt x="2539" y="791"/>
                  </a:cubicBezTo>
                  <a:cubicBezTo>
                    <a:pt x="2539" y="233"/>
                    <a:pt x="1832" y="0"/>
                    <a:pt x="12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1772715" y="2958506"/>
              <a:ext cx="246566" cy="155910"/>
            </a:xfrm>
            <a:custGeom>
              <a:avLst/>
              <a:gdLst/>
              <a:ahLst/>
              <a:cxnLst/>
              <a:rect l="l" t="t" r="r" b="b"/>
              <a:pathLst>
                <a:path w="2252" h="1424" extrusionOk="0">
                  <a:moveTo>
                    <a:pt x="1117" y="0"/>
                  </a:moveTo>
                  <a:cubicBezTo>
                    <a:pt x="624" y="0"/>
                    <a:pt x="1" y="205"/>
                    <a:pt x="1" y="698"/>
                  </a:cubicBezTo>
                  <a:cubicBezTo>
                    <a:pt x="1" y="1191"/>
                    <a:pt x="587" y="1423"/>
                    <a:pt x="1117" y="1423"/>
                  </a:cubicBezTo>
                  <a:cubicBezTo>
                    <a:pt x="1647" y="1423"/>
                    <a:pt x="2251" y="1200"/>
                    <a:pt x="2251" y="698"/>
                  </a:cubicBezTo>
                  <a:cubicBezTo>
                    <a:pt x="2251" y="205"/>
                    <a:pt x="1619" y="0"/>
                    <a:pt x="111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1771730" y="2958506"/>
              <a:ext cx="246456" cy="85619"/>
            </a:xfrm>
            <a:custGeom>
              <a:avLst/>
              <a:gdLst/>
              <a:ahLst/>
              <a:cxnLst/>
              <a:rect l="l" t="t" r="r" b="b"/>
              <a:pathLst>
                <a:path w="2251" h="782" extrusionOk="0">
                  <a:moveTo>
                    <a:pt x="1116" y="0"/>
                  </a:moveTo>
                  <a:cubicBezTo>
                    <a:pt x="605" y="0"/>
                    <a:pt x="1" y="205"/>
                    <a:pt x="1" y="698"/>
                  </a:cubicBezTo>
                  <a:cubicBezTo>
                    <a:pt x="1" y="716"/>
                    <a:pt x="1" y="744"/>
                    <a:pt x="1" y="772"/>
                  </a:cubicBezTo>
                  <a:cubicBezTo>
                    <a:pt x="66" y="335"/>
                    <a:pt x="651" y="140"/>
                    <a:pt x="1126" y="140"/>
                  </a:cubicBezTo>
                  <a:cubicBezTo>
                    <a:pt x="1600" y="140"/>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1810379" y="2993105"/>
              <a:ext cx="172224" cy="108174"/>
            </a:xfrm>
            <a:custGeom>
              <a:avLst/>
              <a:gdLst/>
              <a:ahLst/>
              <a:cxnLst/>
              <a:rect l="l" t="t" r="r" b="b"/>
              <a:pathLst>
                <a:path w="1573" h="988" extrusionOk="0">
                  <a:moveTo>
                    <a:pt x="1340" y="633"/>
                  </a:moveTo>
                  <a:cubicBezTo>
                    <a:pt x="1359" y="633"/>
                    <a:pt x="1377" y="637"/>
                    <a:pt x="1399" y="637"/>
                  </a:cubicBezTo>
                  <a:cubicBezTo>
                    <a:pt x="1409" y="637"/>
                    <a:pt x="1421" y="636"/>
                    <a:pt x="1433" y="633"/>
                  </a:cubicBezTo>
                  <a:lnTo>
                    <a:pt x="1433" y="633"/>
                  </a:lnTo>
                  <a:lnTo>
                    <a:pt x="1405" y="661"/>
                  </a:lnTo>
                  <a:cubicBezTo>
                    <a:pt x="1386" y="642"/>
                    <a:pt x="1359" y="633"/>
                    <a:pt x="1340" y="633"/>
                  </a:cubicBezTo>
                  <a:close/>
                  <a:moveTo>
                    <a:pt x="931" y="689"/>
                  </a:moveTo>
                  <a:lnTo>
                    <a:pt x="949" y="698"/>
                  </a:lnTo>
                  <a:lnTo>
                    <a:pt x="940" y="707"/>
                  </a:lnTo>
                  <a:lnTo>
                    <a:pt x="931" y="689"/>
                  </a:lnTo>
                  <a:close/>
                  <a:moveTo>
                    <a:pt x="833" y="1"/>
                  </a:moveTo>
                  <a:cubicBezTo>
                    <a:pt x="782" y="1"/>
                    <a:pt x="734" y="15"/>
                    <a:pt x="689" y="47"/>
                  </a:cubicBezTo>
                  <a:lnTo>
                    <a:pt x="633" y="56"/>
                  </a:lnTo>
                  <a:lnTo>
                    <a:pt x="633" y="149"/>
                  </a:lnTo>
                  <a:cubicBezTo>
                    <a:pt x="624" y="205"/>
                    <a:pt x="633" y="252"/>
                    <a:pt x="661" y="298"/>
                  </a:cubicBezTo>
                  <a:cubicBezTo>
                    <a:pt x="587" y="224"/>
                    <a:pt x="494" y="177"/>
                    <a:pt x="391" y="149"/>
                  </a:cubicBezTo>
                  <a:cubicBezTo>
                    <a:pt x="367" y="143"/>
                    <a:pt x="343" y="140"/>
                    <a:pt x="320" y="140"/>
                  </a:cubicBezTo>
                  <a:cubicBezTo>
                    <a:pt x="274" y="140"/>
                    <a:pt x="230" y="152"/>
                    <a:pt x="187" y="177"/>
                  </a:cubicBezTo>
                  <a:lnTo>
                    <a:pt x="131" y="131"/>
                  </a:lnTo>
                  <a:lnTo>
                    <a:pt x="131" y="252"/>
                  </a:lnTo>
                  <a:cubicBezTo>
                    <a:pt x="131" y="298"/>
                    <a:pt x="178" y="345"/>
                    <a:pt x="252" y="363"/>
                  </a:cubicBezTo>
                  <a:cubicBezTo>
                    <a:pt x="228" y="360"/>
                    <a:pt x="204" y="358"/>
                    <a:pt x="180" y="358"/>
                  </a:cubicBezTo>
                  <a:cubicBezTo>
                    <a:pt x="139" y="358"/>
                    <a:pt x="98" y="364"/>
                    <a:pt x="57" y="382"/>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10" y="605"/>
                    <a:pt x="345" y="642"/>
                    <a:pt x="289" y="689"/>
                  </a:cubicBezTo>
                  <a:lnTo>
                    <a:pt x="224" y="661"/>
                  </a:lnTo>
                  <a:lnTo>
                    <a:pt x="224" y="782"/>
                  </a:lnTo>
                  <a:cubicBezTo>
                    <a:pt x="224" y="828"/>
                    <a:pt x="261" y="875"/>
                    <a:pt x="336" y="893"/>
                  </a:cubicBezTo>
                  <a:cubicBezTo>
                    <a:pt x="363" y="901"/>
                    <a:pt x="390" y="906"/>
                    <a:pt x="416" y="906"/>
                  </a:cubicBezTo>
                  <a:cubicBezTo>
                    <a:pt x="480" y="906"/>
                    <a:pt x="538" y="881"/>
                    <a:pt x="577" y="828"/>
                  </a:cubicBezTo>
                  <a:lnTo>
                    <a:pt x="577" y="828"/>
                  </a:lnTo>
                  <a:cubicBezTo>
                    <a:pt x="540" y="893"/>
                    <a:pt x="587" y="958"/>
                    <a:pt x="689" y="977"/>
                  </a:cubicBezTo>
                  <a:cubicBezTo>
                    <a:pt x="711" y="984"/>
                    <a:pt x="733" y="988"/>
                    <a:pt x="756" y="988"/>
                  </a:cubicBezTo>
                  <a:cubicBezTo>
                    <a:pt x="819" y="988"/>
                    <a:pt x="880" y="960"/>
                    <a:pt x="922" y="912"/>
                  </a:cubicBezTo>
                  <a:cubicBezTo>
                    <a:pt x="940" y="893"/>
                    <a:pt x="949" y="865"/>
                    <a:pt x="949" y="828"/>
                  </a:cubicBezTo>
                  <a:cubicBezTo>
                    <a:pt x="959" y="819"/>
                    <a:pt x="959" y="809"/>
                    <a:pt x="949" y="800"/>
                  </a:cubicBezTo>
                  <a:lnTo>
                    <a:pt x="949" y="726"/>
                  </a:lnTo>
                  <a:cubicBezTo>
                    <a:pt x="1024" y="782"/>
                    <a:pt x="1107" y="828"/>
                    <a:pt x="1191" y="847"/>
                  </a:cubicBezTo>
                  <a:cubicBezTo>
                    <a:pt x="1215" y="854"/>
                    <a:pt x="1240" y="857"/>
                    <a:pt x="1263" y="857"/>
                  </a:cubicBezTo>
                  <a:cubicBezTo>
                    <a:pt x="1330" y="857"/>
                    <a:pt x="1392" y="830"/>
                    <a:pt x="1433" y="782"/>
                  </a:cubicBezTo>
                  <a:cubicBezTo>
                    <a:pt x="1442" y="772"/>
                    <a:pt x="1452" y="754"/>
                    <a:pt x="1452" y="744"/>
                  </a:cubicBezTo>
                  <a:lnTo>
                    <a:pt x="1452" y="642"/>
                  </a:lnTo>
                  <a:cubicBezTo>
                    <a:pt x="1498" y="633"/>
                    <a:pt x="1535" y="605"/>
                    <a:pt x="1563" y="568"/>
                  </a:cubicBezTo>
                  <a:cubicBezTo>
                    <a:pt x="1572" y="558"/>
                    <a:pt x="1572" y="549"/>
                    <a:pt x="1572" y="540"/>
                  </a:cubicBezTo>
                  <a:lnTo>
                    <a:pt x="1572" y="410"/>
                  </a:lnTo>
                  <a:lnTo>
                    <a:pt x="1535" y="438"/>
                  </a:lnTo>
                  <a:cubicBezTo>
                    <a:pt x="1517" y="428"/>
                    <a:pt x="1498" y="419"/>
                    <a:pt x="1470" y="419"/>
                  </a:cubicBezTo>
                  <a:cubicBezTo>
                    <a:pt x="1410" y="405"/>
                    <a:pt x="1349" y="398"/>
                    <a:pt x="1289" y="398"/>
                  </a:cubicBezTo>
                  <a:cubicBezTo>
                    <a:pt x="1228" y="398"/>
                    <a:pt x="1168" y="405"/>
                    <a:pt x="1107" y="419"/>
                  </a:cubicBezTo>
                  <a:cubicBezTo>
                    <a:pt x="1200" y="382"/>
                    <a:pt x="1293" y="326"/>
                    <a:pt x="1349" y="252"/>
                  </a:cubicBezTo>
                  <a:cubicBezTo>
                    <a:pt x="1359" y="233"/>
                    <a:pt x="1368" y="214"/>
                    <a:pt x="1368" y="196"/>
                  </a:cubicBezTo>
                  <a:lnTo>
                    <a:pt x="1368" y="84"/>
                  </a:lnTo>
                  <a:lnTo>
                    <a:pt x="1321" y="121"/>
                  </a:lnTo>
                  <a:cubicBezTo>
                    <a:pt x="1303" y="112"/>
                    <a:pt x="1275" y="103"/>
                    <a:pt x="1247" y="93"/>
                  </a:cubicBezTo>
                  <a:cubicBezTo>
                    <a:pt x="1225" y="86"/>
                    <a:pt x="1203" y="83"/>
                    <a:pt x="1180" y="83"/>
                  </a:cubicBezTo>
                  <a:cubicBezTo>
                    <a:pt x="1117" y="83"/>
                    <a:pt x="1053" y="110"/>
                    <a:pt x="1005" y="159"/>
                  </a:cubicBezTo>
                  <a:cubicBezTo>
                    <a:pt x="1042" y="103"/>
                    <a:pt x="996" y="28"/>
                    <a:pt x="903" y="10"/>
                  </a:cubicBezTo>
                  <a:cubicBezTo>
                    <a:pt x="879" y="4"/>
                    <a:pt x="856"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1808408" y="2979747"/>
              <a:ext cx="179231" cy="109378"/>
            </a:xfrm>
            <a:custGeom>
              <a:avLst/>
              <a:gdLst/>
              <a:ahLst/>
              <a:cxnLst/>
              <a:rect l="l" t="t" r="r" b="b"/>
              <a:pathLst>
                <a:path w="1637" h="999" extrusionOk="0">
                  <a:moveTo>
                    <a:pt x="854" y="0"/>
                  </a:moveTo>
                  <a:cubicBezTo>
                    <a:pt x="791" y="0"/>
                    <a:pt x="727" y="28"/>
                    <a:pt x="679" y="76"/>
                  </a:cubicBezTo>
                  <a:cubicBezTo>
                    <a:pt x="642" y="150"/>
                    <a:pt x="642" y="234"/>
                    <a:pt x="679" y="308"/>
                  </a:cubicBezTo>
                  <a:cubicBezTo>
                    <a:pt x="605" y="234"/>
                    <a:pt x="512" y="178"/>
                    <a:pt x="409" y="160"/>
                  </a:cubicBezTo>
                  <a:cubicBezTo>
                    <a:pt x="388" y="152"/>
                    <a:pt x="365" y="149"/>
                    <a:pt x="343" y="149"/>
                  </a:cubicBezTo>
                  <a:cubicBezTo>
                    <a:pt x="279" y="149"/>
                    <a:pt x="216" y="177"/>
                    <a:pt x="168" y="225"/>
                  </a:cubicBezTo>
                  <a:cubicBezTo>
                    <a:pt x="131" y="279"/>
                    <a:pt x="175" y="343"/>
                    <a:pt x="272" y="372"/>
                  </a:cubicBezTo>
                  <a:lnTo>
                    <a:pt x="272" y="372"/>
                  </a:lnTo>
                  <a:cubicBezTo>
                    <a:pt x="250" y="366"/>
                    <a:pt x="228" y="363"/>
                    <a:pt x="207" y="363"/>
                  </a:cubicBezTo>
                  <a:cubicBezTo>
                    <a:pt x="140" y="363"/>
                    <a:pt x="79" y="391"/>
                    <a:pt x="37" y="439"/>
                  </a:cubicBezTo>
                  <a:cubicBezTo>
                    <a:pt x="0" y="494"/>
                    <a:pt x="47" y="560"/>
                    <a:pt x="140" y="587"/>
                  </a:cubicBezTo>
                  <a:cubicBezTo>
                    <a:pt x="200" y="597"/>
                    <a:pt x="261" y="601"/>
                    <a:pt x="321" y="601"/>
                  </a:cubicBezTo>
                  <a:cubicBezTo>
                    <a:pt x="382" y="601"/>
                    <a:pt x="442" y="597"/>
                    <a:pt x="502" y="587"/>
                  </a:cubicBezTo>
                  <a:lnTo>
                    <a:pt x="502" y="587"/>
                  </a:lnTo>
                  <a:cubicBezTo>
                    <a:pt x="409" y="615"/>
                    <a:pt x="326" y="671"/>
                    <a:pt x="261" y="755"/>
                  </a:cubicBezTo>
                  <a:cubicBezTo>
                    <a:pt x="223" y="811"/>
                    <a:pt x="270" y="876"/>
                    <a:pt x="363" y="904"/>
                  </a:cubicBezTo>
                  <a:cubicBezTo>
                    <a:pt x="387" y="911"/>
                    <a:pt x="412" y="914"/>
                    <a:pt x="435" y="914"/>
                  </a:cubicBezTo>
                  <a:cubicBezTo>
                    <a:pt x="502" y="914"/>
                    <a:pt x="564" y="887"/>
                    <a:pt x="605" y="839"/>
                  </a:cubicBezTo>
                  <a:lnTo>
                    <a:pt x="605" y="839"/>
                  </a:lnTo>
                  <a:cubicBezTo>
                    <a:pt x="568" y="894"/>
                    <a:pt x="614" y="959"/>
                    <a:pt x="716" y="987"/>
                  </a:cubicBezTo>
                  <a:cubicBezTo>
                    <a:pt x="738" y="995"/>
                    <a:pt x="761" y="998"/>
                    <a:pt x="783" y="998"/>
                  </a:cubicBezTo>
                  <a:cubicBezTo>
                    <a:pt x="846" y="998"/>
                    <a:pt x="908" y="970"/>
                    <a:pt x="949" y="922"/>
                  </a:cubicBezTo>
                  <a:cubicBezTo>
                    <a:pt x="986" y="848"/>
                    <a:pt x="986" y="764"/>
                    <a:pt x="949" y="699"/>
                  </a:cubicBezTo>
                  <a:lnTo>
                    <a:pt x="949" y="699"/>
                  </a:lnTo>
                  <a:cubicBezTo>
                    <a:pt x="1023" y="764"/>
                    <a:pt x="1116" y="820"/>
                    <a:pt x="1218" y="848"/>
                  </a:cubicBezTo>
                  <a:cubicBezTo>
                    <a:pt x="1243" y="855"/>
                    <a:pt x="1267" y="859"/>
                    <a:pt x="1291" y="859"/>
                  </a:cubicBezTo>
                  <a:cubicBezTo>
                    <a:pt x="1358" y="859"/>
                    <a:pt x="1419" y="831"/>
                    <a:pt x="1460" y="783"/>
                  </a:cubicBezTo>
                  <a:cubicBezTo>
                    <a:pt x="1494" y="724"/>
                    <a:pt x="1459" y="666"/>
                    <a:pt x="1384" y="641"/>
                  </a:cubicBezTo>
                  <a:lnTo>
                    <a:pt x="1384" y="641"/>
                  </a:lnTo>
                  <a:cubicBezTo>
                    <a:pt x="1398" y="643"/>
                    <a:pt x="1411" y="645"/>
                    <a:pt x="1425" y="645"/>
                  </a:cubicBezTo>
                  <a:cubicBezTo>
                    <a:pt x="1488" y="645"/>
                    <a:pt x="1552" y="617"/>
                    <a:pt x="1600" y="569"/>
                  </a:cubicBezTo>
                  <a:cubicBezTo>
                    <a:pt x="1637" y="504"/>
                    <a:pt x="1590" y="429"/>
                    <a:pt x="1488" y="411"/>
                  </a:cubicBezTo>
                  <a:cubicBezTo>
                    <a:pt x="1428" y="397"/>
                    <a:pt x="1367" y="390"/>
                    <a:pt x="1307" y="390"/>
                  </a:cubicBezTo>
                  <a:cubicBezTo>
                    <a:pt x="1246" y="390"/>
                    <a:pt x="1186" y="397"/>
                    <a:pt x="1125" y="411"/>
                  </a:cubicBezTo>
                  <a:cubicBezTo>
                    <a:pt x="1218" y="383"/>
                    <a:pt x="1311" y="327"/>
                    <a:pt x="1367" y="243"/>
                  </a:cubicBezTo>
                  <a:cubicBezTo>
                    <a:pt x="1404" y="188"/>
                    <a:pt x="1358" y="122"/>
                    <a:pt x="1265" y="95"/>
                  </a:cubicBezTo>
                  <a:cubicBezTo>
                    <a:pt x="1243" y="87"/>
                    <a:pt x="1221" y="84"/>
                    <a:pt x="1198" y="84"/>
                  </a:cubicBezTo>
                  <a:cubicBezTo>
                    <a:pt x="1135" y="84"/>
                    <a:pt x="1071" y="112"/>
                    <a:pt x="1023" y="160"/>
                  </a:cubicBezTo>
                  <a:cubicBezTo>
                    <a:pt x="1060"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1937714" y="3233431"/>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1937714" y="3147812"/>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52933" y="3153943"/>
              <a:ext cx="246566" cy="156896"/>
            </a:xfrm>
            <a:custGeom>
              <a:avLst/>
              <a:gdLst/>
              <a:ahLst/>
              <a:cxnLst/>
              <a:rect l="l" t="t" r="r" b="b"/>
              <a:pathLst>
                <a:path w="2252" h="1433" extrusionOk="0">
                  <a:moveTo>
                    <a:pt x="1117" y="1"/>
                  </a:moveTo>
                  <a:cubicBezTo>
                    <a:pt x="624" y="1"/>
                    <a:pt x="1" y="215"/>
                    <a:pt x="1" y="707"/>
                  </a:cubicBezTo>
                  <a:cubicBezTo>
                    <a:pt x="1" y="1200"/>
                    <a:pt x="596" y="1433"/>
                    <a:pt x="1126" y="1433"/>
                  </a:cubicBezTo>
                  <a:cubicBezTo>
                    <a:pt x="1647" y="1433"/>
                    <a:pt x="2251" y="1210"/>
                    <a:pt x="2251" y="70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1952933" y="3153943"/>
              <a:ext cx="246566" cy="85619"/>
            </a:xfrm>
            <a:custGeom>
              <a:avLst/>
              <a:gdLst/>
              <a:ahLst/>
              <a:cxnLst/>
              <a:rect l="l" t="t" r="r" b="b"/>
              <a:pathLst>
                <a:path w="2252" h="782" extrusionOk="0">
                  <a:moveTo>
                    <a:pt x="1117" y="1"/>
                  </a:moveTo>
                  <a:cubicBezTo>
                    <a:pt x="605" y="1"/>
                    <a:pt x="1" y="215"/>
                    <a:pt x="1" y="707"/>
                  </a:cubicBezTo>
                  <a:cubicBezTo>
                    <a:pt x="1" y="735"/>
                    <a:pt x="1" y="754"/>
                    <a:pt x="1" y="782"/>
                  </a:cubicBezTo>
                  <a:cubicBezTo>
                    <a:pt x="66" y="336"/>
                    <a:pt x="652" y="150"/>
                    <a:pt x="1117" y="150"/>
                  </a:cubicBezTo>
                  <a:cubicBezTo>
                    <a:pt x="1600" y="150"/>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90597" y="3189198"/>
              <a:ext cx="174304" cy="107736"/>
            </a:xfrm>
            <a:custGeom>
              <a:avLst/>
              <a:gdLst/>
              <a:ahLst/>
              <a:cxnLst/>
              <a:rect l="l" t="t" r="r" b="b"/>
              <a:pathLst>
                <a:path w="1592" h="984" extrusionOk="0">
                  <a:moveTo>
                    <a:pt x="1349" y="627"/>
                  </a:moveTo>
                  <a:lnTo>
                    <a:pt x="1349" y="627"/>
                  </a:lnTo>
                  <a:cubicBezTo>
                    <a:pt x="1377" y="637"/>
                    <a:pt x="1405" y="637"/>
                    <a:pt x="1433" y="637"/>
                  </a:cubicBezTo>
                  <a:lnTo>
                    <a:pt x="1414" y="655"/>
                  </a:lnTo>
                  <a:cubicBezTo>
                    <a:pt x="1396" y="646"/>
                    <a:pt x="1368" y="637"/>
                    <a:pt x="1349" y="627"/>
                  </a:cubicBezTo>
                  <a:close/>
                  <a:moveTo>
                    <a:pt x="860" y="1"/>
                  </a:moveTo>
                  <a:cubicBezTo>
                    <a:pt x="803" y="1"/>
                    <a:pt x="748" y="13"/>
                    <a:pt x="698" y="41"/>
                  </a:cubicBezTo>
                  <a:lnTo>
                    <a:pt x="643" y="51"/>
                  </a:lnTo>
                  <a:lnTo>
                    <a:pt x="643" y="153"/>
                  </a:lnTo>
                  <a:cubicBezTo>
                    <a:pt x="633" y="200"/>
                    <a:pt x="643" y="255"/>
                    <a:pt x="661" y="302"/>
                  </a:cubicBezTo>
                  <a:cubicBezTo>
                    <a:pt x="587" y="227"/>
                    <a:pt x="494" y="172"/>
                    <a:pt x="391" y="144"/>
                  </a:cubicBezTo>
                  <a:cubicBezTo>
                    <a:pt x="375" y="141"/>
                    <a:pt x="359" y="140"/>
                    <a:pt x="343"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3" y="595"/>
                    <a:pt x="303" y="595"/>
                  </a:cubicBezTo>
                  <a:cubicBezTo>
                    <a:pt x="364" y="595"/>
                    <a:pt x="424" y="590"/>
                    <a:pt x="484" y="581"/>
                  </a:cubicBezTo>
                  <a:lnTo>
                    <a:pt x="484" y="581"/>
                  </a:lnTo>
                  <a:cubicBezTo>
                    <a:pt x="410" y="599"/>
                    <a:pt x="354" y="637"/>
                    <a:pt x="289" y="683"/>
                  </a:cubicBezTo>
                  <a:lnTo>
                    <a:pt x="233" y="655"/>
                  </a:lnTo>
                  <a:lnTo>
                    <a:pt x="233" y="776"/>
                  </a:lnTo>
                  <a:cubicBezTo>
                    <a:pt x="233" y="823"/>
                    <a:pt x="271" y="869"/>
                    <a:pt x="345" y="888"/>
                  </a:cubicBezTo>
                  <a:cubicBezTo>
                    <a:pt x="369" y="896"/>
                    <a:pt x="395" y="900"/>
                    <a:pt x="420" y="900"/>
                  </a:cubicBezTo>
                  <a:cubicBezTo>
                    <a:pt x="480" y="900"/>
                    <a:pt x="541" y="875"/>
                    <a:pt x="587" y="823"/>
                  </a:cubicBezTo>
                  <a:lnTo>
                    <a:pt x="587" y="823"/>
                  </a:lnTo>
                  <a:cubicBezTo>
                    <a:pt x="550" y="888"/>
                    <a:pt x="596" y="953"/>
                    <a:pt x="689" y="971"/>
                  </a:cubicBezTo>
                  <a:cubicBezTo>
                    <a:pt x="716" y="979"/>
                    <a:pt x="743" y="984"/>
                    <a:pt x="769" y="984"/>
                  </a:cubicBezTo>
                  <a:cubicBezTo>
                    <a:pt x="833" y="984"/>
                    <a:pt x="891" y="959"/>
                    <a:pt x="931" y="906"/>
                  </a:cubicBezTo>
                  <a:cubicBezTo>
                    <a:pt x="949" y="888"/>
                    <a:pt x="959" y="860"/>
                    <a:pt x="959" y="823"/>
                  </a:cubicBezTo>
                  <a:cubicBezTo>
                    <a:pt x="959" y="813"/>
                    <a:pt x="959" y="804"/>
                    <a:pt x="959" y="795"/>
                  </a:cubicBezTo>
                  <a:lnTo>
                    <a:pt x="959" y="711"/>
                  </a:lnTo>
                  <a:cubicBezTo>
                    <a:pt x="1033" y="776"/>
                    <a:pt x="1117" y="823"/>
                    <a:pt x="1200" y="841"/>
                  </a:cubicBezTo>
                  <a:cubicBezTo>
                    <a:pt x="1225" y="848"/>
                    <a:pt x="1249" y="852"/>
                    <a:pt x="1273" y="852"/>
                  </a:cubicBezTo>
                  <a:cubicBezTo>
                    <a:pt x="1340" y="852"/>
                    <a:pt x="1401" y="824"/>
                    <a:pt x="1442" y="776"/>
                  </a:cubicBezTo>
                  <a:cubicBezTo>
                    <a:pt x="1452" y="767"/>
                    <a:pt x="1452" y="748"/>
                    <a:pt x="1452" y="730"/>
                  </a:cubicBezTo>
                  <a:lnTo>
                    <a:pt x="1452" y="637"/>
                  </a:lnTo>
                  <a:cubicBezTo>
                    <a:pt x="1507" y="627"/>
                    <a:pt x="1545" y="609"/>
                    <a:pt x="1582" y="562"/>
                  </a:cubicBezTo>
                  <a:cubicBezTo>
                    <a:pt x="1582" y="553"/>
                    <a:pt x="1591" y="544"/>
                    <a:pt x="1591" y="525"/>
                  </a:cubicBezTo>
                  <a:lnTo>
                    <a:pt x="1591" y="395"/>
                  </a:lnTo>
                  <a:lnTo>
                    <a:pt x="1545" y="441"/>
                  </a:lnTo>
                  <a:cubicBezTo>
                    <a:pt x="1526" y="432"/>
                    <a:pt x="1498" y="423"/>
                    <a:pt x="1479" y="413"/>
                  </a:cubicBezTo>
                  <a:cubicBezTo>
                    <a:pt x="1419" y="399"/>
                    <a:pt x="1359" y="392"/>
                    <a:pt x="1298" y="392"/>
                  </a:cubicBezTo>
                  <a:cubicBezTo>
                    <a:pt x="1238" y="392"/>
                    <a:pt x="1177" y="399"/>
                    <a:pt x="1117" y="413"/>
                  </a:cubicBezTo>
                  <a:cubicBezTo>
                    <a:pt x="1210" y="385"/>
                    <a:pt x="1293" y="330"/>
                    <a:pt x="1359" y="246"/>
                  </a:cubicBezTo>
                  <a:cubicBezTo>
                    <a:pt x="1368" y="237"/>
                    <a:pt x="1377" y="218"/>
                    <a:pt x="1368" y="200"/>
                  </a:cubicBezTo>
                  <a:lnTo>
                    <a:pt x="1368" y="79"/>
                  </a:lnTo>
                  <a:lnTo>
                    <a:pt x="1331" y="125"/>
                  </a:lnTo>
                  <a:cubicBezTo>
                    <a:pt x="1303" y="107"/>
                    <a:pt x="1284" y="97"/>
                    <a:pt x="1256" y="88"/>
                  </a:cubicBezTo>
                  <a:cubicBezTo>
                    <a:pt x="1236" y="83"/>
                    <a:pt x="1215" y="81"/>
                    <a:pt x="1194" y="81"/>
                  </a:cubicBezTo>
                  <a:cubicBezTo>
                    <a:pt x="1129" y="81"/>
                    <a:pt x="1064" y="104"/>
                    <a:pt x="1014" y="153"/>
                  </a:cubicBezTo>
                  <a:cubicBezTo>
                    <a:pt x="1052" y="97"/>
                    <a:pt x="1005" y="32"/>
                    <a:pt x="912" y="4"/>
                  </a:cubicBezTo>
                  <a:cubicBezTo>
                    <a:pt x="895" y="2"/>
                    <a:pt x="877" y="1"/>
                    <a:pt x="86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1989611" y="3176169"/>
              <a:ext cx="178246" cy="108940"/>
            </a:xfrm>
            <a:custGeom>
              <a:avLst/>
              <a:gdLst/>
              <a:ahLst/>
              <a:cxnLst/>
              <a:rect l="l" t="t" r="r" b="b"/>
              <a:pathLst>
                <a:path w="1628" h="995" extrusionOk="0">
                  <a:moveTo>
                    <a:pt x="849" y="1"/>
                  </a:moveTo>
                  <a:cubicBezTo>
                    <a:pt x="782" y="1"/>
                    <a:pt x="721" y="29"/>
                    <a:pt x="679" y="77"/>
                  </a:cubicBezTo>
                  <a:cubicBezTo>
                    <a:pt x="642" y="142"/>
                    <a:pt x="642" y="226"/>
                    <a:pt x="679" y="300"/>
                  </a:cubicBezTo>
                  <a:cubicBezTo>
                    <a:pt x="605" y="226"/>
                    <a:pt x="512" y="170"/>
                    <a:pt x="410" y="151"/>
                  </a:cubicBezTo>
                  <a:cubicBezTo>
                    <a:pt x="388" y="144"/>
                    <a:pt x="365" y="140"/>
                    <a:pt x="343" y="140"/>
                  </a:cubicBezTo>
                  <a:cubicBezTo>
                    <a:pt x="279" y="140"/>
                    <a:pt x="216" y="168"/>
                    <a:pt x="168" y="216"/>
                  </a:cubicBezTo>
                  <a:cubicBezTo>
                    <a:pt x="132" y="271"/>
                    <a:pt x="175" y="334"/>
                    <a:pt x="263" y="363"/>
                  </a:cubicBezTo>
                  <a:lnTo>
                    <a:pt x="263" y="363"/>
                  </a:lnTo>
                  <a:cubicBezTo>
                    <a:pt x="244" y="357"/>
                    <a:pt x="223" y="354"/>
                    <a:pt x="204" y="354"/>
                  </a:cubicBezTo>
                  <a:cubicBezTo>
                    <a:pt x="140" y="354"/>
                    <a:pt x="79" y="382"/>
                    <a:pt x="38" y="430"/>
                  </a:cubicBezTo>
                  <a:cubicBezTo>
                    <a:pt x="1" y="486"/>
                    <a:pt x="47" y="551"/>
                    <a:pt x="140" y="579"/>
                  </a:cubicBezTo>
                  <a:cubicBezTo>
                    <a:pt x="200" y="588"/>
                    <a:pt x="261" y="593"/>
                    <a:pt x="321" y="593"/>
                  </a:cubicBezTo>
                  <a:cubicBezTo>
                    <a:pt x="382" y="593"/>
                    <a:pt x="442" y="588"/>
                    <a:pt x="503" y="579"/>
                  </a:cubicBezTo>
                  <a:lnTo>
                    <a:pt x="503" y="579"/>
                  </a:lnTo>
                  <a:cubicBezTo>
                    <a:pt x="410" y="607"/>
                    <a:pt x="326" y="663"/>
                    <a:pt x="261" y="746"/>
                  </a:cubicBezTo>
                  <a:cubicBezTo>
                    <a:pt x="224" y="802"/>
                    <a:pt x="270" y="867"/>
                    <a:pt x="363" y="895"/>
                  </a:cubicBezTo>
                  <a:cubicBezTo>
                    <a:pt x="385" y="902"/>
                    <a:pt x="408" y="906"/>
                    <a:pt x="430" y="906"/>
                  </a:cubicBezTo>
                  <a:cubicBezTo>
                    <a:pt x="494" y="906"/>
                    <a:pt x="557" y="878"/>
                    <a:pt x="605" y="830"/>
                  </a:cubicBezTo>
                  <a:lnTo>
                    <a:pt x="605" y="830"/>
                  </a:lnTo>
                  <a:cubicBezTo>
                    <a:pt x="568" y="886"/>
                    <a:pt x="614" y="951"/>
                    <a:pt x="707" y="979"/>
                  </a:cubicBezTo>
                  <a:cubicBezTo>
                    <a:pt x="734" y="990"/>
                    <a:pt x="761" y="994"/>
                    <a:pt x="786" y="994"/>
                  </a:cubicBezTo>
                  <a:cubicBezTo>
                    <a:pt x="936" y="994"/>
                    <a:pt x="1044" y="824"/>
                    <a:pt x="949" y="681"/>
                  </a:cubicBezTo>
                  <a:lnTo>
                    <a:pt x="949" y="681"/>
                  </a:lnTo>
                  <a:cubicBezTo>
                    <a:pt x="1023" y="756"/>
                    <a:pt x="1116" y="811"/>
                    <a:pt x="1219" y="839"/>
                  </a:cubicBezTo>
                  <a:cubicBezTo>
                    <a:pt x="1243" y="847"/>
                    <a:pt x="1267" y="850"/>
                    <a:pt x="1291" y="850"/>
                  </a:cubicBezTo>
                  <a:cubicBezTo>
                    <a:pt x="1358" y="850"/>
                    <a:pt x="1419" y="822"/>
                    <a:pt x="1461" y="774"/>
                  </a:cubicBezTo>
                  <a:cubicBezTo>
                    <a:pt x="1494" y="716"/>
                    <a:pt x="1460" y="657"/>
                    <a:pt x="1385" y="632"/>
                  </a:cubicBezTo>
                  <a:lnTo>
                    <a:pt x="1385" y="632"/>
                  </a:lnTo>
                  <a:cubicBezTo>
                    <a:pt x="1398" y="635"/>
                    <a:pt x="1412" y="636"/>
                    <a:pt x="1425" y="636"/>
                  </a:cubicBezTo>
                  <a:cubicBezTo>
                    <a:pt x="1489" y="636"/>
                    <a:pt x="1552" y="608"/>
                    <a:pt x="1600" y="560"/>
                  </a:cubicBezTo>
                  <a:cubicBezTo>
                    <a:pt x="1628" y="495"/>
                    <a:pt x="1581" y="430"/>
                    <a:pt x="1488" y="411"/>
                  </a:cubicBezTo>
                  <a:cubicBezTo>
                    <a:pt x="1428" y="398"/>
                    <a:pt x="1368" y="391"/>
                    <a:pt x="1307" y="391"/>
                  </a:cubicBezTo>
                  <a:cubicBezTo>
                    <a:pt x="1247" y="391"/>
                    <a:pt x="1186" y="398"/>
                    <a:pt x="1126" y="411"/>
                  </a:cubicBezTo>
                  <a:cubicBezTo>
                    <a:pt x="1219" y="374"/>
                    <a:pt x="1302" y="319"/>
                    <a:pt x="1368"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7" y="4"/>
                    <a:pt x="873" y="1"/>
                    <a:pt x="84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2167748" y="3339306"/>
              <a:ext cx="278098" cy="129414"/>
            </a:xfrm>
            <a:custGeom>
              <a:avLst/>
              <a:gdLst/>
              <a:ahLst/>
              <a:cxnLst/>
              <a:rect l="l" t="t" r="r" b="b"/>
              <a:pathLst>
                <a:path w="2540" h="1182" extrusionOk="0">
                  <a:moveTo>
                    <a:pt x="1" y="0"/>
                  </a:moveTo>
                  <a:lnTo>
                    <a:pt x="1" y="372"/>
                  </a:lnTo>
                  <a:cubicBezTo>
                    <a:pt x="1" y="930"/>
                    <a:pt x="661" y="1181"/>
                    <a:pt x="1256" y="1181"/>
                  </a:cubicBezTo>
                  <a:cubicBezTo>
                    <a:pt x="185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2166763" y="3252701"/>
              <a:ext cx="278098" cy="176275"/>
            </a:xfrm>
            <a:custGeom>
              <a:avLst/>
              <a:gdLst/>
              <a:ahLst/>
              <a:cxnLst/>
              <a:rect l="l" t="t" r="r" b="b"/>
              <a:pathLst>
                <a:path w="2540" h="1610" extrusionOk="0">
                  <a:moveTo>
                    <a:pt x="1256" y="1"/>
                  </a:moveTo>
                  <a:cubicBezTo>
                    <a:pt x="707" y="1"/>
                    <a:pt x="1" y="233"/>
                    <a:pt x="1" y="791"/>
                  </a:cubicBezTo>
                  <a:cubicBezTo>
                    <a:pt x="1" y="1358"/>
                    <a:pt x="670" y="1610"/>
                    <a:pt x="1265" y="1610"/>
                  </a:cubicBezTo>
                  <a:cubicBezTo>
                    <a:pt x="1860" y="1610"/>
                    <a:pt x="2539" y="1358"/>
                    <a:pt x="2539" y="791"/>
                  </a:cubicBezTo>
                  <a:cubicBezTo>
                    <a:pt x="2539"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2183077" y="3259818"/>
              <a:ext cx="246456" cy="155910"/>
            </a:xfrm>
            <a:custGeom>
              <a:avLst/>
              <a:gdLst/>
              <a:ahLst/>
              <a:cxnLst/>
              <a:rect l="l" t="t" r="r" b="b"/>
              <a:pathLst>
                <a:path w="2251" h="1424" extrusionOk="0">
                  <a:moveTo>
                    <a:pt x="1116" y="1"/>
                  </a:moveTo>
                  <a:cubicBezTo>
                    <a:pt x="623" y="1"/>
                    <a:pt x="0" y="215"/>
                    <a:pt x="0" y="698"/>
                  </a:cubicBezTo>
                  <a:cubicBezTo>
                    <a:pt x="0" y="1191"/>
                    <a:pt x="596" y="1424"/>
                    <a:pt x="1126" y="1424"/>
                  </a:cubicBezTo>
                  <a:cubicBezTo>
                    <a:pt x="1646" y="1424"/>
                    <a:pt x="2251" y="1200"/>
                    <a:pt x="2251" y="708"/>
                  </a:cubicBezTo>
                  <a:cubicBezTo>
                    <a:pt x="2251" y="205"/>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0"/>
            <p:cNvSpPr/>
            <p:nvPr/>
          </p:nvSpPr>
          <p:spPr>
            <a:xfrm>
              <a:off x="2182091" y="3259818"/>
              <a:ext cx="247442" cy="85619"/>
            </a:xfrm>
            <a:custGeom>
              <a:avLst/>
              <a:gdLst/>
              <a:ahLst/>
              <a:cxnLst/>
              <a:rect l="l" t="t" r="r" b="b"/>
              <a:pathLst>
                <a:path w="2260" h="782" extrusionOk="0">
                  <a:moveTo>
                    <a:pt x="1125" y="1"/>
                  </a:moveTo>
                  <a:cubicBezTo>
                    <a:pt x="614" y="1"/>
                    <a:pt x="9" y="215"/>
                    <a:pt x="9" y="698"/>
                  </a:cubicBezTo>
                  <a:cubicBezTo>
                    <a:pt x="0" y="726"/>
                    <a:pt x="0" y="745"/>
                    <a:pt x="9" y="773"/>
                  </a:cubicBezTo>
                  <a:cubicBezTo>
                    <a:pt x="65" y="336"/>
                    <a:pt x="651" y="150"/>
                    <a:pt x="1125" y="150"/>
                  </a:cubicBezTo>
                  <a:cubicBezTo>
                    <a:pt x="1609" y="150"/>
                    <a:pt x="2195" y="336"/>
                    <a:pt x="2260" y="782"/>
                  </a:cubicBezTo>
                  <a:lnTo>
                    <a:pt x="2260" y="708"/>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2220741" y="3294745"/>
              <a:ext cx="173209" cy="108940"/>
            </a:xfrm>
            <a:custGeom>
              <a:avLst/>
              <a:gdLst/>
              <a:ahLst/>
              <a:cxnLst/>
              <a:rect l="l" t="t" r="r" b="b"/>
              <a:pathLst>
                <a:path w="1582" h="995" extrusionOk="0">
                  <a:moveTo>
                    <a:pt x="1373" y="638"/>
                  </a:moveTo>
                  <a:cubicBezTo>
                    <a:pt x="1391" y="640"/>
                    <a:pt x="1410" y="640"/>
                    <a:pt x="1433" y="640"/>
                  </a:cubicBezTo>
                  <a:lnTo>
                    <a:pt x="1405" y="658"/>
                  </a:lnTo>
                  <a:cubicBezTo>
                    <a:pt x="1396" y="649"/>
                    <a:pt x="1384" y="642"/>
                    <a:pt x="1373" y="638"/>
                  </a:cubicBezTo>
                  <a:close/>
                  <a:moveTo>
                    <a:pt x="940" y="695"/>
                  </a:moveTo>
                  <a:lnTo>
                    <a:pt x="949" y="705"/>
                  </a:lnTo>
                  <a:lnTo>
                    <a:pt x="940" y="705"/>
                  </a:lnTo>
                  <a:lnTo>
                    <a:pt x="940" y="695"/>
                  </a:lnTo>
                  <a:close/>
                  <a:moveTo>
                    <a:pt x="843" y="0"/>
                  </a:moveTo>
                  <a:cubicBezTo>
                    <a:pt x="789" y="0"/>
                    <a:pt x="736" y="17"/>
                    <a:pt x="689" y="45"/>
                  </a:cubicBezTo>
                  <a:lnTo>
                    <a:pt x="633" y="54"/>
                  </a:lnTo>
                  <a:lnTo>
                    <a:pt x="633" y="156"/>
                  </a:lnTo>
                  <a:cubicBezTo>
                    <a:pt x="624" y="203"/>
                    <a:pt x="633" y="258"/>
                    <a:pt x="661" y="305"/>
                  </a:cubicBezTo>
                  <a:cubicBezTo>
                    <a:pt x="586" y="231"/>
                    <a:pt x="484" y="175"/>
                    <a:pt x="382" y="147"/>
                  </a:cubicBezTo>
                  <a:cubicBezTo>
                    <a:pt x="365" y="145"/>
                    <a:pt x="349" y="143"/>
                    <a:pt x="333" y="143"/>
                  </a:cubicBezTo>
                  <a:cubicBezTo>
                    <a:pt x="284" y="143"/>
                    <a:pt x="235" y="154"/>
                    <a:pt x="186" y="175"/>
                  </a:cubicBezTo>
                  <a:lnTo>
                    <a:pt x="131" y="128"/>
                  </a:lnTo>
                  <a:lnTo>
                    <a:pt x="131" y="258"/>
                  </a:lnTo>
                  <a:cubicBezTo>
                    <a:pt x="131" y="305"/>
                    <a:pt x="177" y="342"/>
                    <a:pt x="252" y="361"/>
                  </a:cubicBezTo>
                  <a:cubicBezTo>
                    <a:pt x="235" y="358"/>
                    <a:pt x="219" y="357"/>
                    <a:pt x="203" y="357"/>
                  </a:cubicBezTo>
                  <a:cubicBezTo>
                    <a:pt x="154" y="357"/>
                    <a:pt x="105" y="368"/>
                    <a:pt x="56" y="389"/>
                  </a:cubicBezTo>
                  <a:lnTo>
                    <a:pt x="0" y="351"/>
                  </a:lnTo>
                  <a:lnTo>
                    <a:pt x="0" y="472"/>
                  </a:lnTo>
                  <a:cubicBezTo>
                    <a:pt x="0" y="519"/>
                    <a:pt x="38" y="565"/>
                    <a:pt x="112" y="575"/>
                  </a:cubicBezTo>
                  <a:cubicBezTo>
                    <a:pt x="173" y="589"/>
                    <a:pt x="233" y="596"/>
                    <a:pt x="293" y="596"/>
                  </a:cubicBezTo>
                  <a:cubicBezTo>
                    <a:pt x="354" y="596"/>
                    <a:pt x="414" y="589"/>
                    <a:pt x="475" y="575"/>
                  </a:cubicBezTo>
                  <a:lnTo>
                    <a:pt x="475" y="575"/>
                  </a:lnTo>
                  <a:cubicBezTo>
                    <a:pt x="410" y="602"/>
                    <a:pt x="345" y="640"/>
                    <a:pt x="279" y="686"/>
                  </a:cubicBezTo>
                  <a:lnTo>
                    <a:pt x="224" y="658"/>
                  </a:lnTo>
                  <a:lnTo>
                    <a:pt x="224" y="779"/>
                  </a:lnTo>
                  <a:cubicBezTo>
                    <a:pt x="224" y="826"/>
                    <a:pt x="261" y="872"/>
                    <a:pt x="335" y="900"/>
                  </a:cubicBezTo>
                  <a:cubicBezTo>
                    <a:pt x="357" y="907"/>
                    <a:pt x="380" y="911"/>
                    <a:pt x="402" y="911"/>
                  </a:cubicBezTo>
                  <a:cubicBezTo>
                    <a:pt x="466" y="911"/>
                    <a:pt x="529" y="883"/>
                    <a:pt x="577" y="835"/>
                  </a:cubicBezTo>
                  <a:lnTo>
                    <a:pt x="577" y="835"/>
                  </a:lnTo>
                  <a:cubicBezTo>
                    <a:pt x="540" y="891"/>
                    <a:pt x="586" y="956"/>
                    <a:pt x="679" y="984"/>
                  </a:cubicBezTo>
                  <a:cubicBezTo>
                    <a:pt x="704" y="991"/>
                    <a:pt x="728" y="995"/>
                    <a:pt x="752" y="995"/>
                  </a:cubicBezTo>
                  <a:cubicBezTo>
                    <a:pt x="818" y="995"/>
                    <a:pt x="880" y="967"/>
                    <a:pt x="921" y="919"/>
                  </a:cubicBezTo>
                  <a:cubicBezTo>
                    <a:pt x="940" y="891"/>
                    <a:pt x="949" y="863"/>
                    <a:pt x="949" y="835"/>
                  </a:cubicBezTo>
                  <a:lnTo>
                    <a:pt x="949" y="714"/>
                  </a:lnTo>
                  <a:cubicBezTo>
                    <a:pt x="1023" y="779"/>
                    <a:pt x="1098" y="826"/>
                    <a:pt x="1191" y="844"/>
                  </a:cubicBezTo>
                  <a:cubicBezTo>
                    <a:pt x="1213" y="852"/>
                    <a:pt x="1235" y="855"/>
                    <a:pt x="1258" y="855"/>
                  </a:cubicBezTo>
                  <a:cubicBezTo>
                    <a:pt x="1321" y="855"/>
                    <a:pt x="1384" y="827"/>
                    <a:pt x="1433" y="779"/>
                  </a:cubicBezTo>
                  <a:cubicBezTo>
                    <a:pt x="1442" y="770"/>
                    <a:pt x="1442" y="751"/>
                    <a:pt x="1442" y="733"/>
                  </a:cubicBezTo>
                  <a:lnTo>
                    <a:pt x="1442" y="640"/>
                  </a:lnTo>
                  <a:cubicBezTo>
                    <a:pt x="1488" y="630"/>
                    <a:pt x="1535" y="602"/>
                    <a:pt x="1563" y="565"/>
                  </a:cubicBezTo>
                  <a:cubicBezTo>
                    <a:pt x="1572" y="556"/>
                    <a:pt x="1581" y="547"/>
                    <a:pt x="1581" y="528"/>
                  </a:cubicBezTo>
                  <a:lnTo>
                    <a:pt x="1581" y="398"/>
                  </a:lnTo>
                  <a:lnTo>
                    <a:pt x="1535" y="444"/>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12"/>
                    <a:pt x="1367" y="203"/>
                  </a:cubicBezTo>
                  <a:lnTo>
                    <a:pt x="1367" y="82"/>
                  </a:lnTo>
                  <a:lnTo>
                    <a:pt x="1321" y="128"/>
                  </a:lnTo>
                  <a:cubicBezTo>
                    <a:pt x="1302" y="110"/>
                    <a:pt x="1274" y="100"/>
                    <a:pt x="1247" y="91"/>
                  </a:cubicBezTo>
                  <a:cubicBezTo>
                    <a:pt x="1225" y="84"/>
                    <a:pt x="1202" y="80"/>
                    <a:pt x="1180" y="80"/>
                  </a:cubicBezTo>
                  <a:cubicBezTo>
                    <a:pt x="1116" y="80"/>
                    <a:pt x="1053" y="108"/>
                    <a:pt x="1005" y="156"/>
                  </a:cubicBezTo>
                  <a:cubicBezTo>
                    <a:pt x="1042" y="100"/>
                    <a:pt x="996" y="35"/>
                    <a:pt x="903" y="7"/>
                  </a:cubicBezTo>
                  <a:cubicBezTo>
                    <a:pt x="883" y="2"/>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2218660" y="3281497"/>
              <a:ext cx="179341" cy="109816"/>
            </a:xfrm>
            <a:custGeom>
              <a:avLst/>
              <a:gdLst/>
              <a:ahLst/>
              <a:cxnLst/>
              <a:rect l="l" t="t" r="r" b="b"/>
              <a:pathLst>
                <a:path w="1638" h="1003" extrusionOk="0">
                  <a:moveTo>
                    <a:pt x="854" y="1"/>
                  </a:moveTo>
                  <a:cubicBezTo>
                    <a:pt x="786" y="1"/>
                    <a:pt x="722" y="23"/>
                    <a:pt x="680" y="73"/>
                  </a:cubicBezTo>
                  <a:cubicBezTo>
                    <a:pt x="633" y="147"/>
                    <a:pt x="633" y="240"/>
                    <a:pt x="680" y="305"/>
                  </a:cubicBezTo>
                  <a:cubicBezTo>
                    <a:pt x="605" y="231"/>
                    <a:pt x="512" y="184"/>
                    <a:pt x="410" y="156"/>
                  </a:cubicBezTo>
                  <a:cubicBezTo>
                    <a:pt x="388" y="149"/>
                    <a:pt x="366" y="145"/>
                    <a:pt x="343" y="145"/>
                  </a:cubicBezTo>
                  <a:cubicBezTo>
                    <a:pt x="280" y="145"/>
                    <a:pt x="216" y="173"/>
                    <a:pt x="168" y="221"/>
                  </a:cubicBezTo>
                  <a:cubicBezTo>
                    <a:pt x="132" y="276"/>
                    <a:pt x="175" y="339"/>
                    <a:pt x="264" y="368"/>
                  </a:cubicBezTo>
                  <a:lnTo>
                    <a:pt x="264" y="368"/>
                  </a:lnTo>
                  <a:cubicBezTo>
                    <a:pt x="244" y="362"/>
                    <a:pt x="224" y="359"/>
                    <a:pt x="204" y="359"/>
                  </a:cubicBezTo>
                  <a:cubicBezTo>
                    <a:pt x="141" y="359"/>
                    <a:pt x="79" y="387"/>
                    <a:pt x="38" y="435"/>
                  </a:cubicBezTo>
                  <a:cubicBezTo>
                    <a:pt x="1" y="491"/>
                    <a:pt x="47" y="565"/>
                    <a:pt x="140" y="584"/>
                  </a:cubicBezTo>
                  <a:cubicBezTo>
                    <a:pt x="201" y="598"/>
                    <a:pt x="261" y="605"/>
                    <a:pt x="322" y="605"/>
                  </a:cubicBezTo>
                  <a:cubicBezTo>
                    <a:pt x="382" y="605"/>
                    <a:pt x="443" y="598"/>
                    <a:pt x="503" y="584"/>
                  </a:cubicBezTo>
                  <a:lnTo>
                    <a:pt x="503" y="584"/>
                  </a:lnTo>
                  <a:cubicBezTo>
                    <a:pt x="410" y="612"/>
                    <a:pt x="317" y="677"/>
                    <a:pt x="261" y="751"/>
                  </a:cubicBezTo>
                  <a:cubicBezTo>
                    <a:pt x="224" y="807"/>
                    <a:pt x="271" y="872"/>
                    <a:pt x="364" y="900"/>
                  </a:cubicBezTo>
                  <a:cubicBezTo>
                    <a:pt x="385" y="907"/>
                    <a:pt x="408" y="911"/>
                    <a:pt x="430" y="911"/>
                  </a:cubicBezTo>
                  <a:cubicBezTo>
                    <a:pt x="494" y="911"/>
                    <a:pt x="557" y="883"/>
                    <a:pt x="605" y="835"/>
                  </a:cubicBezTo>
                  <a:lnTo>
                    <a:pt x="605" y="835"/>
                  </a:lnTo>
                  <a:cubicBezTo>
                    <a:pt x="568" y="891"/>
                    <a:pt x="615" y="956"/>
                    <a:pt x="708" y="984"/>
                  </a:cubicBezTo>
                  <a:cubicBezTo>
                    <a:pt x="736" y="997"/>
                    <a:pt x="765" y="1003"/>
                    <a:pt x="792" y="1003"/>
                  </a:cubicBezTo>
                  <a:cubicBezTo>
                    <a:pt x="939" y="1003"/>
                    <a:pt x="1044" y="829"/>
                    <a:pt x="949" y="696"/>
                  </a:cubicBezTo>
                  <a:lnTo>
                    <a:pt x="949" y="696"/>
                  </a:lnTo>
                  <a:cubicBezTo>
                    <a:pt x="1024" y="770"/>
                    <a:pt x="1117" y="816"/>
                    <a:pt x="1219" y="844"/>
                  </a:cubicBezTo>
                  <a:cubicBezTo>
                    <a:pt x="1241" y="852"/>
                    <a:pt x="1263" y="855"/>
                    <a:pt x="1286" y="855"/>
                  </a:cubicBezTo>
                  <a:cubicBezTo>
                    <a:pt x="1349" y="855"/>
                    <a:pt x="1413" y="827"/>
                    <a:pt x="1461" y="779"/>
                  </a:cubicBezTo>
                  <a:cubicBezTo>
                    <a:pt x="1495" y="729"/>
                    <a:pt x="1460" y="663"/>
                    <a:pt x="1383" y="637"/>
                  </a:cubicBezTo>
                  <a:lnTo>
                    <a:pt x="1383" y="637"/>
                  </a:lnTo>
                  <a:cubicBezTo>
                    <a:pt x="1397" y="640"/>
                    <a:pt x="1411" y="641"/>
                    <a:pt x="1425" y="641"/>
                  </a:cubicBezTo>
                  <a:cubicBezTo>
                    <a:pt x="1488" y="641"/>
                    <a:pt x="1550" y="613"/>
                    <a:pt x="1591" y="565"/>
                  </a:cubicBezTo>
                  <a:cubicBezTo>
                    <a:pt x="1638" y="500"/>
                    <a:pt x="1582" y="435"/>
                    <a:pt x="1489" y="407"/>
                  </a:cubicBezTo>
                  <a:cubicBezTo>
                    <a:pt x="1428" y="398"/>
                    <a:pt x="1368" y="393"/>
                    <a:pt x="1307" y="393"/>
                  </a:cubicBezTo>
                  <a:cubicBezTo>
                    <a:pt x="1247" y="393"/>
                    <a:pt x="1187" y="398"/>
                    <a:pt x="1126" y="407"/>
                  </a:cubicBezTo>
                  <a:cubicBezTo>
                    <a:pt x="1219" y="379"/>
                    <a:pt x="1303" y="324"/>
                    <a:pt x="1368" y="240"/>
                  </a:cubicBezTo>
                  <a:cubicBezTo>
                    <a:pt x="1405" y="184"/>
                    <a:pt x="1359" y="119"/>
                    <a:pt x="1266" y="91"/>
                  </a:cubicBezTo>
                  <a:cubicBezTo>
                    <a:pt x="1244" y="84"/>
                    <a:pt x="1221" y="80"/>
                    <a:pt x="1199" y="80"/>
                  </a:cubicBezTo>
                  <a:cubicBezTo>
                    <a:pt x="1135" y="80"/>
                    <a:pt x="1072" y="108"/>
                    <a:pt x="1024" y="156"/>
                  </a:cubicBezTo>
                  <a:cubicBezTo>
                    <a:pt x="1061" y="100"/>
                    <a:pt x="1015" y="35"/>
                    <a:pt x="922" y="7"/>
                  </a:cubicBezTo>
                  <a:cubicBezTo>
                    <a:pt x="899" y="3"/>
                    <a:pt x="876" y="1"/>
                    <a:pt x="854"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2212638" y="3173322"/>
              <a:ext cx="277989" cy="129414"/>
            </a:xfrm>
            <a:custGeom>
              <a:avLst/>
              <a:gdLst/>
              <a:ahLst/>
              <a:cxnLst/>
              <a:rect l="l" t="t" r="r" b="b"/>
              <a:pathLst>
                <a:path w="2539" h="1182" extrusionOk="0">
                  <a:moveTo>
                    <a:pt x="0" y="0"/>
                  </a:moveTo>
                  <a:lnTo>
                    <a:pt x="0" y="372"/>
                  </a:lnTo>
                  <a:cubicBezTo>
                    <a:pt x="0" y="930"/>
                    <a:pt x="670" y="1181"/>
                    <a:pt x="1265"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2212638" y="3086717"/>
              <a:ext cx="277989" cy="176275"/>
            </a:xfrm>
            <a:custGeom>
              <a:avLst/>
              <a:gdLst/>
              <a:ahLst/>
              <a:cxnLst/>
              <a:rect l="l" t="t" r="r" b="b"/>
              <a:pathLst>
                <a:path w="2539" h="1610" extrusionOk="0">
                  <a:moveTo>
                    <a:pt x="1255" y="1"/>
                  </a:moveTo>
                  <a:cubicBezTo>
                    <a:pt x="698"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2227857" y="3093943"/>
              <a:ext cx="246456" cy="156896"/>
            </a:xfrm>
            <a:custGeom>
              <a:avLst/>
              <a:gdLst/>
              <a:ahLst/>
              <a:cxnLst/>
              <a:rect l="l" t="t" r="r" b="b"/>
              <a:pathLst>
                <a:path w="2251" h="1433" extrusionOk="0">
                  <a:moveTo>
                    <a:pt x="1116" y="0"/>
                  </a:moveTo>
                  <a:cubicBezTo>
                    <a:pt x="624" y="0"/>
                    <a:pt x="1" y="205"/>
                    <a:pt x="1" y="707"/>
                  </a:cubicBezTo>
                  <a:cubicBezTo>
                    <a:pt x="1" y="1200"/>
                    <a:pt x="596" y="1432"/>
                    <a:pt x="1116" y="1432"/>
                  </a:cubicBezTo>
                  <a:cubicBezTo>
                    <a:pt x="1647" y="1432"/>
                    <a:pt x="2251" y="1200"/>
                    <a:pt x="2251" y="707"/>
                  </a:cubicBezTo>
                  <a:cubicBezTo>
                    <a:pt x="2251" y="214"/>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2226872" y="3093943"/>
              <a:ext cx="247442" cy="85619"/>
            </a:xfrm>
            <a:custGeom>
              <a:avLst/>
              <a:gdLst/>
              <a:ahLst/>
              <a:cxnLst/>
              <a:rect l="l" t="t" r="r" b="b"/>
              <a:pathLst>
                <a:path w="2260" h="782" extrusionOk="0">
                  <a:moveTo>
                    <a:pt x="1116" y="0"/>
                  </a:moveTo>
                  <a:cubicBezTo>
                    <a:pt x="614" y="0"/>
                    <a:pt x="0" y="205"/>
                    <a:pt x="0" y="707"/>
                  </a:cubicBezTo>
                  <a:cubicBezTo>
                    <a:pt x="0" y="725"/>
                    <a:pt x="0" y="753"/>
                    <a:pt x="0" y="781"/>
                  </a:cubicBezTo>
                  <a:cubicBezTo>
                    <a:pt x="75" y="335"/>
                    <a:pt x="661" y="149"/>
                    <a:pt x="1125" y="149"/>
                  </a:cubicBezTo>
                  <a:cubicBezTo>
                    <a:pt x="1609" y="149"/>
                    <a:pt x="2195" y="335"/>
                    <a:pt x="2251" y="781"/>
                  </a:cubicBezTo>
                  <a:cubicBezTo>
                    <a:pt x="2260" y="76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2265521" y="3128761"/>
              <a:ext cx="173209" cy="107955"/>
            </a:xfrm>
            <a:custGeom>
              <a:avLst/>
              <a:gdLst/>
              <a:ahLst/>
              <a:cxnLst/>
              <a:rect l="l" t="t" r="r" b="b"/>
              <a:pathLst>
                <a:path w="1582" h="986" extrusionOk="0">
                  <a:moveTo>
                    <a:pt x="1340" y="631"/>
                  </a:moveTo>
                  <a:lnTo>
                    <a:pt x="1340" y="631"/>
                  </a:lnTo>
                  <a:cubicBezTo>
                    <a:pt x="1368" y="640"/>
                    <a:pt x="1405" y="640"/>
                    <a:pt x="1433" y="640"/>
                  </a:cubicBezTo>
                  <a:lnTo>
                    <a:pt x="1405" y="659"/>
                  </a:lnTo>
                  <a:cubicBezTo>
                    <a:pt x="1386" y="649"/>
                    <a:pt x="1368"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47"/>
                  </a:lnTo>
                  <a:cubicBezTo>
                    <a:pt x="633" y="203"/>
                    <a:pt x="642" y="259"/>
                    <a:pt x="661" y="305"/>
                  </a:cubicBezTo>
                  <a:cubicBezTo>
                    <a:pt x="587" y="231"/>
                    <a:pt x="494" y="175"/>
                    <a:pt x="391" y="147"/>
                  </a:cubicBezTo>
                  <a:cubicBezTo>
                    <a:pt x="370" y="141"/>
                    <a:pt x="347" y="138"/>
                    <a:pt x="324" y="138"/>
                  </a:cubicBezTo>
                  <a:cubicBezTo>
                    <a:pt x="279" y="138"/>
                    <a:pt x="233" y="150"/>
                    <a:pt x="196" y="175"/>
                  </a:cubicBezTo>
                  <a:lnTo>
                    <a:pt x="140" y="128"/>
                  </a:lnTo>
                  <a:lnTo>
                    <a:pt x="140" y="259"/>
                  </a:lnTo>
                  <a:cubicBezTo>
                    <a:pt x="140" y="305"/>
                    <a:pt x="187" y="342"/>
                    <a:pt x="252" y="361"/>
                  </a:cubicBezTo>
                  <a:cubicBezTo>
                    <a:pt x="238" y="359"/>
                    <a:pt x="223" y="357"/>
                    <a:pt x="207" y="357"/>
                  </a:cubicBezTo>
                  <a:cubicBezTo>
                    <a:pt x="160" y="357"/>
                    <a:pt x="108" y="368"/>
                    <a:pt x="66" y="389"/>
                  </a:cubicBezTo>
                  <a:lnTo>
                    <a:pt x="1" y="342"/>
                  </a:lnTo>
                  <a:lnTo>
                    <a:pt x="1" y="473"/>
                  </a:lnTo>
                  <a:cubicBezTo>
                    <a:pt x="1" y="519"/>
                    <a:pt x="47" y="556"/>
                    <a:pt x="122" y="575"/>
                  </a:cubicBezTo>
                  <a:cubicBezTo>
                    <a:pt x="182" y="589"/>
                    <a:pt x="242" y="596"/>
                    <a:pt x="303" y="596"/>
                  </a:cubicBezTo>
                  <a:cubicBezTo>
                    <a:pt x="363" y="596"/>
                    <a:pt x="424" y="589"/>
                    <a:pt x="484" y="575"/>
                  </a:cubicBezTo>
                  <a:lnTo>
                    <a:pt x="484" y="575"/>
                  </a:lnTo>
                  <a:cubicBezTo>
                    <a:pt x="410" y="603"/>
                    <a:pt x="345" y="640"/>
                    <a:pt x="289" y="686"/>
                  </a:cubicBezTo>
                  <a:lnTo>
                    <a:pt x="224" y="659"/>
                  </a:lnTo>
                  <a:lnTo>
                    <a:pt x="224" y="779"/>
                  </a:lnTo>
                  <a:cubicBezTo>
                    <a:pt x="224" y="826"/>
                    <a:pt x="270" y="872"/>
                    <a:pt x="345" y="891"/>
                  </a:cubicBezTo>
                  <a:cubicBezTo>
                    <a:pt x="367" y="898"/>
                    <a:pt x="389" y="902"/>
                    <a:pt x="411" y="902"/>
                  </a:cubicBezTo>
                  <a:cubicBezTo>
                    <a:pt x="474" y="902"/>
                    <a:pt x="536" y="874"/>
                    <a:pt x="577" y="826"/>
                  </a:cubicBezTo>
                  <a:lnTo>
                    <a:pt x="577" y="826"/>
                  </a:lnTo>
                  <a:cubicBezTo>
                    <a:pt x="540" y="882"/>
                    <a:pt x="587" y="956"/>
                    <a:pt x="689" y="975"/>
                  </a:cubicBezTo>
                  <a:cubicBezTo>
                    <a:pt x="711" y="982"/>
                    <a:pt x="733" y="985"/>
                    <a:pt x="756" y="985"/>
                  </a:cubicBezTo>
                  <a:cubicBezTo>
                    <a:pt x="819" y="985"/>
                    <a:pt x="883" y="958"/>
                    <a:pt x="931" y="910"/>
                  </a:cubicBezTo>
                  <a:cubicBezTo>
                    <a:pt x="940" y="882"/>
                    <a:pt x="949" y="854"/>
                    <a:pt x="958" y="826"/>
                  </a:cubicBezTo>
                  <a:cubicBezTo>
                    <a:pt x="958" y="817"/>
                    <a:pt x="958" y="807"/>
                    <a:pt x="958" y="789"/>
                  </a:cubicBezTo>
                  <a:lnTo>
                    <a:pt x="958" y="714"/>
                  </a:lnTo>
                  <a:cubicBezTo>
                    <a:pt x="1024" y="779"/>
                    <a:pt x="1107" y="817"/>
                    <a:pt x="1200" y="844"/>
                  </a:cubicBezTo>
                  <a:cubicBezTo>
                    <a:pt x="1222" y="852"/>
                    <a:pt x="1245" y="855"/>
                    <a:pt x="1267" y="855"/>
                  </a:cubicBezTo>
                  <a:cubicBezTo>
                    <a:pt x="1331" y="855"/>
                    <a:pt x="1394" y="827"/>
                    <a:pt x="1442" y="779"/>
                  </a:cubicBezTo>
                  <a:cubicBezTo>
                    <a:pt x="1442" y="761"/>
                    <a:pt x="1451" y="752"/>
                    <a:pt x="1451" y="733"/>
                  </a:cubicBezTo>
                  <a:lnTo>
                    <a:pt x="1451" y="631"/>
                  </a:lnTo>
                  <a:cubicBezTo>
                    <a:pt x="1498" y="621"/>
                    <a:pt x="1535" y="603"/>
                    <a:pt x="1563" y="566"/>
                  </a:cubicBezTo>
                  <a:cubicBezTo>
                    <a:pt x="1572" y="547"/>
                    <a:pt x="1582" y="538"/>
                    <a:pt x="1582" y="528"/>
                  </a:cubicBezTo>
                  <a:lnTo>
                    <a:pt x="1582" y="398"/>
                  </a:lnTo>
                  <a:lnTo>
                    <a:pt x="1535" y="445"/>
                  </a:lnTo>
                  <a:cubicBezTo>
                    <a:pt x="1516" y="426"/>
                    <a:pt x="1498" y="417"/>
                    <a:pt x="1479" y="417"/>
                  </a:cubicBezTo>
                  <a:cubicBezTo>
                    <a:pt x="1419" y="403"/>
                    <a:pt x="1356" y="396"/>
                    <a:pt x="1293" y="396"/>
                  </a:cubicBezTo>
                  <a:cubicBezTo>
                    <a:pt x="1230" y="396"/>
                    <a:pt x="1168" y="403"/>
                    <a:pt x="1107" y="417"/>
                  </a:cubicBezTo>
                  <a:cubicBezTo>
                    <a:pt x="1210" y="389"/>
                    <a:pt x="1293" y="324"/>
                    <a:pt x="1358" y="249"/>
                  </a:cubicBezTo>
                  <a:cubicBezTo>
                    <a:pt x="1368" y="231"/>
                    <a:pt x="1368" y="212"/>
                    <a:pt x="1368" y="203"/>
                  </a:cubicBezTo>
                  <a:lnTo>
                    <a:pt x="1368" y="82"/>
                  </a:lnTo>
                  <a:lnTo>
                    <a:pt x="1321" y="128"/>
                  </a:lnTo>
                  <a:cubicBezTo>
                    <a:pt x="1303" y="110"/>
                    <a:pt x="1275" y="101"/>
                    <a:pt x="1247" y="91"/>
                  </a:cubicBezTo>
                  <a:cubicBezTo>
                    <a:pt x="1225" y="84"/>
                    <a:pt x="1202" y="80"/>
                    <a:pt x="1180" y="80"/>
                  </a:cubicBezTo>
                  <a:cubicBezTo>
                    <a:pt x="1117" y="80"/>
                    <a:pt x="1055" y="108"/>
                    <a:pt x="1014" y="156"/>
                  </a:cubicBezTo>
                  <a:cubicBezTo>
                    <a:pt x="1051" y="101"/>
                    <a:pt x="996" y="35"/>
                    <a:pt x="903"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2263550" y="3114527"/>
              <a:ext cx="179231" cy="110801"/>
            </a:xfrm>
            <a:custGeom>
              <a:avLst/>
              <a:gdLst/>
              <a:ahLst/>
              <a:cxnLst/>
              <a:rect l="l" t="t" r="r" b="b"/>
              <a:pathLst>
                <a:path w="1637" h="1012" extrusionOk="0">
                  <a:moveTo>
                    <a:pt x="845" y="1"/>
                  </a:moveTo>
                  <a:cubicBezTo>
                    <a:pt x="699" y="1"/>
                    <a:pt x="584" y="171"/>
                    <a:pt x="679" y="314"/>
                  </a:cubicBezTo>
                  <a:cubicBezTo>
                    <a:pt x="605" y="240"/>
                    <a:pt x="512" y="184"/>
                    <a:pt x="409" y="156"/>
                  </a:cubicBezTo>
                  <a:cubicBezTo>
                    <a:pt x="389" y="152"/>
                    <a:pt x="368" y="149"/>
                    <a:pt x="347" y="149"/>
                  </a:cubicBezTo>
                  <a:cubicBezTo>
                    <a:pt x="282" y="149"/>
                    <a:pt x="217" y="172"/>
                    <a:pt x="167" y="221"/>
                  </a:cubicBezTo>
                  <a:cubicBezTo>
                    <a:pt x="131" y="285"/>
                    <a:pt x="175" y="349"/>
                    <a:pt x="273" y="369"/>
                  </a:cubicBezTo>
                  <a:lnTo>
                    <a:pt x="273" y="369"/>
                  </a:lnTo>
                  <a:cubicBezTo>
                    <a:pt x="253" y="365"/>
                    <a:pt x="232" y="363"/>
                    <a:pt x="212" y="363"/>
                  </a:cubicBezTo>
                  <a:cubicBezTo>
                    <a:pt x="143" y="363"/>
                    <a:pt x="80" y="386"/>
                    <a:pt x="37" y="435"/>
                  </a:cubicBezTo>
                  <a:cubicBezTo>
                    <a:pt x="0" y="500"/>
                    <a:pt x="47" y="565"/>
                    <a:pt x="140" y="584"/>
                  </a:cubicBezTo>
                  <a:cubicBezTo>
                    <a:pt x="200" y="598"/>
                    <a:pt x="260" y="605"/>
                    <a:pt x="321" y="605"/>
                  </a:cubicBezTo>
                  <a:cubicBezTo>
                    <a:pt x="381" y="605"/>
                    <a:pt x="442" y="598"/>
                    <a:pt x="502" y="584"/>
                  </a:cubicBezTo>
                  <a:lnTo>
                    <a:pt x="502" y="584"/>
                  </a:lnTo>
                  <a:cubicBezTo>
                    <a:pt x="409" y="621"/>
                    <a:pt x="326" y="677"/>
                    <a:pt x="270" y="761"/>
                  </a:cubicBezTo>
                  <a:cubicBezTo>
                    <a:pt x="233" y="816"/>
                    <a:pt x="279" y="891"/>
                    <a:pt x="372" y="909"/>
                  </a:cubicBezTo>
                  <a:cubicBezTo>
                    <a:pt x="394" y="917"/>
                    <a:pt x="416" y="920"/>
                    <a:pt x="439" y="920"/>
                  </a:cubicBezTo>
                  <a:cubicBezTo>
                    <a:pt x="502" y="920"/>
                    <a:pt x="566" y="892"/>
                    <a:pt x="614" y="844"/>
                  </a:cubicBezTo>
                  <a:lnTo>
                    <a:pt x="614" y="844"/>
                  </a:lnTo>
                  <a:cubicBezTo>
                    <a:pt x="577" y="900"/>
                    <a:pt x="623" y="974"/>
                    <a:pt x="716" y="993"/>
                  </a:cubicBezTo>
                  <a:cubicBezTo>
                    <a:pt x="743" y="1006"/>
                    <a:pt x="771" y="1012"/>
                    <a:pt x="797" y="1012"/>
                  </a:cubicBezTo>
                  <a:cubicBezTo>
                    <a:pt x="941" y="1012"/>
                    <a:pt x="1052" y="838"/>
                    <a:pt x="958" y="705"/>
                  </a:cubicBezTo>
                  <a:lnTo>
                    <a:pt x="958" y="705"/>
                  </a:lnTo>
                  <a:cubicBezTo>
                    <a:pt x="1032" y="779"/>
                    <a:pt x="1125" y="826"/>
                    <a:pt x="1228" y="854"/>
                  </a:cubicBezTo>
                  <a:cubicBezTo>
                    <a:pt x="1249" y="861"/>
                    <a:pt x="1272" y="864"/>
                    <a:pt x="1294" y="864"/>
                  </a:cubicBezTo>
                  <a:cubicBezTo>
                    <a:pt x="1358" y="864"/>
                    <a:pt x="1421" y="837"/>
                    <a:pt x="1469" y="789"/>
                  </a:cubicBezTo>
                  <a:cubicBezTo>
                    <a:pt x="1506" y="734"/>
                    <a:pt x="1462" y="671"/>
                    <a:pt x="1365" y="642"/>
                  </a:cubicBezTo>
                  <a:lnTo>
                    <a:pt x="1365" y="642"/>
                  </a:lnTo>
                  <a:cubicBezTo>
                    <a:pt x="1387" y="648"/>
                    <a:pt x="1409" y="650"/>
                    <a:pt x="1430" y="650"/>
                  </a:cubicBezTo>
                  <a:cubicBezTo>
                    <a:pt x="1497" y="650"/>
                    <a:pt x="1558" y="623"/>
                    <a:pt x="1600" y="575"/>
                  </a:cubicBezTo>
                  <a:cubicBezTo>
                    <a:pt x="1637" y="510"/>
                    <a:pt x="1590" y="444"/>
                    <a:pt x="1497" y="417"/>
                  </a:cubicBezTo>
                  <a:cubicBezTo>
                    <a:pt x="1437" y="407"/>
                    <a:pt x="1374" y="403"/>
                    <a:pt x="1311" y="403"/>
                  </a:cubicBezTo>
                  <a:cubicBezTo>
                    <a:pt x="1248" y="403"/>
                    <a:pt x="1186" y="407"/>
                    <a:pt x="1125" y="417"/>
                  </a:cubicBezTo>
                  <a:cubicBezTo>
                    <a:pt x="1228" y="389"/>
                    <a:pt x="1311" y="333"/>
                    <a:pt x="1376" y="249"/>
                  </a:cubicBezTo>
                  <a:cubicBezTo>
                    <a:pt x="1414" y="193"/>
                    <a:pt x="1367" y="128"/>
                    <a:pt x="1265" y="100"/>
                  </a:cubicBezTo>
                  <a:cubicBezTo>
                    <a:pt x="1244" y="96"/>
                    <a:pt x="1224" y="94"/>
                    <a:pt x="1203" y="94"/>
                  </a:cubicBezTo>
                  <a:cubicBezTo>
                    <a:pt x="1138" y="94"/>
                    <a:pt x="1075" y="116"/>
                    <a:pt x="1032" y="165"/>
                  </a:cubicBezTo>
                  <a:cubicBezTo>
                    <a:pt x="1069" y="110"/>
                    <a:pt x="1014" y="45"/>
                    <a:pt x="921" y="17"/>
                  </a:cubicBezTo>
                  <a:cubicBezTo>
                    <a:pt x="895" y="6"/>
                    <a:pt x="869"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2432490" y="3239453"/>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2432490" y="3153943"/>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2447819" y="3160074"/>
              <a:ext cx="246456" cy="155910"/>
            </a:xfrm>
            <a:custGeom>
              <a:avLst/>
              <a:gdLst/>
              <a:ahLst/>
              <a:cxnLst/>
              <a:rect l="l" t="t" r="r" b="b"/>
              <a:pathLst>
                <a:path w="2251" h="1424" extrusionOk="0">
                  <a:moveTo>
                    <a:pt x="1116" y="1"/>
                  </a:moveTo>
                  <a:cubicBezTo>
                    <a:pt x="623" y="1"/>
                    <a:pt x="0" y="214"/>
                    <a:pt x="0" y="698"/>
                  </a:cubicBezTo>
                  <a:cubicBezTo>
                    <a:pt x="0" y="1191"/>
                    <a:pt x="595" y="1423"/>
                    <a:pt x="1125"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2446724" y="3160074"/>
              <a:ext cx="247551" cy="85619"/>
            </a:xfrm>
            <a:custGeom>
              <a:avLst/>
              <a:gdLst/>
              <a:ahLst/>
              <a:cxnLst/>
              <a:rect l="l" t="t" r="r" b="b"/>
              <a:pathLst>
                <a:path w="2261" h="782" extrusionOk="0">
                  <a:moveTo>
                    <a:pt x="1126" y="1"/>
                  </a:moveTo>
                  <a:cubicBezTo>
                    <a:pt x="615" y="1"/>
                    <a:pt x="10" y="214"/>
                    <a:pt x="10" y="698"/>
                  </a:cubicBezTo>
                  <a:cubicBezTo>
                    <a:pt x="1" y="726"/>
                    <a:pt x="1" y="754"/>
                    <a:pt x="10" y="772"/>
                  </a:cubicBezTo>
                  <a:cubicBezTo>
                    <a:pt x="75" y="335"/>
                    <a:pt x="661" y="149"/>
                    <a:pt x="1126" y="149"/>
                  </a:cubicBezTo>
                  <a:cubicBezTo>
                    <a:pt x="1610" y="149"/>
                    <a:pt x="2205" y="345"/>
                    <a:pt x="2261" y="782"/>
                  </a:cubicBezTo>
                  <a:cubicBezTo>
                    <a:pt x="2261" y="763"/>
                    <a:pt x="2261" y="735"/>
                    <a:pt x="2261" y="707"/>
                  </a:cubicBezTo>
                  <a:cubicBezTo>
                    <a:pt x="2261" y="214"/>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0"/>
            <p:cNvSpPr/>
            <p:nvPr/>
          </p:nvSpPr>
          <p:spPr>
            <a:xfrm>
              <a:off x="2485483" y="3194892"/>
              <a:ext cx="173209" cy="107955"/>
            </a:xfrm>
            <a:custGeom>
              <a:avLst/>
              <a:gdLst/>
              <a:ahLst/>
              <a:cxnLst/>
              <a:rect l="l" t="t" r="r" b="b"/>
              <a:pathLst>
                <a:path w="1582" h="986" extrusionOk="0">
                  <a:moveTo>
                    <a:pt x="1349" y="631"/>
                  </a:moveTo>
                  <a:lnTo>
                    <a:pt x="1349" y="631"/>
                  </a:lnTo>
                  <a:cubicBezTo>
                    <a:pt x="1377" y="640"/>
                    <a:pt x="1404" y="640"/>
                    <a:pt x="1432" y="640"/>
                  </a:cubicBezTo>
                  <a:lnTo>
                    <a:pt x="1414" y="659"/>
                  </a:lnTo>
                  <a:cubicBezTo>
                    <a:pt x="1395" y="650"/>
                    <a:pt x="1367" y="640"/>
                    <a:pt x="1349" y="631"/>
                  </a:cubicBezTo>
                  <a:close/>
                  <a:moveTo>
                    <a:pt x="848" y="1"/>
                  </a:moveTo>
                  <a:cubicBezTo>
                    <a:pt x="798" y="1"/>
                    <a:pt x="745" y="18"/>
                    <a:pt x="698" y="45"/>
                  </a:cubicBezTo>
                  <a:lnTo>
                    <a:pt x="633" y="55"/>
                  </a:lnTo>
                  <a:lnTo>
                    <a:pt x="633" y="157"/>
                  </a:lnTo>
                  <a:cubicBezTo>
                    <a:pt x="633" y="203"/>
                    <a:pt x="642" y="259"/>
                    <a:pt x="661" y="306"/>
                  </a:cubicBezTo>
                  <a:cubicBezTo>
                    <a:pt x="586" y="231"/>
                    <a:pt x="493" y="175"/>
                    <a:pt x="391" y="148"/>
                  </a:cubicBezTo>
                  <a:cubicBezTo>
                    <a:pt x="375" y="145"/>
                    <a:pt x="358" y="144"/>
                    <a:pt x="342" y="144"/>
                  </a:cubicBezTo>
                  <a:cubicBezTo>
                    <a:pt x="293" y="144"/>
                    <a:pt x="244" y="154"/>
                    <a:pt x="196" y="175"/>
                  </a:cubicBezTo>
                  <a:lnTo>
                    <a:pt x="140" y="129"/>
                  </a:lnTo>
                  <a:lnTo>
                    <a:pt x="140" y="259"/>
                  </a:lnTo>
                  <a:cubicBezTo>
                    <a:pt x="140" y="304"/>
                    <a:pt x="183" y="349"/>
                    <a:pt x="252" y="368"/>
                  </a:cubicBezTo>
                  <a:lnTo>
                    <a:pt x="252" y="368"/>
                  </a:lnTo>
                  <a:cubicBezTo>
                    <a:pt x="232" y="363"/>
                    <a:pt x="212" y="361"/>
                    <a:pt x="191" y="361"/>
                  </a:cubicBezTo>
                  <a:cubicBezTo>
                    <a:pt x="149" y="361"/>
                    <a:pt x="107" y="371"/>
                    <a:pt x="65" y="389"/>
                  </a:cubicBezTo>
                  <a:lnTo>
                    <a:pt x="0" y="352"/>
                  </a:lnTo>
                  <a:lnTo>
                    <a:pt x="0" y="473"/>
                  </a:lnTo>
                  <a:cubicBezTo>
                    <a:pt x="0" y="519"/>
                    <a:pt x="47" y="566"/>
                    <a:pt x="121" y="585"/>
                  </a:cubicBezTo>
                  <a:cubicBezTo>
                    <a:pt x="182" y="594"/>
                    <a:pt x="242" y="599"/>
                    <a:pt x="303" y="599"/>
                  </a:cubicBezTo>
                  <a:cubicBezTo>
                    <a:pt x="363" y="599"/>
                    <a:pt x="423" y="594"/>
                    <a:pt x="484" y="585"/>
                  </a:cubicBezTo>
                  <a:lnTo>
                    <a:pt x="484" y="585"/>
                  </a:lnTo>
                  <a:cubicBezTo>
                    <a:pt x="409" y="603"/>
                    <a:pt x="344" y="640"/>
                    <a:pt x="289" y="687"/>
                  </a:cubicBezTo>
                  <a:lnTo>
                    <a:pt x="223" y="659"/>
                  </a:lnTo>
                  <a:lnTo>
                    <a:pt x="223" y="780"/>
                  </a:lnTo>
                  <a:cubicBezTo>
                    <a:pt x="223" y="826"/>
                    <a:pt x="270" y="873"/>
                    <a:pt x="344" y="891"/>
                  </a:cubicBezTo>
                  <a:cubicBezTo>
                    <a:pt x="369" y="900"/>
                    <a:pt x="394" y="904"/>
                    <a:pt x="419" y="904"/>
                  </a:cubicBezTo>
                  <a:cubicBezTo>
                    <a:pt x="480" y="904"/>
                    <a:pt x="540" y="879"/>
                    <a:pt x="586" y="826"/>
                  </a:cubicBezTo>
                  <a:lnTo>
                    <a:pt x="586" y="826"/>
                  </a:lnTo>
                  <a:cubicBezTo>
                    <a:pt x="549" y="891"/>
                    <a:pt x="595" y="957"/>
                    <a:pt x="688" y="975"/>
                  </a:cubicBezTo>
                  <a:cubicBezTo>
                    <a:pt x="710" y="982"/>
                    <a:pt x="733" y="986"/>
                    <a:pt x="755" y="986"/>
                  </a:cubicBezTo>
                  <a:cubicBezTo>
                    <a:pt x="819" y="986"/>
                    <a:pt x="882" y="958"/>
                    <a:pt x="930" y="910"/>
                  </a:cubicBezTo>
                  <a:cubicBezTo>
                    <a:pt x="949" y="891"/>
                    <a:pt x="958" y="854"/>
                    <a:pt x="958" y="826"/>
                  </a:cubicBezTo>
                  <a:cubicBezTo>
                    <a:pt x="958" y="817"/>
                    <a:pt x="958" y="808"/>
                    <a:pt x="958" y="798"/>
                  </a:cubicBezTo>
                  <a:lnTo>
                    <a:pt x="958" y="724"/>
                  </a:lnTo>
                  <a:cubicBezTo>
                    <a:pt x="1023" y="789"/>
                    <a:pt x="1107" y="826"/>
                    <a:pt x="1200" y="854"/>
                  </a:cubicBezTo>
                  <a:cubicBezTo>
                    <a:pt x="1220" y="859"/>
                    <a:pt x="1241" y="861"/>
                    <a:pt x="1262" y="861"/>
                  </a:cubicBezTo>
                  <a:cubicBezTo>
                    <a:pt x="1327" y="861"/>
                    <a:pt x="1392" y="838"/>
                    <a:pt x="1442" y="789"/>
                  </a:cubicBezTo>
                  <a:cubicBezTo>
                    <a:pt x="1451" y="771"/>
                    <a:pt x="1451" y="761"/>
                    <a:pt x="1451" y="743"/>
                  </a:cubicBezTo>
                  <a:lnTo>
                    <a:pt x="1451" y="640"/>
                  </a:lnTo>
                  <a:cubicBezTo>
                    <a:pt x="1497" y="640"/>
                    <a:pt x="1544" y="612"/>
                    <a:pt x="1572" y="575"/>
                  </a:cubicBezTo>
                  <a:cubicBezTo>
                    <a:pt x="1572" y="566"/>
                    <a:pt x="1581" y="547"/>
                    <a:pt x="1581" y="538"/>
                  </a:cubicBezTo>
                  <a:lnTo>
                    <a:pt x="1581" y="408"/>
                  </a:lnTo>
                  <a:lnTo>
                    <a:pt x="1544" y="445"/>
                  </a:lnTo>
                  <a:cubicBezTo>
                    <a:pt x="1525" y="426"/>
                    <a:pt x="1497" y="426"/>
                    <a:pt x="1479" y="417"/>
                  </a:cubicBezTo>
                  <a:cubicBezTo>
                    <a:pt x="1418" y="403"/>
                    <a:pt x="1358" y="396"/>
                    <a:pt x="1298" y="396"/>
                  </a:cubicBezTo>
                  <a:cubicBezTo>
                    <a:pt x="1237" y="396"/>
                    <a:pt x="1177" y="403"/>
                    <a:pt x="1116" y="417"/>
                  </a:cubicBezTo>
                  <a:cubicBezTo>
                    <a:pt x="1209" y="389"/>
                    <a:pt x="1293" y="333"/>
                    <a:pt x="1358" y="250"/>
                  </a:cubicBezTo>
                  <a:cubicBezTo>
                    <a:pt x="1367" y="231"/>
                    <a:pt x="1377" y="222"/>
                    <a:pt x="1367" y="203"/>
                  </a:cubicBezTo>
                  <a:lnTo>
                    <a:pt x="1367" y="82"/>
                  </a:lnTo>
                  <a:lnTo>
                    <a:pt x="1330" y="129"/>
                  </a:lnTo>
                  <a:cubicBezTo>
                    <a:pt x="1302" y="110"/>
                    <a:pt x="1274" y="101"/>
                    <a:pt x="1256" y="92"/>
                  </a:cubicBezTo>
                  <a:cubicBezTo>
                    <a:pt x="1233" y="87"/>
                    <a:pt x="1211" y="85"/>
                    <a:pt x="1189" y="85"/>
                  </a:cubicBezTo>
                  <a:cubicBezTo>
                    <a:pt x="1120" y="85"/>
                    <a:pt x="1056" y="108"/>
                    <a:pt x="1014" y="157"/>
                  </a:cubicBezTo>
                  <a:cubicBezTo>
                    <a:pt x="1051" y="101"/>
                    <a:pt x="1005" y="36"/>
                    <a:pt x="902" y="8"/>
                  </a:cubicBezTo>
                  <a:cubicBezTo>
                    <a:pt x="885" y="3"/>
                    <a:pt x="867" y="1"/>
                    <a:pt x="84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0"/>
            <p:cNvSpPr/>
            <p:nvPr/>
          </p:nvSpPr>
          <p:spPr>
            <a:xfrm>
              <a:off x="2483402" y="3181753"/>
              <a:ext cx="179341" cy="108831"/>
            </a:xfrm>
            <a:custGeom>
              <a:avLst/>
              <a:gdLst/>
              <a:ahLst/>
              <a:cxnLst/>
              <a:rect l="l" t="t" r="r" b="b"/>
              <a:pathLst>
                <a:path w="1638" h="994" extrusionOk="0">
                  <a:moveTo>
                    <a:pt x="859" y="0"/>
                  </a:moveTo>
                  <a:cubicBezTo>
                    <a:pt x="795" y="0"/>
                    <a:pt x="731" y="23"/>
                    <a:pt x="689" y="72"/>
                  </a:cubicBezTo>
                  <a:cubicBezTo>
                    <a:pt x="642" y="147"/>
                    <a:pt x="642" y="230"/>
                    <a:pt x="689" y="305"/>
                  </a:cubicBezTo>
                  <a:cubicBezTo>
                    <a:pt x="614" y="230"/>
                    <a:pt x="521" y="175"/>
                    <a:pt x="419" y="156"/>
                  </a:cubicBezTo>
                  <a:cubicBezTo>
                    <a:pt x="391" y="148"/>
                    <a:pt x="363" y="143"/>
                    <a:pt x="336" y="143"/>
                  </a:cubicBezTo>
                  <a:cubicBezTo>
                    <a:pt x="274" y="143"/>
                    <a:pt x="216" y="166"/>
                    <a:pt x="177" y="212"/>
                  </a:cubicBezTo>
                  <a:cubicBezTo>
                    <a:pt x="141" y="276"/>
                    <a:pt x="185" y="339"/>
                    <a:pt x="274" y="359"/>
                  </a:cubicBezTo>
                  <a:lnTo>
                    <a:pt x="274" y="359"/>
                  </a:lnTo>
                  <a:cubicBezTo>
                    <a:pt x="256" y="356"/>
                    <a:pt x="237" y="354"/>
                    <a:pt x="218" y="354"/>
                  </a:cubicBezTo>
                  <a:cubicBezTo>
                    <a:pt x="152" y="354"/>
                    <a:pt x="87" y="376"/>
                    <a:pt x="38" y="426"/>
                  </a:cubicBezTo>
                  <a:cubicBezTo>
                    <a:pt x="1" y="491"/>
                    <a:pt x="47" y="556"/>
                    <a:pt x="149" y="574"/>
                  </a:cubicBezTo>
                  <a:cubicBezTo>
                    <a:pt x="205" y="588"/>
                    <a:pt x="266" y="595"/>
                    <a:pt x="327" y="595"/>
                  </a:cubicBezTo>
                  <a:cubicBezTo>
                    <a:pt x="389" y="595"/>
                    <a:pt x="452" y="588"/>
                    <a:pt x="512" y="574"/>
                  </a:cubicBezTo>
                  <a:lnTo>
                    <a:pt x="512" y="574"/>
                  </a:lnTo>
                  <a:cubicBezTo>
                    <a:pt x="410" y="612"/>
                    <a:pt x="326" y="667"/>
                    <a:pt x="270" y="742"/>
                  </a:cubicBezTo>
                  <a:cubicBezTo>
                    <a:pt x="233" y="807"/>
                    <a:pt x="280" y="872"/>
                    <a:pt x="373" y="891"/>
                  </a:cubicBezTo>
                  <a:cubicBezTo>
                    <a:pt x="395" y="898"/>
                    <a:pt x="417" y="901"/>
                    <a:pt x="440" y="901"/>
                  </a:cubicBezTo>
                  <a:cubicBezTo>
                    <a:pt x="503" y="901"/>
                    <a:pt x="566" y="874"/>
                    <a:pt x="614" y="825"/>
                  </a:cubicBezTo>
                  <a:lnTo>
                    <a:pt x="614" y="825"/>
                  </a:lnTo>
                  <a:cubicBezTo>
                    <a:pt x="577" y="891"/>
                    <a:pt x="624" y="956"/>
                    <a:pt x="717" y="974"/>
                  </a:cubicBezTo>
                  <a:cubicBezTo>
                    <a:pt x="746" y="988"/>
                    <a:pt x="776" y="994"/>
                    <a:pt x="803" y="994"/>
                  </a:cubicBezTo>
                  <a:cubicBezTo>
                    <a:pt x="949" y="994"/>
                    <a:pt x="1052" y="827"/>
                    <a:pt x="959" y="686"/>
                  </a:cubicBezTo>
                  <a:lnTo>
                    <a:pt x="959" y="686"/>
                  </a:lnTo>
                  <a:cubicBezTo>
                    <a:pt x="1033" y="760"/>
                    <a:pt x="1126" y="816"/>
                    <a:pt x="1228" y="835"/>
                  </a:cubicBezTo>
                  <a:cubicBezTo>
                    <a:pt x="1253" y="843"/>
                    <a:pt x="1278" y="847"/>
                    <a:pt x="1303" y="847"/>
                  </a:cubicBezTo>
                  <a:cubicBezTo>
                    <a:pt x="1364" y="847"/>
                    <a:pt x="1424" y="822"/>
                    <a:pt x="1470" y="770"/>
                  </a:cubicBezTo>
                  <a:cubicBezTo>
                    <a:pt x="1506" y="715"/>
                    <a:pt x="1463" y="652"/>
                    <a:pt x="1366" y="623"/>
                  </a:cubicBezTo>
                  <a:lnTo>
                    <a:pt x="1366" y="623"/>
                  </a:lnTo>
                  <a:cubicBezTo>
                    <a:pt x="1391" y="630"/>
                    <a:pt x="1415" y="633"/>
                    <a:pt x="1439" y="633"/>
                  </a:cubicBezTo>
                  <a:cubicBezTo>
                    <a:pt x="1502" y="633"/>
                    <a:pt x="1561" y="608"/>
                    <a:pt x="1600" y="556"/>
                  </a:cubicBezTo>
                  <a:cubicBezTo>
                    <a:pt x="1637" y="500"/>
                    <a:pt x="1591" y="435"/>
                    <a:pt x="1498" y="416"/>
                  </a:cubicBezTo>
                  <a:cubicBezTo>
                    <a:pt x="1437" y="402"/>
                    <a:pt x="1377" y="395"/>
                    <a:pt x="1317" y="395"/>
                  </a:cubicBezTo>
                  <a:cubicBezTo>
                    <a:pt x="1256" y="395"/>
                    <a:pt x="1196" y="402"/>
                    <a:pt x="1135" y="416"/>
                  </a:cubicBezTo>
                  <a:cubicBezTo>
                    <a:pt x="1228" y="379"/>
                    <a:pt x="1312" y="323"/>
                    <a:pt x="1377" y="240"/>
                  </a:cubicBezTo>
                  <a:cubicBezTo>
                    <a:pt x="1414" y="184"/>
                    <a:pt x="1368" y="119"/>
                    <a:pt x="1275" y="100"/>
                  </a:cubicBezTo>
                  <a:cubicBezTo>
                    <a:pt x="1247" y="92"/>
                    <a:pt x="1219" y="88"/>
                    <a:pt x="1192" y="88"/>
                  </a:cubicBezTo>
                  <a:cubicBezTo>
                    <a:pt x="1129" y="88"/>
                    <a:pt x="1072" y="110"/>
                    <a:pt x="1033" y="156"/>
                  </a:cubicBezTo>
                  <a:cubicBezTo>
                    <a:pt x="1070" y="100"/>
                    <a:pt x="1024" y="35"/>
                    <a:pt x="921" y="7"/>
                  </a:cubicBezTo>
                  <a:cubicBezTo>
                    <a:pt x="901" y="3"/>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280695" y="4674077"/>
              <a:ext cx="277989" cy="130400"/>
            </a:xfrm>
            <a:custGeom>
              <a:avLst/>
              <a:gdLst/>
              <a:ahLst/>
              <a:cxnLst/>
              <a:rect l="l" t="t" r="r" b="b"/>
              <a:pathLst>
                <a:path w="2539" h="1191" extrusionOk="0">
                  <a:moveTo>
                    <a:pt x="0" y="1"/>
                  </a:moveTo>
                  <a:lnTo>
                    <a:pt x="0" y="373"/>
                  </a:lnTo>
                  <a:cubicBezTo>
                    <a:pt x="0" y="930"/>
                    <a:pt x="670" y="1191"/>
                    <a:pt x="1265" y="1191"/>
                  </a:cubicBezTo>
                  <a:cubicBezTo>
                    <a:pt x="1860" y="1191"/>
                    <a:pt x="2539" y="93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80695" y="4588567"/>
              <a:ext cx="277989" cy="175180"/>
            </a:xfrm>
            <a:custGeom>
              <a:avLst/>
              <a:gdLst/>
              <a:ahLst/>
              <a:cxnLst/>
              <a:rect l="l" t="t" r="r" b="b"/>
              <a:pathLst>
                <a:path w="2539" h="1600" extrusionOk="0">
                  <a:moveTo>
                    <a:pt x="1255" y="0"/>
                  </a:moveTo>
                  <a:cubicBezTo>
                    <a:pt x="697" y="0"/>
                    <a:pt x="0" y="233"/>
                    <a:pt x="0" y="791"/>
                  </a:cubicBezTo>
                  <a:cubicBezTo>
                    <a:pt x="0" y="1349"/>
                    <a:pt x="660" y="1600"/>
                    <a:pt x="1255" y="1600"/>
                  </a:cubicBezTo>
                  <a:cubicBezTo>
                    <a:pt x="1851" y="1600"/>
                    <a:pt x="2539" y="1349"/>
                    <a:pt x="2539" y="791"/>
                  </a:cubicBezTo>
                  <a:cubicBezTo>
                    <a:pt x="2539" y="224"/>
                    <a:pt x="1823"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3295913" y="4594698"/>
              <a:ext cx="246456" cy="155910"/>
            </a:xfrm>
            <a:custGeom>
              <a:avLst/>
              <a:gdLst/>
              <a:ahLst/>
              <a:cxnLst/>
              <a:rect l="l" t="t" r="r" b="b"/>
              <a:pathLst>
                <a:path w="2251" h="1424" extrusionOk="0">
                  <a:moveTo>
                    <a:pt x="1116" y="0"/>
                  </a:moveTo>
                  <a:cubicBezTo>
                    <a:pt x="624" y="0"/>
                    <a:pt x="1" y="214"/>
                    <a:pt x="1" y="698"/>
                  </a:cubicBezTo>
                  <a:cubicBezTo>
                    <a:pt x="1" y="1191"/>
                    <a:pt x="596" y="1423"/>
                    <a:pt x="1116" y="1423"/>
                  </a:cubicBezTo>
                  <a:cubicBezTo>
                    <a:pt x="1646" y="1423"/>
                    <a:pt x="2251" y="1200"/>
                    <a:pt x="2251" y="70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3294928" y="4594698"/>
              <a:ext cx="247442" cy="85619"/>
            </a:xfrm>
            <a:custGeom>
              <a:avLst/>
              <a:gdLst/>
              <a:ahLst/>
              <a:cxnLst/>
              <a:rect l="l" t="t" r="r" b="b"/>
              <a:pathLst>
                <a:path w="2260" h="782" extrusionOk="0">
                  <a:moveTo>
                    <a:pt x="1116" y="0"/>
                  </a:moveTo>
                  <a:cubicBezTo>
                    <a:pt x="614" y="0"/>
                    <a:pt x="0" y="205"/>
                    <a:pt x="0" y="698"/>
                  </a:cubicBezTo>
                  <a:cubicBezTo>
                    <a:pt x="0" y="726"/>
                    <a:pt x="10" y="744"/>
                    <a:pt x="10" y="772"/>
                  </a:cubicBezTo>
                  <a:cubicBezTo>
                    <a:pt x="75" y="335"/>
                    <a:pt x="660" y="149"/>
                    <a:pt x="1125" y="149"/>
                  </a:cubicBezTo>
                  <a:cubicBezTo>
                    <a:pt x="1609" y="149"/>
                    <a:pt x="2195" y="335"/>
                    <a:pt x="2251" y="781"/>
                  </a:cubicBezTo>
                  <a:cubicBezTo>
                    <a:pt x="2260" y="75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3333577" y="4629516"/>
              <a:ext cx="173209" cy="108174"/>
            </a:xfrm>
            <a:custGeom>
              <a:avLst/>
              <a:gdLst/>
              <a:ahLst/>
              <a:cxnLst/>
              <a:rect l="l" t="t" r="r" b="b"/>
              <a:pathLst>
                <a:path w="1582" h="988" extrusionOk="0">
                  <a:moveTo>
                    <a:pt x="1362" y="636"/>
                  </a:moveTo>
                  <a:lnTo>
                    <a:pt x="1362" y="636"/>
                  </a:lnTo>
                  <a:cubicBezTo>
                    <a:pt x="1383" y="640"/>
                    <a:pt x="1405" y="640"/>
                    <a:pt x="1433" y="640"/>
                  </a:cubicBezTo>
                  <a:lnTo>
                    <a:pt x="1405" y="659"/>
                  </a:lnTo>
                  <a:cubicBezTo>
                    <a:pt x="1393" y="653"/>
                    <a:pt x="1376" y="643"/>
                    <a:pt x="1362" y="636"/>
                  </a:cubicBezTo>
                  <a:close/>
                  <a:moveTo>
                    <a:pt x="938" y="700"/>
                  </a:moveTo>
                  <a:lnTo>
                    <a:pt x="949" y="705"/>
                  </a:lnTo>
                  <a:lnTo>
                    <a:pt x="940" y="705"/>
                  </a:lnTo>
                  <a:cubicBezTo>
                    <a:pt x="940" y="705"/>
                    <a:pt x="940" y="702"/>
                    <a:pt x="938" y="700"/>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5" y="145"/>
                    <a:pt x="358" y="144"/>
                    <a:pt x="341" y="144"/>
                  </a:cubicBezTo>
                  <a:cubicBezTo>
                    <a:pt x="289" y="144"/>
                    <a:pt x="235" y="154"/>
                    <a:pt x="187" y="175"/>
                  </a:cubicBezTo>
                  <a:lnTo>
                    <a:pt x="131" y="129"/>
                  </a:lnTo>
                  <a:lnTo>
                    <a:pt x="131" y="259"/>
                  </a:lnTo>
                  <a:cubicBezTo>
                    <a:pt x="131" y="304"/>
                    <a:pt x="174" y="348"/>
                    <a:pt x="243" y="368"/>
                  </a:cubicBezTo>
                  <a:lnTo>
                    <a:pt x="243" y="368"/>
                  </a:lnTo>
                  <a:cubicBezTo>
                    <a:pt x="223" y="363"/>
                    <a:pt x="203" y="361"/>
                    <a:pt x="183" y="361"/>
                  </a:cubicBezTo>
                  <a:cubicBezTo>
                    <a:pt x="142" y="361"/>
                    <a:pt x="102" y="371"/>
                    <a:pt x="66" y="389"/>
                  </a:cubicBezTo>
                  <a:lnTo>
                    <a:pt x="1" y="352"/>
                  </a:lnTo>
                  <a:lnTo>
                    <a:pt x="1" y="473"/>
                  </a:lnTo>
                  <a:cubicBezTo>
                    <a:pt x="1" y="519"/>
                    <a:pt x="38" y="566"/>
                    <a:pt x="112" y="584"/>
                  </a:cubicBezTo>
                  <a:cubicBezTo>
                    <a:pt x="173" y="594"/>
                    <a:pt x="233" y="598"/>
                    <a:pt x="294" y="598"/>
                  </a:cubicBezTo>
                  <a:cubicBezTo>
                    <a:pt x="354" y="598"/>
                    <a:pt x="414" y="594"/>
                    <a:pt x="475" y="584"/>
                  </a:cubicBezTo>
                  <a:lnTo>
                    <a:pt x="475" y="584"/>
                  </a:lnTo>
                  <a:cubicBezTo>
                    <a:pt x="410" y="603"/>
                    <a:pt x="345" y="640"/>
                    <a:pt x="280" y="687"/>
                  </a:cubicBezTo>
                  <a:lnTo>
                    <a:pt x="224" y="659"/>
                  </a:lnTo>
                  <a:lnTo>
                    <a:pt x="224" y="780"/>
                  </a:lnTo>
                  <a:cubicBezTo>
                    <a:pt x="224" y="826"/>
                    <a:pt x="261" y="873"/>
                    <a:pt x="335" y="891"/>
                  </a:cubicBezTo>
                  <a:cubicBezTo>
                    <a:pt x="362" y="899"/>
                    <a:pt x="390" y="903"/>
                    <a:pt x="416" y="903"/>
                  </a:cubicBezTo>
                  <a:cubicBezTo>
                    <a:pt x="479" y="903"/>
                    <a:pt x="538" y="879"/>
                    <a:pt x="577" y="826"/>
                  </a:cubicBezTo>
                  <a:lnTo>
                    <a:pt x="577" y="826"/>
                  </a:lnTo>
                  <a:cubicBezTo>
                    <a:pt x="540" y="891"/>
                    <a:pt x="586" y="956"/>
                    <a:pt x="679" y="975"/>
                  </a:cubicBezTo>
                  <a:cubicBezTo>
                    <a:pt x="707" y="983"/>
                    <a:pt x="734" y="987"/>
                    <a:pt x="760" y="987"/>
                  </a:cubicBezTo>
                  <a:cubicBezTo>
                    <a:pt x="823" y="987"/>
                    <a:pt x="882" y="962"/>
                    <a:pt x="921" y="910"/>
                  </a:cubicBezTo>
                  <a:cubicBezTo>
                    <a:pt x="940" y="891"/>
                    <a:pt x="949" y="863"/>
                    <a:pt x="949" y="826"/>
                  </a:cubicBezTo>
                  <a:cubicBezTo>
                    <a:pt x="958" y="817"/>
                    <a:pt x="958" y="798"/>
                    <a:pt x="949" y="789"/>
                  </a:cubicBezTo>
                  <a:lnTo>
                    <a:pt x="949" y="714"/>
                  </a:lnTo>
                  <a:cubicBezTo>
                    <a:pt x="1024" y="770"/>
                    <a:pt x="1107" y="817"/>
                    <a:pt x="1191" y="835"/>
                  </a:cubicBezTo>
                  <a:cubicBezTo>
                    <a:pt x="1218" y="843"/>
                    <a:pt x="1245" y="848"/>
                    <a:pt x="1271" y="848"/>
                  </a:cubicBezTo>
                  <a:cubicBezTo>
                    <a:pt x="1335" y="848"/>
                    <a:pt x="1393" y="823"/>
                    <a:pt x="1433" y="770"/>
                  </a:cubicBezTo>
                  <a:cubicBezTo>
                    <a:pt x="1442" y="761"/>
                    <a:pt x="1451" y="752"/>
                    <a:pt x="1451" y="733"/>
                  </a:cubicBezTo>
                  <a:lnTo>
                    <a:pt x="1451" y="631"/>
                  </a:lnTo>
                  <a:cubicBezTo>
                    <a:pt x="1498" y="631"/>
                    <a:pt x="1544" y="603"/>
                    <a:pt x="1572" y="566"/>
                  </a:cubicBezTo>
                  <a:cubicBezTo>
                    <a:pt x="1572" y="556"/>
                    <a:pt x="1581" y="538"/>
                    <a:pt x="1581" y="528"/>
                  </a:cubicBezTo>
                  <a:lnTo>
                    <a:pt x="1581" y="398"/>
                  </a:lnTo>
                  <a:lnTo>
                    <a:pt x="1535" y="445"/>
                  </a:lnTo>
                  <a:cubicBezTo>
                    <a:pt x="1516" y="426"/>
                    <a:pt x="1498" y="417"/>
                    <a:pt x="1470" y="417"/>
                  </a:cubicBezTo>
                  <a:cubicBezTo>
                    <a:pt x="1409" y="403"/>
                    <a:pt x="1349" y="396"/>
                    <a:pt x="1289" y="396"/>
                  </a:cubicBezTo>
                  <a:cubicBezTo>
                    <a:pt x="1228" y="396"/>
                    <a:pt x="1168" y="403"/>
                    <a:pt x="1107" y="417"/>
                  </a:cubicBezTo>
                  <a:cubicBezTo>
                    <a:pt x="1200" y="389"/>
                    <a:pt x="1293" y="324"/>
                    <a:pt x="1349" y="249"/>
                  </a:cubicBezTo>
                  <a:cubicBezTo>
                    <a:pt x="1358" y="231"/>
                    <a:pt x="1368" y="222"/>
                    <a:pt x="1368" y="203"/>
                  </a:cubicBezTo>
                  <a:lnTo>
                    <a:pt x="1368" y="82"/>
                  </a:lnTo>
                  <a:lnTo>
                    <a:pt x="1321" y="129"/>
                  </a:lnTo>
                  <a:cubicBezTo>
                    <a:pt x="1302" y="110"/>
                    <a:pt x="1275" y="101"/>
                    <a:pt x="1247" y="91"/>
                  </a:cubicBezTo>
                  <a:cubicBezTo>
                    <a:pt x="1226" y="87"/>
                    <a:pt x="1206" y="85"/>
                    <a:pt x="1185" y="85"/>
                  </a:cubicBezTo>
                  <a:cubicBezTo>
                    <a:pt x="1120" y="85"/>
                    <a:pt x="1054" y="107"/>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331497" y="4616705"/>
              <a:ext cx="179341" cy="108502"/>
            </a:xfrm>
            <a:custGeom>
              <a:avLst/>
              <a:gdLst/>
              <a:ahLst/>
              <a:cxnLst/>
              <a:rect l="l" t="t" r="r" b="b"/>
              <a:pathLst>
                <a:path w="1638" h="991"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9" y="170"/>
                    <a:pt x="178" y="218"/>
                  </a:cubicBezTo>
                  <a:cubicBezTo>
                    <a:pt x="144" y="276"/>
                    <a:pt x="179" y="335"/>
                    <a:pt x="253" y="360"/>
                  </a:cubicBezTo>
                  <a:lnTo>
                    <a:pt x="253" y="360"/>
                  </a:lnTo>
                  <a:cubicBezTo>
                    <a:pt x="240" y="357"/>
                    <a:pt x="227" y="356"/>
                    <a:pt x="213" y="356"/>
                  </a:cubicBezTo>
                  <a:cubicBezTo>
                    <a:pt x="150" y="356"/>
                    <a:pt x="86" y="383"/>
                    <a:pt x="38" y="432"/>
                  </a:cubicBezTo>
                  <a:cubicBezTo>
                    <a:pt x="1" y="48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04"/>
                    <a:pt x="271" y="878"/>
                    <a:pt x="373" y="897"/>
                  </a:cubicBezTo>
                  <a:cubicBezTo>
                    <a:pt x="395" y="904"/>
                    <a:pt x="417" y="907"/>
                    <a:pt x="440" y="907"/>
                  </a:cubicBezTo>
                  <a:cubicBezTo>
                    <a:pt x="503" y="907"/>
                    <a:pt x="567" y="880"/>
                    <a:pt x="615" y="831"/>
                  </a:cubicBezTo>
                  <a:lnTo>
                    <a:pt x="615" y="831"/>
                  </a:lnTo>
                  <a:cubicBezTo>
                    <a:pt x="578" y="887"/>
                    <a:pt x="624" y="962"/>
                    <a:pt x="717" y="980"/>
                  </a:cubicBezTo>
                  <a:cubicBezTo>
                    <a:pt x="739" y="988"/>
                    <a:pt x="761" y="991"/>
                    <a:pt x="784" y="991"/>
                  </a:cubicBezTo>
                  <a:cubicBezTo>
                    <a:pt x="847" y="991"/>
                    <a:pt x="911" y="963"/>
                    <a:pt x="959" y="915"/>
                  </a:cubicBezTo>
                  <a:cubicBezTo>
                    <a:pt x="996" y="841"/>
                    <a:pt x="996" y="757"/>
                    <a:pt x="959" y="692"/>
                  </a:cubicBezTo>
                  <a:lnTo>
                    <a:pt x="959" y="692"/>
                  </a:lnTo>
                  <a:cubicBezTo>
                    <a:pt x="1033" y="766"/>
                    <a:pt x="1126" y="813"/>
                    <a:pt x="1228" y="841"/>
                  </a:cubicBezTo>
                  <a:cubicBezTo>
                    <a:pt x="1250" y="848"/>
                    <a:pt x="1273" y="852"/>
                    <a:pt x="1295" y="852"/>
                  </a:cubicBezTo>
                  <a:cubicBezTo>
                    <a:pt x="1358" y="852"/>
                    <a:pt x="1420" y="824"/>
                    <a:pt x="1461" y="776"/>
                  </a:cubicBezTo>
                  <a:cubicBezTo>
                    <a:pt x="1497" y="721"/>
                    <a:pt x="1454" y="658"/>
                    <a:pt x="1366" y="629"/>
                  </a:cubicBezTo>
                  <a:lnTo>
                    <a:pt x="1366" y="629"/>
                  </a:lnTo>
                  <a:cubicBezTo>
                    <a:pt x="1385" y="635"/>
                    <a:pt x="1405" y="638"/>
                    <a:pt x="1426" y="638"/>
                  </a:cubicBezTo>
                  <a:cubicBezTo>
                    <a:pt x="1489" y="638"/>
                    <a:pt x="1552" y="610"/>
                    <a:pt x="1600" y="562"/>
                  </a:cubicBezTo>
                  <a:cubicBezTo>
                    <a:pt x="1638" y="497"/>
                    <a:pt x="1591" y="432"/>
                    <a:pt x="1498" y="413"/>
                  </a:cubicBezTo>
                  <a:cubicBezTo>
                    <a:pt x="1438" y="399"/>
                    <a:pt x="1375" y="392"/>
                    <a:pt x="1312" y="392"/>
                  </a:cubicBezTo>
                  <a:cubicBezTo>
                    <a:pt x="1249" y="392"/>
                    <a:pt x="1187" y="399"/>
                    <a:pt x="1126" y="413"/>
                  </a:cubicBezTo>
                  <a:cubicBezTo>
                    <a:pt x="1228" y="376"/>
                    <a:pt x="1312" y="320"/>
                    <a:pt x="1377" y="246"/>
                  </a:cubicBezTo>
                  <a:cubicBezTo>
                    <a:pt x="1414" y="180"/>
                    <a:pt x="1368" y="115"/>
                    <a:pt x="1266" y="97"/>
                  </a:cubicBezTo>
                  <a:cubicBezTo>
                    <a:pt x="1241" y="89"/>
                    <a:pt x="1216" y="84"/>
                    <a:pt x="1191" y="84"/>
                  </a:cubicBezTo>
                  <a:cubicBezTo>
                    <a:pt x="1131" y="84"/>
                    <a:pt x="1073" y="109"/>
                    <a:pt x="1033" y="162"/>
                  </a:cubicBezTo>
                  <a:cubicBezTo>
                    <a:pt x="1070" y="97"/>
                    <a:pt x="1024"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000624" y="4789149"/>
              <a:ext cx="278098" cy="129414"/>
            </a:xfrm>
            <a:custGeom>
              <a:avLst/>
              <a:gdLst/>
              <a:ahLst/>
              <a:cxnLst/>
              <a:rect l="l" t="t" r="r" b="b"/>
              <a:pathLst>
                <a:path w="2540" h="1182" extrusionOk="0">
                  <a:moveTo>
                    <a:pt x="1" y="0"/>
                  </a:moveTo>
                  <a:lnTo>
                    <a:pt x="1" y="372"/>
                  </a:lnTo>
                  <a:cubicBezTo>
                    <a:pt x="1" y="930"/>
                    <a:pt x="670" y="1181"/>
                    <a:pt x="1265" y="1181"/>
                  </a:cubicBezTo>
                  <a:cubicBezTo>
                    <a:pt x="186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000624" y="4702544"/>
              <a:ext cx="278098" cy="176275"/>
            </a:xfrm>
            <a:custGeom>
              <a:avLst/>
              <a:gdLst/>
              <a:ahLst/>
              <a:cxnLst/>
              <a:rect l="l" t="t" r="r" b="b"/>
              <a:pathLst>
                <a:path w="2540" h="1610" extrusionOk="0">
                  <a:moveTo>
                    <a:pt x="1256" y="1"/>
                  </a:moveTo>
                  <a:cubicBezTo>
                    <a:pt x="707" y="1"/>
                    <a:pt x="1" y="233"/>
                    <a:pt x="1" y="791"/>
                  </a:cubicBezTo>
                  <a:cubicBezTo>
                    <a:pt x="1" y="1359"/>
                    <a:pt x="670" y="1610"/>
                    <a:pt x="1265" y="1610"/>
                  </a:cubicBezTo>
                  <a:cubicBezTo>
                    <a:pt x="1861" y="1610"/>
                    <a:pt x="2539" y="1359"/>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015952" y="4709770"/>
              <a:ext cx="246456" cy="155801"/>
            </a:xfrm>
            <a:custGeom>
              <a:avLst/>
              <a:gdLst/>
              <a:ahLst/>
              <a:cxnLst/>
              <a:rect l="l" t="t" r="r" b="b"/>
              <a:pathLst>
                <a:path w="2251" h="1423" extrusionOk="0">
                  <a:moveTo>
                    <a:pt x="1116" y="0"/>
                  </a:moveTo>
                  <a:cubicBezTo>
                    <a:pt x="623" y="0"/>
                    <a:pt x="0" y="205"/>
                    <a:pt x="0" y="707"/>
                  </a:cubicBezTo>
                  <a:cubicBezTo>
                    <a:pt x="0" y="1200"/>
                    <a:pt x="595" y="1423"/>
                    <a:pt x="1125" y="1423"/>
                  </a:cubicBezTo>
                  <a:cubicBezTo>
                    <a:pt x="1655"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015952" y="4709770"/>
              <a:ext cx="246456" cy="85619"/>
            </a:xfrm>
            <a:custGeom>
              <a:avLst/>
              <a:gdLst/>
              <a:ahLst/>
              <a:cxnLst/>
              <a:rect l="l" t="t" r="r" b="b"/>
              <a:pathLst>
                <a:path w="2251" h="782" extrusionOk="0">
                  <a:moveTo>
                    <a:pt x="1116" y="0"/>
                  </a:moveTo>
                  <a:cubicBezTo>
                    <a:pt x="605" y="0"/>
                    <a:pt x="0" y="205"/>
                    <a:pt x="0" y="697"/>
                  </a:cubicBezTo>
                  <a:cubicBezTo>
                    <a:pt x="0" y="725"/>
                    <a:pt x="0" y="753"/>
                    <a:pt x="0" y="772"/>
                  </a:cubicBezTo>
                  <a:cubicBezTo>
                    <a:pt x="65" y="335"/>
                    <a:pt x="651" y="140"/>
                    <a:pt x="1116" y="140"/>
                  </a:cubicBezTo>
                  <a:cubicBezTo>
                    <a:pt x="1600" y="140"/>
                    <a:pt x="2195" y="335"/>
                    <a:pt x="2251" y="781"/>
                  </a:cubicBezTo>
                  <a:lnTo>
                    <a:pt x="2251" y="707"/>
                  </a:lnTo>
                  <a:cubicBezTo>
                    <a:pt x="2251" y="205"/>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053616" y="4744369"/>
              <a:ext cx="173209" cy="108174"/>
            </a:xfrm>
            <a:custGeom>
              <a:avLst/>
              <a:gdLst/>
              <a:ahLst/>
              <a:cxnLst/>
              <a:rect l="l" t="t" r="r" b="b"/>
              <a:pathLst>
                <a:path w="1582" h="988" extrusionOk="0">
                  <a:moveTo>
                    <a:pt x="1349" y="633"/>
                  </a:moveTo>
                  <a:cubicBezTo>
                    <a:pt x="1367" y="633"/>
                    <a:pt x="1386" y="637"/>
                    <a:pt x="1404" y="637"/>
                  </a:cubicBezTo>
                  <a:cubicBezTo>
                    <a:pt x="1414" y="637"/>
                    <a:pt x="1423" y="636"/>
                    <a:pt x="1432" y="633"/>
                  </a:cubicBezTo>
                  <a:lnTo>
                    <a:pt x="1432" y="633"/>
                  </a:lnTo>
                  <a:lnTo>
                    <a:pt x="1414" y="660"/>
                  </a:lnTo>
                  <a:cubicBezTo>
                    <a:pt x="1395" y="642"/>
                    <a:pt x="1367" y="633"/>
                    <a:pt x="1349" y="633"/>
                  </a:cubicBezTo>
                  <a:close/>
                  <a:moveTo>
                    <a:pt x="841" y="1"/>
                  </a:moveTo>
                  <a:cubicBezTo>
                    <a:pt x="791" y="1"/>
                    <a:pt x="742" y="15"/>
                    <a:pt x="698" y="47"/>
                  </a:cubicBezTo>
                  <a:lnTo>
                    <a:pt x="642" y="56"/>
                  </a:lnTo>
                  <a:lnTo>
                    <a:pt x="642" y="149"/>
                  </a:lnTo>
                  <a:cubicBezTo>
                    <a:pt x="633" y="205"/>
                    <a:pt x="642" y="251"/>
                    <a:pt x="661" y="298"/>
                  </a:cubicBezTo>
                  <a:cubicBezTo>
                    <a:pt x="586" y="223"/>
                    <a:pt x="493" y="177"/>
                    <a:pt x="391" y="149"/>
                  </a:cubicBezTo>
                  <a:cubicBezTo>
                    <a:pt x="369" y="143"/>
                    <a:pt x="347" y="140"/>
                    <a:pt x="326" y="140"/>
                  </a:cubicBezTo>
                  <a:cubicBezTo>
                    <a:pt x="282" y="140"/>
                    <a:pt x="239" y="152"/>
                    <a:pt x="196" y="177"/>
                  </a:cubicBezTo>
                  <a:lnTo>
                    <a:pt x="140" y="130"/>
                  </a:lnTo>
                  <a:lnTo>
                    <a:pt x="140" y="251"/>
                  </a:lnTo>
                  <a:cubicBezTo>
                    <a:pt x="140" y="307"/>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1"/>
                    <a:pt x="242" y="598"/>
                    <a:pt x="303" y="598"/>
                  </a:cubicBezTo>
                  <a:cubicBezTo>
                    <a:pt x="363" y="598"/>
                    <a:pt x="423" y="591"/>
                    <a:pt x="484" y="577"/>
                  </a:cubicBezTo>
                  <a:lnTo>
                    <a:pt x="484" y="577"/>
                  </a:lnTo>
                  <a:cubicBezTo>
                    <a:pt x="409" y="605"/>
                    <a:pt x="344" y="642"/>
                    <a:pt x="289" y="688"/>
                  </a:cubicBezTo>
                  <a:lnTo>
                    <a:pt x="223" y="660"/>
                  </a:lnTo>
                  <a:lnTo>
                    <a:pt x="223" y="781"/>
                  </a:lnTo>
                  <a:cubicBezTo>
                    <a:pt x="223" y="828"/>
                    <a:pt x="270" y="874"/>
                    <a:pt x="344" y="893"/>
                  </a:cubicBezTo>
                  <a:cubicBezTo>
                    <a:pt x="366" y="900"/>
                    <a:pt x="389" y="904"/>
                    <a:pt x="411" y="904"/>
                  </a:cubicBezTo>
                  <a:cubicBezTo>
                    <a:pt x="475" y="904"/>
                    <a:pt x="538" y="876"/>
                    <a:pt x="586" y="828"/>
                  </a:cubicBezTo>
                  <a:lnTo>
                    <a:pt x="586" y="828"/>
                  </a:lnTo>
                  <a:cubicBezTo>
                    <a:pt x="549" y="884"/>
                    <a:pt x="595" y="958"/>
                    <a:pt x="688" y="977"/>
                  </a:cubicBezTo>
                  <a:cubicBezTo>
                    <a:pt x="710" y="984"/>
                    <a:pt x="733" y="987"/>
                    <a:pt x="755" y="987"/>
                  </a:cubicBezTo>
                  <a:cubicBezTo>
                    <a:pt x="819" y="987"/>
                    <a:pt x="882" y="960"/>
                    <a:pt x="930" y="912"/>
                  </a:cubicBezTo>
                  <a:cubicBezTo>
                    <a:pt x="949" y="884"/>
                    <a:pt x="958" y="856"/>
                    <a:pt x="958" y="828"/>
                  </a:cubicBezTo>
                  <a:lnTo>
                    <a:pt x="958" y="707"/>
                  </a:lnTo>
                  <a:lnTo>
                    <a:pt x="949" y="707"/>
                  </a:lnTo>
                  <a:cubicBezTo>
                    <a:pt x="949" y="707"/>
                    <a:pt x="949" y="698"/>
                    <a:pt x="949" y="688"/>
                  </a:cubicBezTo>
                  <a:lnTo>
                    <a:pt x="958" y="707"/>
                  </a:lnTo>
                  <a:cubicBezTo>
                    <a:pt x="1023" y="772"/>
                    <a:pt x="1107" y="819"/>
                    <a:pt x="1200" y="837"/>
                  </a:cubicBezTo>
                  <a:cubicBezTo>
                    <a:pt x="1222" y="844"/>
                    <a:pt x="1244" y="848"/>
                    <a:pt x="1267" y="848"/>
                  </a:cubicBezTo>
                  <a:cubicBezTo>
                    <a:pt x="1330" y="848"/>
                    <a:pt x="1394" y="820"/>
                    <a:pt x="1442" y="772"/>
                  </a:cubicBezTo>
                  <a:cubicBezTo>
                    <a:pt x="1451" y="763"/>
                    <a:pt x="1451" y="744"/>
                    <a:pt x="1451" y="735"/>
                  </a:cubicBezTo>
                  <a:lnTo>
                    <a:pt x="1451" y="642"/>
                  </a:lnTo>
                  <a:cubicBezTo>
                    <a:pt x="1497" y="633"/>
                    <a:pt x="1544" y="605"/>
                    <a:pt x="1572" y="567"/>
                  </a:cubicBezTo>
                  <a:cubicBezTo>
                    <a:pt x="1572" y="558"/>
                    <a:pt x="1581" y="549"/>
                    <a:pt x="1581" y="530"/>
                  </a:cubicBezTo>
                  <a:lnTo>
                    <a:pt x="1581" y="400"/>
                  </a:lnTo>
                  <a:lnTo>
                    <a:pt x="1544" y="437"/>
                  </a:lnTo>
                  <a:cubicBezTo>
                    <a:pt x="1525" y="428"/>
                    <a:pt x="1497" y="419"/>
                    <a:pt x="1479" y="419"/>
                  </a:cubicBezTo>
                  <a:cubicBezTo>
                    <a:pt x="1418" y="405"/>
                    <a:pt x="1358" y="398"/>
                    <a:pt x="1298" y="398"/>
                  </a:cubicBezTo>
                  <a:cubicBezTo>
                    <a:pt x="1237" y="398"/>
                    <a:pt x="1177" y="405"/>
                    <a:pt x="1116" y="419"/>
                  </a:cubicBezTo>
                  <a:cubicBezTo>
                    <a:pt x="1209" y="381"/>
                    <a:pt x="1293" y="326"/>
                    <a:pt x="1358" y="251"/>
                  </a:cubicBezTo>
                  <a:cubicBezTo>
                    <a:pt x="1367" y="233"/>
                    <a:pt x="1377" y="214"/>
                    <a:pt x="1367" y="196"/>
                  </a:cubicBezTo>
                  <a:lnTo>
                    <a:pt x="1367" y="84"/>
                  </a:lnTo>
                  <a:lnTo>
                    <a:pt x="1330" y="121"/>
                  </a:lnTo>
                  <a:cubicBezTo>
                    <a:pt x="1302" y="112"/>
                    <a:pt x="1284" y="103"/>
                    <a:pt x="1256" y="93"/>
                  </a:cubicBezTo>
                  <a:cubicBezTo>
                    <a:pt x="1234" y="86"/>
                    <a:pt x="1211" y="82"/>
                    <a:pt x="1189" y="82"/>
                  </a:cubicBezTo>
                  <a:cubicBezTo>
                    <a:pt x="1125" y="82"/>
                    <a:pt x="1062" y="110"/>
                    <a:pt x="1014" y="158"/>
                  </a:cubicBezTo>
                  <a:cubicBezTo>
                    <a:pt x="1051" y="103"/>
                    <a:pt x="1005" y="28"/>
                    <a:pt x="912" y="10"/>
                  </a:cubicBezTo>
                  <a:cubicBezTo>
                    <a:pt x="888" y="4"/>
                    <a:pt x="865"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052521" y="4730902"/>
              <a:ext cx="178355" cy="108393"/>
            </a:xfrm>
            <a:custGeom>
              <a:avLst/>
              <a:gdLst/>
              <a:ahLst/>
              <a:cxnLst/>
              <a:rect l="l" t="t" r="r" b="b"/>
              <a:pathLst>
                <a:path w="1629" h="990" extrusionOk="0">
                  <a:moveTo>
                    <a:pt x="849" y="1"/>
                  </a:moveTo>
                  <a:cubicBezTo>
                    <a:pt x="783" y="1"/>
                    <a:pt x="721" y="29"/>
                    <a:pt x="680" y="77"/>
                  </a:cubicBezTo>
                  <a:cubicBezTo>
                    <a:pt x="643" y="151"/>
                    <a:pt x="643" y="235"/>
                    <a:pt x="680" y="300"/>
                  </a:cubicBezTo>
                  <a:cubicBezTo>
                    <a:pt x="605" y="226"/>
                    <a:pt x="512" y="179"/>
                    <a:pt x="410" y="151"/>
                  </a:cubicBezTo>
                  <a:cubicBezTo>
                    <a:pt x="388" y="144"/>
                    <a:pt x="366" y="140"/>
                    <a:pt x="343" y="140"/>
                  </a:cubicBezTo>
                  <a:cubicBezTo>
                    <a:pt x="280" y="140"/>
                    <a:pt x="216" y="168"/>
                    <a:pt x="168" y="216"/>
                  </a:cubicBezTo>
                  <a:cubicBezTo>
                    <a:pt x="135" y="275"/>
                    <a:pt x="169" y="333"/>
                    <a:pt x="244" y="358"/>
                  </a:cubicBezTo>
                  <a:lnTo>
                    <a:pt x="244" y="358"/>
                  </a:lnTo>
                  <a:cubicBezTo>
                    <a:pt x="231" y="355"/>
                    <a:pt x="217" y="354"/>
                    <a:pt x="204" y="354"/>
                  </a:cubicBezTo>
                  <a:cubicBezTo>
                    <a:pt x="141" y="354"/>
                    <a:pt x="79"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64" y="895"/>
                  </a:cubicBezTo>
                  <a:cubicBezTo>
                    <a:pt x="386" y="902"/>
                    <a:pt x="408" y="906"/>
                    <a:pt x="431" y="906"/>
                  </a:cubicBezTo>
                  <a:cubicBezTo>
                    <a:pt x="494" y="906"/>
                    <a:pt x="557" y="878"/>
                    <a:pt x="605" y="830"/>
                  </a:cubicBezTo>
                  <a:lnTo>
                    <a:pt x="605" y="830"/>
                  </a:lnTo>
                  <a:cubicBezTo>
                    <a:pt x="568" y="886"/>
                    <a:pt x="615" y="951"/>
                    <a:pt x="708" y="979"/>
                  </a:cubicBezTo>
                  <a:cubicBezTo>
                    <a:pt x="732" y="986"/>
                    <a:pt x="756" y="990"/>
                    <a:pt x="780" y="990"/>
                  </a:cubicBezTo>
                  <a:cubicBezTo>
                    <a:pt x="847" y="990"/>
                    <a:pt x="908" y="962"/>
                    <a:pt x="950" y="914"/>
                  </a:cubicBezTo>
                  <a:cubicBezTo>
                    <a:pt x="987" y="839"/>
                    <a:pt x="987" y="756"/>
                    <a:pt x="950" y="690"/>
                  </a:cubicBezTo>
                  <a:lnTo>
                    <a:pt x="950" y="690"/>
                  </a:lnTo>
                  <a:cubicBezTo>
                    <a:pt x="1024" y="765"/>
                    <a:pt x="1117" y="811"/>
                    <a:pt x="1219" y="839"/>
                  </a:cubicBezTo>
                  <a:cubicBezTo>
                    <a:pt x="1241" y="847"/>
                    <a:pt x="1264" y="850"/>
                    <a:pt x="1286" y="850"/>
                  </a:cubicBezTo>
                  <a:cubicBezTo>
                    <a:pt x="1350" y="850"/>
                    <a:pt x="1413" y="822"/>
                    <a:pt x="1461" y="774"/>
                  </a:cubicBezTo>
                  <a:cubicBezTo>
                    <a:pt x="1497" y="720"/>
                    <a:pt x="1454" y="656"/>
                    <a:pt x="1356" y="627"/>
                  </a:cubicBezTo>
                  <a:lnTo>
                    <a:pt x="1356" y="627"/>
                  </a:lnTo>
                  <a:cubicBezTo>
                    <a:pt x="1378" y="633"/>
                    <a:pt x="1400" y="636"/>
                    <a:pt x="1422" y="636"/>
                  </a:cubicBezTo>
                  <a:cubicBezTo>
                    <a:pt x="1488" y="636"/>
                    <a:pt x="1550" y="608"/>
                    <a:pt x="1591" y="560"/>
                  </a:cubicBezTo>
                  <a:cubicBezTo>
                    <a:pt x="1628" y="504"/>
                    <a:pt x="1582" y="439"/>
                    <a:pt x="1489" y="411"/>
                  </a:cubicBezTo>
                  <a:cubicBezTo>
                    <a:pt x="1428" y="398"/>
                    <a:pt x="1368" y="391"/>
                    <a:pt x="1308" y="391"/>
                  </a:cubicBezTo>
                  <a:cubicBezTo>
                    <a:pt x="1247" y="391"/>
                    <a:pt x="1187" y="398"/>
                    <a:pt x="1126" y="411"/>
                  </a:cubicBezTo>
                  <a:cubicBezTo>
                    <a:pt x="1219" y="384"/>
                    <a:pt x="1303" y="328"/>
                    <a:pt x="1368" y="244"/>
                  </a:cubicBezTo>
                  <a:cubicBezTo>
                    <a:pt x="1405" y="188"/>
                    <a:pt x="1359" y="123"/>
                    <a:pt x="1266" y="95"/>
                  </a:cubicBezTo>
                  <a:cubicBezTo>
                    <a:pt x="1244" y="88"/>
                    <a:pt x="1221" y="85"/>
                    <a:pt x="1199" y="85"/>
                  </a:cubicBezTo>
                  <a:cubicBezTo>
                    <a:pt x="1135" y="85"/>
                    <a:pt x="1072" y="112"/>
                    <a:pt x="1024" y="160"/>
                  </a:cubicBezTo>
                  <a:cubicBezTo>
                    <a:pt x="1061" y="105"/>
                    <a:pt x="1015" y="40"/>
                    <a:pt x="922" y="12"/>
                  </a:cubicBezTo>
                  <a:cubicBezTo>
                    <a:pt x="897" y="4"/>
                    <a:pt x="873" y="1"/>
                    <a:pt x="8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144163" y="4616049"/>
              <a:ext cx="278098" cy="129414"/>
            </a:xfrm>
            <a:custGeom>
              <a:avLst/>
              <a:gdLst/>
              <a:ahLst/>
              <a:cxnLst/>
              <a:rect l="l" t="t" r="r" b="b"/>
              <a:pathLst>
                <a:path w="2540" h="1182" extrusionOk="0">
                  <a:moveTo>
                    <a:pt x="1" y="1"/>
                  </a:moveTo>
                  <a:lnTo>
                    <a:pt x="1" y="372"/>
                  </a:lnTo>
                  <a:cubicBezTo>
                    <a:pt x="1" y="930"/>
                    <a:pt x="661" y="1182"/>
                    <a:pt x="1256" y="1182"/>
                  </a:cubicBezTo>
                  <a:cubicBezTo>
                    <a:pt x="1851" y="1182"/>
                    <a:pt x="2540" y="930"/>
                    <a:pt x="2540" y="372"/>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143178" y="4530538"/>
              <a:ext cx="278098" cy="175180"/>
            </a:xfrm>
            <a:custGeom>
              <a:avLst/>
              <a:gdLst/>
              <a:ahLst/>
              <a:cxnLst/>
              <a:rect l="l" t="t" r="r" b="b"/>
              <a:pathLst>
                <a:path w="2540" h="1600" extrusionOk="0">
                  <a:moveTo>
                    <a:pt x="1256" y="0"/>
                  </a:moveTo>
                  <a:cubicBezTo>
                    <a:pt x="707" y="0"/>
                    <a:pt x="1" y="233"/>
                    <a:pt x="1" y="791"/>
                  </a:cubicBezTo>
                  <a:cubicBezTo>
                    <a:pt x="1" y="1349"/>
                    <a:pt x="670" y="1600"/>
                    <a:pt x="1265" y="1600"/>
                  </a:cubicBezTo>
                  <a:cubicBezTo>
                    <a:pt x="1860" y="1600"/>
                    <a:pt x="2539" y="1349"/>
                    <a:pt x="2539" y="791"/>
                  </a:cubicBezTo>
                  <a:cubicBezTo>
                    <a:pt x="2539" y="224"/>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0"/>
            <p:cNvSpPr/>
            <p:nvPr/>
          </p:nvSpPr>
          <p:spPr>
            <a:xfrm>
              <a:off x="3159491" y="4536670"/>
              <a:ext cx="246456" cy="155801"/>
            </a:xfrm>
            <a:custGeom>
              <a:avLst/>
              <a:gdLst/>
              <a:ahLst/>
              <a:cxnLst/>
              <a:rect l="l" t="t" r="r" b="b"/>
              <a:pathLst>
                <a:path w="2251" h="1423" extrusionOk="0">
                  <a:moveTo>
                    <a:pt x="1116" y="0"/>
                  </a:moveTo>
                  <a:cubicBezTo>
                    <a:pt x="623" y="0"/>
                    <a:pt x="0" y="214"/>
                    <a:pt x="0" y="698"/>
                  </a:cubicBezTo>
                  <a:cubicBezTo>
                    <a:pt x="0" y="1190"/>
                    <a:pt x="586" y="1423"/>
                    <a:pt x="1116" y="1423"/>
                  </a:cubicBezTo>
                  <a:cubicBezTo>
                    <a:pt x="1646" y="1423"/>
                    <a:pt x="2251" y="1200"/>
                    <a:pt x="2251" y="707"/>
                  </a:cubicBezTo>
                  <a:cubicBezTo>
                    <a:pt x="2251" y="214"/>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0"/>
            <p:cNvSpPr/>
            <p:nvPr/>
          </p:nvSpPr>
          <p:spPr>
            <a:xfrm>
              <a:off x="3197155" y="4571487"/>
              <a:ext cx="173209" cy="108174"/>
            </a:xfrm>
            <a:custGeom>
              <a:avLst/>
              <a:gdLst/>
              <a:ahLst/>
              <a:cxnLst/>
              <a:rect l="l" t="t" r="r" b="b"/>
              <a:pathLst>
                <a:path w="1582" h="988" extrusionOk="0">
                  <a:moveTo>
                    <a:pt x="1340" y="631"/>
                  </a:moveTo>
                  <a:lnTo>
                    <a:pt x="1340" y="631"/>
                  </a:lnTo>
                  <a:cubicBezTo>
                    <a:pt x="1367" y="640"/>
                    <a:pt x="1395" y="640"/>
                    <a:pt x="1433" y="640"/>
                  </a:cubicBezTo>
                  <a:lnTo>
                    <a:pt x="1405" y="659"/>
                  </a:lnTo>
                  <a:cubicBezTo>
                    <a:pt x="1386" y="649"/>
                    <a:pt x="1358" y="640"/>
                    <a:pt x="1340" y="631"/>
                  </a:cubicBezTo>
                  <a:close/>
                  <a:moveTo>
                    <a:pt x="940" y="696"/>
                  </a:moveTo>
                  <a:lnTo>
                    <a:pt x="949" y="705"/>
                  </a:lnTo>
                  <a:lnTo>
                    <a:pt x="940" y="705"/>
                  </a:lnTo>
                  <a:cubicBezTo>
                    <a:pt x="940" y="705"/>
                    <a:pt x="940" y="696"/>
                    <a:pt x="940" y="696"/>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2" y="145"/>
                    <a:pt x="354" y="144"/>
                    <a:pt x="337" y="144"/>
                  </a:cubicBezTo>
                  <a:cubicBezTo>
                    <a:pt x="284" y="144"/>
                    <a:pt x="235" y="154"/>
                    <a:pt x="186" y="175"/>
                  </a:cubicBezTo>
                  <a:lnTo>
                    <a:pt x="131" y="129"/>
                  </a:lnTo>
                  <a:lnTo>
                    <a:pt x="131" y="259"/>
                  </a:lnTo>
                  <a:cubicBezTo>
                    <a:pt x="131" y="303"/>
                    <a:pt x="174" y="348"/>
                    <a:pt x="243" y="368"/>
                  </a:cubicBezTo>
                  <a:lnTo>
                    <a:pt x="243" y="368"/>
                  </a:lnTo>
                  <a:cubicBezTo>
                    <a:pt x="223" y="363"/>
                    <a:pt x="203" y="361"/>
                    <a:pt x="182" y="361"/>
                  </a:cubicBezTo>
                  <a:cubicBezTo>
                    <a:pt x="140" y="361"/>
                    <a:pt x="98" y="371"/>
                    <a:pt x="56" y="389"/>
                  </a:cubicBezTo>
                  <a:lnTo>
                    <a:pt x="0" y="352"/>
                  </a:lnTo>
                  <a:lnTo>
                    <a:pt x="0" y="473"/>
                  </a:lnTo>
                  <a:cubicBezTo>
                    <a:pt x="0" y="519"/>
                    <a:pt x="38" y="566"/>
                    <a:pt x="112" y="584"/>
                  </a:cubicBezTo>
                  <a:cubicBezTo>
                    <a:pt x="173" y="593"/>
                    <a:pt x="233" y="598"/>
                    <a:pt x="293" y="598"/>
                  </a:cubicBezTo>
                  <a:cubicBezTo>
                    <a:pt x="354" y="598"/>
                    <a:pt x="414" y="593"/>
                    <a:pt x="475" y="584"/>
                  </a:cubicBezTo>
                  <a:lnTo>
                    <a:pt x="475" y="584"/>
                  </a:lnTo>
                  <a:cubicBezTo>
                    <a:pt x="410" y="603"/>
                    <a:pt x="345" y="640"/>
                    <a:pt x="279" y="686"/>
                  </a:cubicBezTo>
                  <a:lnTo>
                    <a:pt x="224" y="659"/>
                  </a:lnTo>
                  <a:lnTo>
                    <a:pt x="224" y="779"/>
                  </a:lnTo>
                  <a:cubicBezTo>
                    <a:pt x="224" y="826"/>
                    <a:pt x="261" y="872"/>
                    <a:pt x="335" y="891"/>
                  </a:cubicBezTo>
                  <a:cubicBezTo>
                    <a:pt x="357" y="898"/>
                    <a:pt x="380" y="902"/>
                    <a:pt x="402" y="902"/>
                  </a:cubicBezTo>
                  <a:cubicBezTo>
                    <a:pt x="466" y="902"/>
                    <a:pt x="529" y="874"/>
                    <a:pt x="577" y="826"/>
                  </a:cubicBezTo>
                  <a:lnTo>
                    <a:pt x="577" y="826"/>
                  </a:lnTo>
                  <a:cubicBezTo>
                    <a:pt x="540" y="891"/>
                    <a:pt x="586" y="956"/>
                    <a:pt x="679" y="975"/>
                  </a:cubicBezTo>
                  <a:cubicBezTo>
                    <a:pt x="706" y="983"/>
                    <a:pt x="734" y="987"/>
                    <a:pt x="760" y="987"/>
                  </a:cubicBezTo>
                  <a:cubicBezTo>
                    <a:pt x="823" y="987"/>
                    <a:pt x="882" y="962"/>
                    <a:pt x="921" y="910"/>
                  </a:cubicBezTo>
                  <a:cubicBezTo>
                    <a:pt x="940" y="891"/>
                    <a:pt x="949" y="863"/>
                    <a:pt x="949" y="826"/>
                  </a:cubicBezTo>
                  <a:lnTo>
                    <a:pt x="949" y="714"/>
                  </a:lnTo>
                  <a:cubicBezTo>
                    <a:pt x="1023" y="770"/>
                    <a:pt x="1107" y="817"/>
                    <a:pt x="1191" y="845"/>
                  </a:cubicBezTo>
                  <a:cubicBezTo>
                    <a:pt x="1211" y="849"/>
                    <a:pt x="1232" y="851"/>
                    <a:pt x="1253" y="851"/>
                  </a:cubicBezTo>
                  <a:cubicBezTo>
                    <a:pt x="1318" y="851"/>
                    <a:pt x="1383" y="829"/>
                    <a:pt x="1433" y="779"/>
                  </a:cubicBezTo>
                  <a:cubicBezTo>
                    <a:pt x="1442" y="761"/>
                    <a:pt x="1442" y="752"/>
                    <a:pt x="1442" y="733"/>
                  </a:cubicBezTo>
                  <a:lnTo>
                    <a:pt x="1442" y="631"/>
                  </a:lnTo>
                  <a:cubicBezTo>
                    <a:pt x="1498" y="631"/>
                    <a:pt x="1535" y="603"/>
                    <a:pt x="1563" y="566"/>
                  </a:cubicBezTo>
                  <a:cubicBezTo>
                    <a:pt x="1572" y="556"/>
                    <a:pt x="1581" y="538"/>
                    <a:pt x="1581" y="528"/>
                  </a:cubicBezTo>
                  <a:lnTo>
                    <a:pt x="1581" y="398"/>
                  </a:lnTo>
                  <a:lnTo>
                    <a:pt x="1535" y="445"/>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22"/>
                    <a:pt x="1367" y="203"/>
                  </a:cubicBezTo>
                  <a:lnTo>
                    <a:pt x="1367" y="82"/>
                  </a:lnTo>
                  <a:lnTo>
                    <a:pt x="1321" y="129"/>
                  </a:lnTo>
                  <a:cubicBezTo>
                    <a:pt x="1302" y="110"/>
                    <a:pt x="1274" y="101"/>
                    <a:pt x="1247" y="91"/>
                  </a:cubicBezTo>
                  <a:cubicBezTo>
                    <a:pt x="1225" y="84"/>
                    <a:pt x="1202" y="81"/>
                    <a:pt x="1180" y="81"/>
                  </a:cubicBezTo>
                  <a:cubicBezTo>
                    <a:pt x="1116" y="81"/>
                    <a:pt x="1053" y="108"/>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0"/>
            <p:cNvSpPr/>
            <p:nvPr/>
          </p:nvSpPr>
          <p:spPr>
            <a:xfrm>
              <a:off x="3195075" y="4558677"/>
              <a:ext cx="179341" cy="109488"/>
            </a:xfrm>
            <a:custGeom>
              <a:avLst/>
              <a:gdLst/>
              <a:ahLst/>
              <a:cxnLst/>
              <a:rect l="l" t="t" r="r" b="b"/>
              <a:pathLst>
                <a:path w="1638" h="1000"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6" y="170"/>
                    <a:pt x="168" y="218"/>
                  </a:cubicBezTo>
                  <a:cubicBezTo>
                    <a:pt x="135" y="276"/>
                    <a:pt x="169" y="335"/>
                    <a:pt x="251" y="360"/>
                  </a:cubicBezTo>
                  <a:lnTo>
                    <a:pt x="251" y="360"/>
                  </a:lnTo>
                  <a:cubicBezTo>
                    <a:pt x="236" y="357"/>
                    <a:pt x="222" y="356"/>
                    <a:pt x="208" y="356"/>
                  </a:cubicBezTo>
                  <a:cubicBezTo>
                    <a:pt x="141" y="356"/>
                    <a:pt x="79" y="383"/>
                    <a:pt x="38" y="432"/>
                  </a:cubicBezTo>
                  <a:cubicBezTo>
                    <a:pt x="1" y="49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13"/>
                    <a:pt x="271" y="878"/>
                    <a:pt x="373" y="896"/>
                  </a:cubicBezTo>
                  <a:cubicBezTo>
                    <a:pt x="395" y="904"/>
                    <a:pt x="417" y="907"/>
                    <a:pt x="440" y="907"/>
                  </a:cubicBezTo>
                  <a:cubicBezTo>
                    <a:pt x="503" y="907"/>
                    <a:pt x="564" y="879"/>
                    <a:pt x="605" y="831"/>
                  </a:cubicBezTo>
                  <a:lnTo>
                    <a:pt x="605" y="831"/>
                  </a:lnTo>
                  <a:cubicBezTo>
                    <a:pt x="568" y="887"/>
                    <a:pt x="615" y="962"/>
                    <a:pt x="717" y="980"/>
                  </a:cubicBezTo>
                  <a:cubicBezTo>
                    <a:pt x="745" y="994"/>
                    <a:pt x="773" y="1000"/>
                    <a:pt x="800" y="1000"/>
                  </a:cubicBezTo>
                  <a:cubicBezTo>
                    <a:pt x="943" y="1000"/>
                    <a:pt x="1053" y="833"/>
                    <a:pt x="959" y="692"/>
                  </a:cubicBezTo>
                  <a:lnTo>
                    <a:pt x="959" y="692"/>
                  </a:lnTo>
                  <a:cubicBezTo>
                    <a:pt x="1033" y="766"/>
                    <a:pt x="1126" y="813"/>
                    <a:pt x="1228" y="841"/>
                  </a:cubicBezTo>
                  <a:cubicBezTo>
                    <a:pt x="1250" y="848"/>
                    <a:pt x="1273" y="851"/>
                    <a:pt x="1295" y="851"/>
                  </a:cubicBezTo>
                  <a:cubicBezTo>
                    <a:pt x="1358" y="851"/>
                    <a:pt x="1420" y="824"/>
                    <a:pt x="1461" y="776"/>
                  </a:cubicBezTo>
                  <a:cubicBezTo>
                    <a:pt x="1497" y="721"/>
                    <a:pt x="1454" y="658"/>
                    <a:pt x="1366" y="629"/>
                  </a:cubicBezTo>
                  <a:lnTo>
                    <a:pt x="1366" y="629"/>
                  </a:lnTo>
                  <a:cubicBezTo>
                    <a:pt x="1385" y="635"/>
                    <a:pt x="1405" y="638"/>
                    <a:pt x="1425" y="638"/>
                  </a:cubicBezTo>
                  <a:cubicBezTo>
                    <a:pt x="1489" y="638"/>
                    <a:pt x="1552" y="610"/>
                    <a:pt x="1600" y="562"/>
                  </a:cubicBezTo>
                  <a:cubicBezTo>
                    <a:pt x="1638" y="497"/>
                    <a:pt x="1591" y="432"/>
                    <a:pt x="1489" y="413"/>
                  </a:cubicBezTo>
                  <a:cubicBezTo>
                    <a:pt x="1428" y="399"/>
                    <a:pt x="1368" y="392"/>
                    <a:pt x="1307" y="392"/>
                  </a:cubicBezTo>
                  <a:cubicBezTo>
                    <a:pt x="1247" y="392"/>
                    <a:pt x="1187" y="399"/>
                    <a:pt x="1126" y="413"/>
                  </a:cubicBezTo>
                  <a:cubicBezTo>
                    <a:pt x="1219" y="376"/>
                    <a:pt x="1312" y="320"/>
                    <a:pt x="1368" y="246"/>
                  </a:cubicBezTo>
                  <a:cubicBezTo>
                    <a:pt x="1405" y="180"/>
                    <a:pt x="1359" y="115"/>
                    <a:pt x="1266" y="97"/>
                  </a:cubicBezTo>
                  <a:cubicBezTo>
                    <a:pt x="1241" y="89"/>
                    <a:pt x="1216" y="84"/>
                    <a:pt x="1191" y="84"/>
                  </a:cubicBezTo>
                  <a:cubicBezTo>
                    <a:pt x="1130" y="84"/>
                    <a:pt x="1070" y="109"/>
                    <a:pt x="1024" y="162"/>
                  </a:cubicBezTo>
                  <a:cubicBezTo>
                    <a:pt x="1061" y="97"/>
                    <a:pt x="1015"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0"/>
            <p:cNvSpPr/>
            <p:nvPr/>
          </p:nvSpPr>
          <p:spPr>
            <a:xfrm>
              <a:off x="554989" y="4030615"/>
              <a:ext cx="296383" cy="155910"/>
            </a:xfrm>
            <a:custGeom>
              <a:avLst/>
              <a:gdLst/>
              <a:ahLst/>
              <a:cxnLst/>
              <a:rect l="l" t="t" r="r" b="b"/>
              <a:pathLst>
                <a:path w="2707" h="1424" extrusionOk="0">
                  <a:moveTo>
                    <a:pt x="1340" y="0"/>
                  </a:moveTo>
                  <a:cubicBezTo>
                    <a:pt x="754" y="0"/>
                    <a:pt x="1" y="214"/>
                    <a:pt x="1" y="698"/>
                  </a:cubicBezTo>
                  <a:cubicBezTo>
                    <a:pt x="1" y="1191"/>
                    <a:pt x="708" y="1423"/>
                    <a:pt x="1349" y="1423"/>
                  </a:cubicBezTo>
                  <a:cubicBezTo>
                    <a:pt x="1982" y="1423"/>
                    <a:pt x="2707" y="1200"/>
                    <a:pt x="2707" y="707"/>
                  </a:cubicBezTo>
                  <a:cubicBezTo>
                    <a:pt x="2707" y="214"/>
                    <a:pt x="1944" y="0"/>
                    <a:pt x="1340"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0"/>
            <p:cNvSpPr/>
            <p:nvPr/>
          </p:nvSpPr>
          <p:spPr>
            <a:xfrm>
              <a:off x="547872" y="4034666"/>
              <a:ext cx="278098" cy="130400"/>
            </a:xfrm>
            <a:custGeom>
              <a:avLst/>
              <a:gdLst/>
              <a:ahLst/>
              <a:cxnLst/>
              <a:rect l="l" t="t" r="r" b="b"/>
              <a:pathLst>
                <a:path w="2540" h="1191" extrusionOk="0">
                  <a:moveTo>
                    <a:pt x="1" y="1"/>
                  </a:moveTo>
                  <a:lnTo>
                    <a:pt x="1" y="373"/>
                  </a:lnTo>
                  <a:cubicBezTo>
                    <a:pt x="1" y="931"/>
                    <a:pt x="661" y="1191"/>
                    <a:pt x="1256" y="1191"/>
                  </a:cubicBezTo>
                  <a:cubicBezTo>
                    <a:pt x="1851"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0"/>
            <p:cNvSpPr/>
            <p:nvPr/>
          </p:nvSpPr>
          <p:spPr>
            <a:xfrm>
              <a:off x="547872" y="3949156"/>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4"/>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0"/>
            <p:cNvSpPr/>
            <p:nvPr/>
          </p:nvSpPr>
          <p:spPr>
            <a:xfrm>
              <a:off x="563201" y="3956273"/>
              <a:ext cx="246456" cy="154925"/>
            </a:xfrm>
            <a:custGeom>
              <a:avLst/>
              <a:gdLst/>
              <a:ahLst/>
              <a:cxnLst/>
              <a:rect l="l" t="t" r="r" b="b"/>
              <a:pathLst>
                <a:path w="2251" h="1415" extrusionOk="0">
                  <a:moveTo>
                    <a:pt x="1116" y="1"/>
                  </a:moveTo>
                  <a:cubicBezTo>
                    <a:pt x="623" y="1"/>
                    <a:pt x="0" y="205"/>
                    <a:pt x="0" y="698"/>
                  </a:cubicBezTo>
                  <a:cubicBezTo>
                    <a:pt x="0" y="1182"/>
                    <a:pt x="586" y="1414"/>
                    <a:pt x="1116" y="1414"/>
                  </a:cubicBezTo>
                  <a:cubicBezTo>
                    <a:pt x="1646" y="1414"/>
                    <a:pt x="2251" y="1191"/>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0"/>
            <p:cNvSpPr/>
            <p:nvPr/>
          </p:nvSpPr>
          <p:spPr>
            <a:xfrm>
              <a:off x="562106" y="3956273"/>
              <a:ext cx="246566" cy="85619"/>
            </a:xfrm>
            <a:custGeom>
              <a:avLst/>
              <a:gdLst/>
              <a:ahLst/>
              <a:cxnLst/>
              <a:rect l="l" t="t" r="r" b="b"/>
              <a:pathLst>
                <a:path w="2252" h="782" extrusionOk="0">
                  <a:moveTo>
                    <a:pt x="1117" y="1"/>
                  </a:moveTo>
                  <a:cubicBezTo>
                    <a:pt x="615" y="1"/>
                    <a:pt x="1" y="205"/>
                    <a:pt x="1" y="698"/>
                  </a:cubicBezTo>
                  <a:cubicBezTo>
                    <a:pt x="1" y="717"/>
                    <a:pt x="1" y="745"/>
                    <a:pt x="1" y="763"/>
                  </a:cubicBezTo>
                  <a:cubicBezTo>
                    <a:pt x="66" y="326"/>
                    <a:pt x="652" y="140"/>
                    <a:pt x="1126" y="140"/>
                  </a:cubicBezTo>
                  <a:cubicBezTo>
                    <a:pt x="1610" y="140"/>
                    <a:pt x="2196" y="335"/>
                    <a:pt x="2251" y="782"/>
                  </a:cubicBezTo>
                  <a:lnTo>
                    <a:pt x="2251" y="707"/>
                  </a:lnTo>
                  <a:cubicBezTo>
                    <a:pt x="2251" y="20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0"/>
            <p:cNvSpPr/>
            <p:nvPr/>
          </p:nvSpPr>
          <p:spPr>
            <a:xfrm>
              <a:off x="600865" y="3990542"/>
              <a:ext cx="173209" cy="107517"/>
            </a:xfrm>
            <a:custGeom>
              <a:avLst/>
              <a:gdLst/>
              <a:ahLst/>
              <a:cxnLst/>
              <a:rect l="l" t="t" r="r" b="b"/>
              <a:pathLst>
                <a:path w="1582" h="982" extrusionOk="0">
                  <a:moveTo>
                    <a:pt x="1339" y="627"/>
                  </a:moveTo>
                  <a:lnTo>
                    <a:pt x="1339" y="627"/>
                  </a:lnTo>
                  <a:cubicBezTo>
                    <a:pt x="1367" y="636"/>
                    <a:pt x="1395" y="636"/>
                    <a:pt x="1432" y="636"/>
                  </a:cubicBezTo>
                  <a:lnTo>
                    <a:pt x="1405" y="655"/>
                  </a:lnTo>
                  <a:cubicBezTo>
                    <a:pt x="1386" y="645"/>
                    <a:pt x="1367" y="636"/>
                    <a:pt x="1339" y="627"/>
                  </a:cubicBezTo>
                  <a:close/>
                  <a:moveTo>
                    <a:pt x="940" y="692"/>
                  </a:moveTo>
                  <a:lnTo>
                    <a:pt x="949" y="701"/>
                  </a:lnTo>
                  <a:lnTo>
                    <a:pt x="940" y="710"/>
                  </a:lnTo>
                  <a:cubicBezTo>
                    <a:pt x="940" y="701"/>
                    <a:pt x="940" y="701"/>
                    <a:pt x="940" y="692"/>
                  </a:cubicBezTo>
                  <a:close/>
                  <a:moveTo>
                    <a:pt x="850" y="0"/>
                  </a:moveTo>
                  <a:cubicBezTo>
                    <a:pt x="793" y="0"/>
                    <a:pt x="738" y="13"/>
                    <a:pt x="688" y="41"/>
                  </a:cubicBezTo>
                  <a:lnTo>
                    <a:pt x="633" y="50"/>
                  </a:lnTo>
                  <a:lnTo>
                    <a:pt x="633" y="153"/>
                  </a:lnTo>
                  <a:cubicBezTo>
                    <a:pt x="623" y="199"/>
                    <a:pt x="633" y="255"/>
                    <a:pt x="661" y="301"/>
                  </a:cubicBezTo>
                  <a:cubicBezTo>
                    <a:pt x="586" y="227"/>
                    <a:pt x="493" y="171"/>
                    <a:pt x="391" y="143"/>
                  </a:cubicBezTo>
                  <a:cubicBezTo>
                    <a:pt x="375" y="141"/>
                    <a:pt x="358" y="140"/>
                    <a:pt x="341" y="140"/>
                  </a:cubicBezTo>
                  <a:cubicBezTo>
                    <a:pt x="289" y="140"/>
                    <a:pt x="235" y="150"/>
                    <a:pt x="186" y="171"/>
                  </a:cubicBezTo>
                  <a:lnTo>
                    <a:pt x="131" y="125"/>
                  </a:lnTo>
                  <a:lnTo>
                    <a:pt x="131" y="255"/>
                  </a:lnTo>
                  <a:cubicBezTo>
                    <a:pt x="131" y="300"/>
                    <a:pt x="174" y="344"/>
                    <a:pt x="243" y="364"/>
                  </a:cubicBezTo>
                  <a:lnTo>
                    <a:pt x="243" y="364"/>
                  </a:lnTo>
                  <a:cubicBezTo>
                    <a:pt x="223" y="359"/>
                    <a:pt x="203" y="357"/>
                    <a:pt x="183" y="357"/>
                  </a:cubicBezTo>
                  <a:cubicBezTo>
                    <a:pt x="141" y="357"/>
                    <a:pt x="101" y="367"/>
                    <a:pt x="65" y="385"/>
                  </a:cubicBezTo>
                  <a:lnTo>
                    <a:pt x="0" y="348"/>
                  </a:lnTo>
                  <a:lnTo>
                    <a:pt x="0" y="469"/>
                  </a:lnTo>
                  <a:cubicBezTo>
                    <a:pt x="0" y="515"/>
                    <a:pt x="47" y="562"/>
                    <a:pt x="112" y="580"/>
                  </a:cubicBezTo>
                  <a:cubicBezTo>
                    <a:pt x="172" y="590"/>
                    <a:pt x="233" y="594"/>
                    <a:pt x="293" y="594"/>
                  </a:cubicBezTo>
                  <a:cubicBezTo>
                    <a:pt x="354" y="594"/>
                    <a:pt x="414" y="590"/>
                    <a:pt x="475" y="580"/>
                  </a:cubicBezTo>
                  <a:lnTo>
                    <a:pt x="475" y="580"/>
                  </a:lnTo>
                  <a:cubicBezTo>
                    <a:pt x="410" y="599"/>
                    <a:pt x="344" y="636"/>
                    <a:pt x="289" y="683"/>
                  </a:cubicBezTo>
                  <a:lnTo>
                    <a:pt x="224" y="655"/>
                  </a:lnTo>
                  <a:lnTo>
                    <a:pt x="224" y="776"/>
                  </a:lnTo>
                  <a:cubicBezTo>
                    <a:pt x="224" y="822"/>
                    <a:pt x="261" y="869"/>
                    <a:pt x="335" y="887"/>
                  </a:cubicBezTo>
                  <a:cubicBezTo>
                    <a:pt x="359" y="894"/>
                    <a:pt x="384" y="898"/>
                    <a:pt x="407" y="898"/>
                  </a:cubicBezTo>
                  <a:cubicBezTo>
                    <a:pt x="474" y="898"/>
                    <a:pt x="536" y="870"/>
                    <a:pt x="577" y="822"/>
                  </a:cubicBezTo>
                  <a:lnTo>
                    <a:pt x="577" y="822"/>
                  </a:lnTo>
                  <a:cubicBezTo>
                    <a:pt x="540" y="887"/>
                    <a:pt x="586" y="952"/>
                    <a:pt x="679" y="971"/>
                  </a:cubicBezTo>
                  <a:cubicBezTo>
                    <a:pt x="704" y="978"/>
                    <a:pt x="728" y="982"/>
                    <a:pt x="751" y="982"/>
                  </a:cubicBezTo>
                  <a:cubicBezTo>
                    <a:pt x="818" y="982"/>
                    <a:pt x="880" y="954"/>
                    <a:pt x="921" y="906"/>
                  </a:cubicBezTo>
                  <a:cubicBezTo>
                    <a:pt x="940" y="887"/>
                    <a:pt x="949" y="850"/>
                    <a:pt x="949" y="822"/>
                  </a:cubicBezTo>
                  <a:lnTo>
                    <a:pt x="949" y="710"/>
                  </a:lnTo>
                  <a:cubicBezTo>
                    <a:pt x="1023" y="766"/>
                    <a:pt x="1107" y="813"/>
                    <a:pt x="1191" y="831"/>
                  </a:cubicBezTo>
                  <a:cubicBezTo>
                    <a:pt x="1215" y="839"/>
                    <a:pt x="1239" y="842"/>
                    <a:pt x="1263" y="842"/>
                  </a:cubicBezTo>
                  <a:cubicBezTo>
                    <a:pt x="1330" y="842"/>
                    <a:pt x="1391" y="814"/>
                    <a:pt x="1432" y="766"/>
                  </a:cubicBezTo>
                  <a:cubicBezTo>
                    <a:pt x="1442" y="757"/>
                    <a:pt x="1451" y="738"/>
                    <a:pt x="1442" y="729"/>
                  </a:cubicBezTo>
                  <a:lnTo>
                    <a:pt x="1442" y="627"/>
                  </a:lnTo>
                  <a:cubicBezTo>
                    <a:pt x="1498" y="618"/>
                    <a:pt x="1535" y="599"/>
                    <a:pt x="1572" y="562"/>
                  </a:cubicBezTo>
                  <a:cubicBezTo>
                    <a:pt x="1572" y="543"/>
                    <a:pt x="1581" y="534"/>
                    <a:pt x="1581" y="525"/>
                  </a:cubicBezTo>
                  <a:lnTo>
                    <a:pt x="1581" y="394"/>
                  </a:lnTo>
                  <a:lnTo>
                    <a:pt x="1535" y="441"/>
                  </a:lnTo>
                  <a:cubicBezTo>
                    <a:pt x="1516" y="432"/>
                    <a:pt x="1498" y="422"/>
                    <a:pt x="1470" y="413"/>
                  </a:cubicBezTo>
                  <a:cubicBezTo>
                    <a:pt x="1409" y="404"/>
                    <a:pt x="1349" y="399"/>
                    <a:pt x="1288" y="399"/>
                  </a:cubicBezTo>
                  <a:cubicBezTo>
                    <a:pt x="1228" y="399"/>
                    <a:pt x="1167" y="404"/>
                    <a:pt x="1107" y="413"/>
                  </a:cubicBezTo>
                  <a:cubicBezTo>
                    <a:pt x="1209" y="385"/>
                    <a:pt x="1293" y="329"/>
                    <a:pt x="1358" y="246"/>
                  </a:cubicBezTo>
                  <a:cubicBezTo>
                    <a:pt x="1367" y="236"/>
                    <a:pt x="1367" y="218"/>
                    <a:pt x="1367" y="199"/>
                  </a:cubicBezTo>
                  <a:lnTo>
                    <a:pt x="1367" y="78"/>
                  </a:lnTo>
                  <a:lnTo>
                    <a:pt x="1321" y="125"/>
                  </a:lnTo>
                  <a:cubicBezTo>
                    <a:pt x="1302" y="106"/>
                    <a:pt x="1274" y="97"/>
                    <a:pt x="1246" y="87"/>
                  </a:cubicBezTo>
                  <a:cubicBezTo>
                    <a:pt x="1226" y="83"/>
                    <a:pt x="1205" y="81"/>
                    <a:pt x="1184" y="81"/>
                  </a:cubicBezTo>
                  <a:cubicBezTo>
                    <a:pt x="1119" y="81"/>
                    <a:pt x="1054" y="103"/>
                    <a:pt x="1005" y="153"/>
                  </a:cubicBezTo>
                  <a:cubicBezTo>
                    <a:pt x="1042" y="97"/>
                    <a:pt x="995" y="32"/>
                    <a:pt x="902" y="4"/>
                  </a:cubicBezTo>
                  <a:cubicBezTo>
                    <a:pt x="885" y="2"/>
                    <a:pt x="867" y="0"/>
                    <a:pt x="850"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0"/>
            <p:cNvSpPr/>
            <p:nvPr/>
          </p:nvSpPr>
          <p:spPr>
            <a:xfrm>
              <a:off x="598784" y="3976637"/>
              <a:ext cx="179341" cy="109269"/>
            </a:xfrm>
            <a:custGeom>
              <a:avLst/>
              <a:gdLst/>
              <a:ahLst/>
              <a:cxnLst/>
              <a:rect l="l" t="t" r="r" b="b"/>
              <a:pathLst>
                <a:path w="1638" h="998" extrusionOk="0">
                  <a:moveTo>
                    <a:pt x="840" y="0"/>
                  </a:moveTo>
                  <a:cubicBezTo>
                    <a:pt x="697" y="0"/>
                    <a:pt x="585" y="174"/>
                    <a:pt x="680" y="307"/>
                  </a:cubicBezTo>
                  <a:cubicBezTo>
                    <a:pt x="605" y="233"/>
                    <a:pt x="512" y="177"/>
                    <a:pt x="410" y="159"/>
                  </a:cubicBezTo>
                  <a:cubicBezTo>
                    <a:pt x="388" y="151"/>
                    <a:pt x="366" y="148"/>
                    <a:pt x="343" y="148"/>
                  </a:cubicBezTo>
                  <a:cubicBezTo>
                    <a:pt x="280" y="148"/>
                    <a:pt x="216" y="176"/>
                    <a:pt x="168" y="224"/>
                  </a:cubicBezTo>
                  <a:cubicBezTo>
                    <a:pt x="132" y="278"/>
                    <a:pt x="175" y="342"/>
                    <a:pt x="273" y="371"/>
                  </a:cubicBezTo>
                  <a:lnTo>
                    <a:pt x="273" y="371"/>
                  </a:lnTo>
                  <a:cubicBezTo>
                    <a:pt x="251" y="365"/>
                    <a:pt x="229" y="362"/>
                    <a:pt x="207" y="362"/>
                  </a:cubicBezTo>
                  <a:cubicBezTo>
                    <a:pt x="141" y="362"/>
                    <a:pt x="79" y="390"/>
                    <a:pt x="38" y="438"/>
                  </a:cubicBezTo>
                  <a:cubicBezTo>
                    <a:pt x="1" y="493"/>
                    <a:pt x="47" y="559"/>
                    <a:pt x="140" y="586"/>
                  </a:cubicBezTo>
                  <a:cubicBezTo>
                    <a:pt x="201" y="596"/>
                    <a:pt x="261" y="600"/>
                    <a:pt x="322" y="600"/>
                  </a:cubicBezTo>
                  <a:cubicBezTo>
                    <a:pt x="382" y="600"/>
                    <a:pt x="442" y="596"/>
                    <a:pt x="503" y="586"/>
                  </a:cubicBezTo>
                  <a:lnTo>
                    <a:pt x="503" y="586"/>
                  </a:lnTo>
                  <a:cubicBezTo>
                    <a:pt x="410" y="614"/>
                    <a:pt x="326" y="670"/>
                    <a:pt x="261" y="754"/>
                  </a:cubicBezTo>
                  <a:cubicBezTo>
                    <a:pt x="224" y="810"/>
                    <a:pt x="270" y="875"/>
                    <a:pt x="363" y="903"/>
                  </a:cubicBezTo>
                  <a:cubicBezTo>
                    <a:pt x="388" y="910"/>
                    <a:pt x="412" y="913"/>
                    <a:pt x="436" y="913"/>
                  </a:cubicBezTo>
                  <a:cubicBezTo>
                    <a:pt x="502" y="913"/>
                    <a:pt x="564" y="886"/>
                    <a:pt x="605" y="837"/>
                  </a:cubicBezTo>
                  <a:lnTo>
                    <a:pt x="605" y="837"/>
                  </a:lnTo>
                  <a:cubicBezTo>
                    <a:pt x="568" y="893"/>
                    <a:pt x="615" y="958"/>
                    <a:pt x="717" y="986"/>
                  </a:cubicBezTo>
                  <a:cubicBezTo>
                    <a:pt x="739" y="994"/>
                    <a:pt x="761" y="997"/>
                    <a:pt x="784" y="997"/>
                  </a:cubicBezTo>
                  <a:cubicBezTo>
                    <a:pt x="847" y="997"/>
                    <a:pt x="908" y="969"/>
                    <a:pt x="949" y="921"/>
                  </a:cubicBezTo>
                  <a:cubicBezTo>
                    <a:pt x="986" y="847"/>
                    <a:pt x="986" y="763"/>
                    <a:pt x="949" y="698"/>
                  </a:cubicBezTo>
                  <a:lnTo>
                    <a:pt x="949" y="698"/>
                  </a:lnTo>
                  <a:cubicBezTo>
                    <a:pt x="1024" y="772"/>
                    <a:pt x="1117" y="819"/>
                    <a:pt x="1219" y="847"/>
                  </a:cubicBezTo>
                  <a:cubicBezTo>
                    <a:pt x="1241" y="854"/>
                    <a:pt x="1263" y="858"/>
                    <a:pt x="1286" y="858"/>
                  </a:cubicBezTo>
                  <a:cubicBezTo>
                    <a:pt x="1349" y="858"/>
                    <a:pt x="1413" y="830"/>
                    <a:pt x="1461" y="782"/>
                  </a:cubicBezTo>
                  <a:cubicBezTo>
                    <a:pt x="1494" y="731"/>
                    <a:pt x="1459" y="665"/>
                    <a:pt x="1383" y="640"/>
                  </a:cubicBezTo>
                  <a:lnTo>
                    <a:pt x="1383" y="640"/>
                  </a:lnTo>
                  <a:cubicBezTo>
                    <a:pt x="1397" y="642"/>
                    <a:pt x="1411" y="644"/>
                    <a:pt x="1425" y="644"/>
                  </a:cubicBezTo>
                  <a:cubicBezTo>
                    <a:pt x="1488" y="644"/>
                    <a:pt x="1550" y="616"/>
                    <a:pt x="1591" y="568"/>
                  </a:cubicBezTo>
                  <a:cubicBezTo>
                    <a:pt x="1637" y="503"/>
                    <a:pt x="1591" y="447"/>
                    <a:pt x="1489" y="419"/>
                  </a:cubicBezTo>
                  <a:cubicBezTo>
                    <a:pt x="1428" y="405"/>
                    <a:pt x="1368" y="398"/>
                    <a:pt x="1307" y="398"/>
                  </a:cubicBezTo>
                  <a:cubicBezTo>
                    <a:pt x="1247" y="398"/>
                    <a:pt x="1186" y="405"/>
                    <a:pt x="1126" y="419"/>
                  </a:cubicBezTo>
                  <a:cubicBezTo>
                    <a:pt x="1228" y="391"/>
                    <a:pt x="1312" y="326"/>
                    <a:pt x="1377" y="252"/>
                  </a:cubicBezTo>
                  <a:cubicBezTo>
                    <a:pt x="1414" y="187"/>
                    <a:pt x="1368" y="121"/>
                    <a:pt x="1265" y="103"/>
                  </a:cubicBezTo>
                  <a:cubicBezTo>
                    <a:pt x="1244" y="96"/>
                    <a:pt x="1221" y="92"/>
                    <a:pt x="1199" y="92"/>
                  </a:cubicBezTo>
                  <a:cubicBezTo>
                    <a:pt x="1135" y="92"/>
                    <a:pt x="1072" y="120"/>
                    <a:pt x="1024" y="168"/>
                  </a:cubicBezTo>
                  <a:cubicBezTo>
                    <a:pt x="1061" y="103"/>
                    <a:pt x="1014" y="38"/>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0"/>
            <p:cNvSpPr/>
            <p:nvPr/>
          </p:nvSpPr>
          <p:spPr>
            <a:xfrm>
              <a:off x="1647570" y="3618282"/>
              <a:ext cx="173100" cy="344010"/>
            </a:xfrm>
            <a:custGeom>
              <a:avLst/>
              <a:gdLst/>
              <a:ahLst/>
              <a:cxnLst/>
              <a:rect l="l" t="t" r="r" b="b"/>
              <a:pathLst>
                <a:path w="1581" h="3142" extrusionOk="0">
                  <a:moveTo>
                    <a:pt x="0" y="0"/>
                  </a:moveTo>
                  <a:lnTo>
                    <a:pt x="0" y="1869"/>
                  </a:lnTo>
                  <a:cubicBezTo>
                    <a:pt x="0" y="2325"/>
                    <a:pt x="242" y="2753"/>
                    <a:pt x="632" y="2985"/>
                  </a:cubicBezTo>
                  <a:lnTo>
                    <a:pt x="781" y="3069"/>
                  </a:lnTo>
                  <a:cubicBezTo>
                    <a:pt x="867" y="3119"/>
                    <a:pt x="959" y="3142"/>
                    <a:pt x="1048" y="3142"/>
                  </a:cubicBezTo>
                  <a:cubicBezTo>
                    <a:pt x="1325" y="3142"/>
                    <a:pt x="1581" y="2921"/>
                    <a:pt x="1581" y="2604"/>
                  </a:cubicBezTo>
                  <a:lnTo>
                    <a:pt x="1581" y="902"/>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0"/>
            <p:cNvSpPr/>
            <p:nvPr/>
          </p:nvSpPr>
          <p:spPr>
            <a:xfrm>
              <a:off x="1647570" y="3595837"/>
              <a:ext cx="210763" cy="121312"/>
            </a:xfrm>
            <a:custGeom>
              <a:avLst/>
              <a:gdLst/>
              <a:ahLst/>
              <a:cxnLst/>
              <a:rect l="l" t="t" r="r" b="b"/>
              <a:pathLst>
                <a:path w="1925" h="1108" extrusionOk="0">
                  <a:moveTo>
                    <a:pt x="344" y="1"/>
                  </a:moveTo>
                  <a:lnTo>
                    <a:pt x="0" y="205"/>
                  </a:lnTo>
                  <a:lnTo>
                    <a:pt x="1581" y="1107"/>
                  </a:lnTo>
                  <a:lnTo>
                    <a:pt x="1925" y="912"/>
                  </a:lnTo>
                  <a:lnTo>
                    <a:pt x="34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0"/>
            <p:cNvSpPr/>
            <p:nvPr/>
          </p:nvSpPr>
          <p:spPr>
            <a:xfrm>
              <a:off x="1820562" y="3695581"/>
              <a:ext cx="37773" cy="162042"/>
            </a:xfrm>
            <a:custGeom>
              <a:avLst/>
              <a:gdLst/>
              <a:ahLst/>
              <a:cxnLst/>
              <a:rect l="l" t="t" r="r" b="b"/>
              <a:pathLst>
                <a:path w="345" h="1480" extrusionOk="0">
                  <a:moveTo>
                    <a:pt x="345" y="1"/>
                  </a:moveTo>
                  <a:lnTo>
                    <a:pt x="1" y="196"/>
                  </a:lnTo>
                  <a:lnTo>
                    <a:pt x="1" y="1480"/>
                  </a:lnTo>
                  <a:lnTo>
                    <a:pt x="345" y="1284"/>
                  </a:lnTo>
                  <a:lnTo>
                    <a:pt x="345"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0"/>
            <p:cNvSpPr/>
            <p:nvPr/>
          </p:nvSpPr>
          <p:spPr>
            <a:xfrm>
              <a:off x="1646476" y="3758537"/>
              <a:ext cx="174195" cy="217004"/>
            </a:xfrm>
            <a:custGeom>
              <a:avLst/>
              <a:gdLst/>
              <a:ahLst/>
              <a:cxnLst/>
              <a:rect l="l" t="t" r="r" b="b"/>
              <a:pathLst>
                <a:path w="1591" h="1982" extrusionOk="0">
                  <a:moveTo>
                    <a:pt x="500" y="0"/>
                  </a:moveTo>
                  <a:cubicBezTo>
                    <a:pt x="212" y="0"/>
                    <a:pt x="1" y="247"/>
                    <a:pt x="1" y="542"/>
                  </a:cubicBezTo>
                  <a:cubicBezTo>
                    <a:pt x="10" y="1100"/>
                    <a:pt x="308" y="1621"/>
                    <a:pt x="791" y="1909"/>
                  </a:cubicBezTo>
                  <a:cubicBezTo>
                    <a:pt x="877" y="1959"/>
                    <a:pt x="969" y="1981"/>
                    <a:pt x="1058" y="1981"/>
                  </a:cubicBezTo>
                  <a:cubicBezTo>
                    <a:pt x="1335" y="1981"/>
                    <a:pt x="1591" y="1761"/>
                    <a:pt x="1591" y="1444"/>
                  </a:cubicBezTo>
                  <a:cubicBezTo>
                    <a:pt x="1582" y="886"/>
                    <a:pt x="1284" y="365"/>
                    <a:pt x="800" y="86"/>
                  </a:cubicBezTo>
                  <a:cubicBezTo>
                    <a:pt x="695" y="27"/>
                    <a:pt x="593" y="0"/>
                    <a:pt x="500" y="0"/>
                  </a:cubicBez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0"/>
            <p:cNvSpPr/>
            <p:nvPr/>
          </p:nvSpPr>
          <p:spPr>
            <a:xfrm>
              <a:off x="1696840" y="3736749"/>
              <a:ext cx="72919" cy="159852"/>
            </a:xfrm>
            <a:custGeom>
              <a:avLst/>
              <a:gdLst/>
              <a:ahLst/>
              <a:cxnLst/>
              <a:rect l="l" t="t" r="r" b="b"/>
              <a:pathLst>
                <a:path w="666" h="1460" extrusionOk="0">
                  <a:moveTo>
                    <a:pt x="225" y="1"/>
                  </a:moveTo>
                  <a:cubicBezTo>
                    <a:pt x="108" y="1"/>
                    <a:pt x="1" y="97"/>
                    <a:pt x="15" y="229"/>
                  </a:cubicBezTo>
                  <a:cubicBezTo>
                    <a:pt x="15" y="378"/>
                    <a:pt x="71" y="527"/>
                    <a:pt x="164" y="639"/>
                  </a:cubicBezTo>
                  <a:lnTo>
                    <a:pt x="164" y="1159"/>
                  </a:lnTo>
                  <a:cubicBezTo>
                    <a:pt x="164" y="1159"/>
                    <a:pt x="164" y="1169"/>
                    <a:pt x="164" y="1178"/>
                  </a:cubicBezTo>
                  <a:lnTo>
                    <a:pt x="164" y="1187"/>
                  </a:lnTo>
                  <a:cubicBezTo>
                    <a:pt x="182" y="1299"/>
                    <a:pt x="238" y="1392"/>
                    <a:pt x="331" y="1448"/>
                  </a:cubicBezTo>
                  <a:cubicBezTo>
                    <a:pt x="347" y="1456"/>
                    <a:pt x="364" y="1459"/>
                    <a:pt x="381" y="1459"/>
                  </a:cubicBezTo>
                  <a:cubicBezTo>
                    <a:pt x="441" y="1459"/>
                    <a:pt x="499" y="1411"/>
                    <a:pt x="499" y="1345"/>
                  </a:cubicBezTo>
                  <a:lnTo>
                    <a:pt x="499" y="1336"/>
                  </a:lnTo>
                  <a:lnTo>
                    <a:pt x="499" y="806"/>
                  </a:lnTo>
                  <a:cubicBezTo>
                    <a:pt x="601" y="778"/>
                    <a:pt x="666" y="694"/>
                    <a:pt x="657" y="592"/>
                  </a:cubicBezTo>
                  <a:cubicBezTo>
                    <a:pt x="657" y="360"/>
                    <a:pt x="536" y="155"/>
                    <a:pt x="340" y="34"/>
                  </a:cubicBezTo>
                  <a:cubicBezTo>
                    <a:pt x="303" y="11"/>
                    <a:pt x="264" y="1"/>
                    <a:pt x="225" y="1"/>
                  </a:cubicBez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0"/>
            <p:cNvSpPr/>
            <p:nvPr/>
          </p:nvSpPr>
          <p:spPr>
            <a:xfrm>
              <a:off x="1696731" y="3736749"/>
              <a:ext cx="51678" cy="159852"/>
            </a:xfrm>
            <a:custGeom>
              <a:avLst/>
              <a:gdLst/>
              <a:ahLst/>
              <a:cxnLst/>
              <a:rect l="l" t="t" r="r" b="b"/>
              <a:pathLst>
                <a:path w="472" h="1460" extrusionOk="0">
                  <a:moveTo>
                    <a:pt x="220" y="1"/>
                  </a:moveTo>
                  <a:cubicBezTo>
                    <a:pt x="105" y="1"/>
                    <a:pt x="1" y="99"/>
                    <a:pt x="16" y="229"/>
                  </a:cubicBezTo>
                  <a:cubicBezTo>
                    <a:pt x="16" y="378"/>
                    <a:pt x="72" y="527"/>
                    <a:pt x="165" y="639"/>
                  </a:cubicBezTo>
                  <a:lnTo>
                    <a:pt x="165" y="1159"/>
                  </a:lnTo>
                  <a:cubicBezTo>
                    <a:pt x="165" y="1159"/>
                    <a:pt x="165" y="1169"/>
                    <a:pt x="165" y="1178"/>
                  </a:cubicBezTo>
                  <a:lnTo>
                    <a:pt x="165" y="1187"/>
                  </a:lnTo>
                  <a:cubicBezTo>
                    <a:pt x="183" y="1299"/>
                    <a:pt x="239" y="1392"/>
                    <a:pt x="332" y="1448"/>
                  </a:cubicBezTo>
                  <a:cubicBezTo>
                    <a:pt x="351" y="1455"/>
                    <a:pt x="372" y="1460"/>
                    <a:pt x="393" y="1460"/>
                  </a:cubicBezTo>
                  <a:cubicBezTo>
                    <a:pt x="422" y="1460"/>
                    <a:pt x="450" y="1451"/>
                    <a:pt x="472" y="1429"/>
                  </a:cubicBezTo>
                  <a:cubicBezTo>
                    <a:pt x="388" y="1373"/>
                    <a:pt x="341" y="1280"/>
                    <a:pt x="332" y="1187"/>
                  </a:cubicBezTo>
                  <a:lnTo>
                    <a:pt x="332" y="1178"/>
                  </a:lnTo>
                  <a:cubicBezTo>
                    <a:pt x="323" y="1169"/>
                    <a:pt x="323" y="1159"/>
                    <a:pt x="332" y="1159"/>
                  </a:cubicBezTo>
                  <a:cubicBezTo>
                    <a:pt x="323" y="1150"/>
                    <a:pt x="323" y="1150"/>
                    <a:pt x="332" y="1141"/>
                  </a:cubicBezTo>
                  <a:lnTo>
                    <a:pt x="332" y="639"/>
                  </a:lnTo>
                  <a:cubicBezTo>
                    <a:pt x="230" y="527"/>
                    <a:pt x="174" y="378"/>
                    <a:pt x="174" y="229"/>
                  </a:cubicBezTo>
                  <a:cubicBezTo>
                    <a:pt x="165" y="136"/>
                    <a:pt x="221" y="53"/>
                    <a:pt x="295" y="16"/>
                  </a:cubicBezTo>
                  <a:cubicBezTo>
                    <a:pt x="270" y="6"/>
                    <a:pt x="245" y="1"/>
                    <a:pt x="220" y="1"/>
                  </a:cubicBez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1107904" y="3399306"/>
              <a:ext cx="84634" cy="564189"/>
            </a:xfrm>
            <a:custGeom>
              <a:avLst/>
              <a:gdLst/>
              <a:ahLst/>
              <a:cxnLst/>
              <a:rect l="l" t="t" r="r" b="b"/>
              <a:pathLst>
                <a:path w="773" h="5153" extrusionOk="0">
                  <a:moveTo>
                    <a:pt x="0" y="1"/>
                  </a:moveTo>
                  <a:lnTo>
                    <a:pt x="0" y="5153"/>
                  </a:lnTo>
                  <a:lnTo>
                    <a:pt x="772" y="4688"/>
                  </a:lnTo>
                  <a:lnTo>
                    <a:pt x="772" y="447"/>
                  </a:lnTo>
                  <a:lnTo>
                    <a:pt x="0"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7453" y="4076381"/>
              <a:ext cx="106093" cy="701705"/>
            </a:xfrm>
            <a:custGeom>
              <a:avLst/>
              <a:gdLst/>
              <a:ahLst/>
              <a:cxnLst/>
              <a:rect l="l" t="t" r="r" b="b"/>
              <a:pathLst>
                <a:path w="969" h="6409" extrusionOk="0">
                  <a:moveTo>
                    <a:pt x="968" y="1"/>
                  </a:moveTo>
                  <a:lnTo>
                    <a:pt x="1" y="215"/>
                  </a:lnTo>
                  <a:lnTo>
                    <a:pt x="1" y="6408"/>
                  </a:lnTo>
                  <a:lnTo>
                    <a:pt x="968" y="5878"/>
                  </a:lnTo>
                  <a:lnTo>
                    <a:pt x="968"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403038" y="4080542"/>
              <a:ext cx="85619" cy="678166"/>
            </a:xfrm>
            <a:custGeom>
              <a:avLst/>
              <a:gdLst/>
              <a:ahLst/>
              <a:cxnLst/>
              <a:rect l="l" t="t" r="r" b="b"/>
              <a:pathLst>
                <a:path w="782" h="6194" extrusionOk="0">
                  <a:moveTo>
                    <a:pt x="0" y="0"/>
                  </a:moveTo>
                  <a:lnTo>
                    <a:pt x="0" y="6193"/>
                  </a:lnTo>
                  <a:lnTo>
                    <a:pt x="781" y="6054"/>
                  </a:lnTo>
                  <a:lnTo>
                    <a:pt x="781" y="167"/>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1074291" y="3298577"/>
              <a:ext cx="84634" cy="679151"/>
            </a:xfrm>
            <a:custGeom>
              <a:avLst/>
              <a:gdLst/>
              <a:ahLst/>
              <a:cxnLst/>
              <a:rect l="l" t="t" r="r" b="b"/>
              <a:pathLst>
                <a:path w="773" h="6203" extrusionOk="0">
                  <a:moveTo>
                    <a:pt x="1" y="0"/>
                  </a:moveTo>
                  <a:lnTo>
                    <a:pt x="1" y="6203"/>
                  </a:lnTo>
                  <a:lnTo>
                    <a:pt x="772" y="6054"/>
                  </a:lnTo>
                  <a:lnTo>
                    <a:pt x="772" y="1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1054705" y="1626692"/>
              <a:ext cx="2805179" cy="1586474"/>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1054705" y="1362059"/>
              <a:ext cx="2970067" cy="1963111"/>
            </a:xfrm>
            <a:custGeom>
              <a:avLst/>
              <a:gdLst/>
              <a:ahLst/>
              <a:cxnLst/>
              <a:rect l="l" t="t" r="r" b="b"/>
              <a:pathLst>
                <a:path w="27127" h="17930" extrusionOk="0">
                  <a:moveTo>
                    <a:pt x="11895" y="0"/>
                  </a:moveTo>
                  <a:cubicBezTo>
                    <a:pt x="11736" y="0"/>
                    <a:pt x="159" y="0"/>
                    <a:pt x="1" y="9"/>
                  </a:cubicBezTo>
                  <a:lnTo>
                    <a:pt x="1" y="2483"/>
                  </a:lnTo>
                  <a:cubicBezTo>
                    <a:pt x="159" y="2483"/>
                    <a:pt x="11736" y="2474"/>
                    <a:pt x="11895" y="2474"/>
                  </a:cubicBezTo>
                  <a:cubicBezTo>
                    <a:pt x="11900" y="2474"/>
                    <a:pt x="11905" y="2474"/>
                    <a:pt x="11910" y="2474"/>
                  </a:cubicBezTo>
                  <a:cubicBezTo>
                    <a:pt x="19612" y="2474"/>
                    <a:pt x="25554" y="9249"/>
                    <a:pt x="24551" y="16888"/>
                  </a:cubicBezTo>
                  <a:cubicBezTo>
                    <a:pt x="25332" y="17232"/>
                    <a:pt x="26113" y="17576"/>
                    <a:pt x="26885" y="17929"/>
                  </a:cubicBezTo>
                  <a:cubicBezTo>
                    <a:pt x="27052" y="17046"/>
                    <a:pt x="27127" y="16144"/>
                    <a:pt x="27127" y="15232"/>
                  </a:cubicBezTo>
                  <a:cubicBezTo>
                    <a:pt x="27127" y="6835"/>
                    <a:pt x="20301" y="0"/>
                    <a:pt x="11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1054705" y="1111550"/>
              <a:ext cx="3221560" cy="2321463"/>
            </a:xfrm>
            <a:custGeom>
              <a:avLst/>
              <a:gdLst/>
              <a:ahLst/>
              <a:cxnLst/>
              <a:rect l="l" t="t" r="r" b="b"/>
              <a:pathLst>
                <a:path w="29424" h="21203" extrusionOk="0">
                  <a:moveTo>
                    <a:pt x="1" y="0"/>
                  </a:moveTo>
                  <a:lnTo>
                    <a:pt x="1" y="2353"/>
                  </a:lnTo>
                  <a:cubicBezTo>
                    <a:pt x="159" y="2353"/>
                    <a:pt x="11736" y="2344"/>
                    <a:pt x="11895" y="2344"/>
                  </a:cubicBezTo>
                  <a:cubicBezTo>
                    <a:pt x="20264" y="2344"/>
                    <a:pt x="27071" y="9151"/>
                    <a:pt x="27071" y="17520"/>
                  </a:cubicBezTo>
                  <a:cubicBezTo>
                    <a:pt x="27080" y="18413"/>
                    <a:pt x="26997" y="19315"/>
                    <a:pt x="26838" y="20198"/>
                  </a:cubicBezTo>
                  <a:lnTo>
                    <a:pt x="27145" y="20329"/>
                  </a:lnTo>
                  <a:cubicBezTo>
                    <a:pt x="27778" y="20617"/>
                    <a:pt x="28401" y="20905"/>
                    <a:pt x="29033" y="21203"/>
                  </a:cubicBezTo>
                  <a:cubicBezTo>
                    <a:pt x="29293" y="19994"/>
                    <a:pt x="29424" y="18757"/>
                    <a:pt x="29424" y="17520"/>
                  </a:cubicBezTo>
                  <a:cubicBezTo>
                    <a:pt x="29424" y="7858"/>
                    <a:pt x="21556" y="0"/>
                    <a:pt x="1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1054705" y="851953"/>
              <a:ext cx="3481155" cy="2696130"/>
            </a:xfrm>
            <a:custGeom>
              <a:avLst/>
              <a:gdLst/>
              <a:ahLst/>
              <a:cxnLst/>
              <a:rect l="l" t="t" r="r" b="b"/>
              <a:pathLst>
                <a:path w="31795" h="24625" extrusionOk="0">
                  <a:moveTo>
                    <a:pt x="1" y="0"/>
                  </a:moveTo>
                  <a:lnTo>
                    <a:pt x="1" y="2483"/>
                  </a:lnTo>
                  <a:lnTo>
                    <a:pt x="11895" y="2483"/>
                  </a:lnTo>
                  <a:cubicBezTo>
                    <a:pt x="21501" y="2483"/>
                    <a:pt x="29312" y="10294"/>
                    <a:pt x="29312" y="19891"/>
                  </a:cubicBezTo>
                  <a:cubicBezTo>
                    <a:pt x="29312" y="21109"/>
                    <a:pt x="29182" y="22328"/>
                    <a:pt x="28921" y="23527"/>
                  </a:cubicBezTo>
                  <a:cubicBezTo>
                    <a:pt x="29693" y="23890"/>
                    <a:pt x="30456" y="24253"/>
                    <a:pt x="31218" y="24625"/>
                  </a:cubicBezTo>
                  <a:cubicBezTo>
                    <a:pt x="31600" y="23072"/>
                    <a:pt x="31795" y="21491"/>
                    <a:pt x="31795" y="19891"/>
                  </a:cubicBezTo>
                  <a:cubicBezTo>
                    <a:pt x="31795" y="8918"/>
                    <a:pt x="22868" y="0"/>
                    <a:pt x="1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1054705" y="606481"/>
              <a:ext cx="3727611" cy="3052621"/>
            </a:xfrm>
            <a:custGeom>
              <a:avLst/>
              <a:gdLst/>
              <a:ahLst/>
              <a:cxnLst/>
              <a:rect l="l" t="t" r="r" b="b"/>
              <a:pathLst>
                <a:path w="34046" h="27881" extrusionOk="0">
                  <a:moveTo>
                    <a:pt x="11939" y="1"/>
                  </a:moveTo>
                  <a:cubicBezTo>
                    <a:pt x="11927" y="1"/>
                    <a:pt x="11915" y="1"/>
                    <a:pt x="11904" y="1"/>
                  </a:cubicBezTo>
                  <a:lnTo>
                    <a:pt x="1" y="1"/>
                  </a:lnTo>
                  <a:lnTo>
                    <a:pt x="1" y="2456"/>
                  </a:lnTo>
                  <a:lnTo>
                    <a:pt x="11904" y="2456"/>
                  </a:lnTo>
                  <a:cubicBezTo>
                    <a:pt x="22756" y="2456"/>
                    <a:pt x="31581" y="11290"/>
                    <a:pt x="31581" y="22133"/>
                  </a:cubicBezTo>
                  <a:cubicBezTo>
                    <a:pt x="31581" y="23696"/>
                    <a:pt x="31395" y="25248"/>
                    <a:pt x="31023" y="26774"/>
                  </a:cubicBezTo>
                  <a:cubicBezTo>
                    <a:pt x="31776" y="27136"/>
                    <a:pt x="32530" y="27508"/>
                    <a:pt x="33283" y="27880"/>
                  </a:cubicBezTo>
                  <a:cubicBezTo>
                    <a:pt x="33776" y="26002"/>
                    <a:pt x="34036" y="24077"/>
                    <a:pt x="34036" y="22133"/>
                  </a:cubicBezTo>
                  <a:cubicBezTo>
                    <a:pt x="34045" y="16265"/>
                    <a:pt x="31711" y="10630"/>
                    <a:pt x="27554" y="6483"/>
                  </a:cubicBezTo>
                  <a:cubicBezTo>
                    <a:pt x="23415" y="2334"/>
                    <a:pt x="17794" y="1"/>
                    <a:pt x="1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1055690" y="371300"/>
              <a:ext cx="4124613" cy="3394660"/>
            </a:xfrm>
            <a:custGeom>
              <a:avLst/>
              <a:gdLst/>
              <a:ahLst/>
              <a:cxnLst/>
              <a:rect l="l" t="t" r="r" b="b"/>
              <a:pathLst>
                <a:path w="37672" h="31005" extrusionOk="0">
                  <a:moveTo>
                    <a:pt x="11973" y="1"/>
                  </a:moveTo>
                  <a:cubicBezTo>
                    <a:pt x="11950" y="1"/>
                    <a:pt x="11927" y="1"/>
                    <a:pt x="11904" y="1"/>
                  </a:cubicBezTo>
                  <a:lnTo>
                    <a:pt x="0" y="1"/>
                  </a:lnTo>
                  <a:lnTo>
                    <a:pt x="0" y="2344"/>
                  </a:lnTo>
                  <a:lnTo>
                    <a:pt x="11904" y="2344"/>
                  </a:lnTo>
                  <a:cubicBezTo>
                    <a:pt x="23993" y="2344"/>
                    <a:pt x="33831" y="12183"/>
                    <a:pt x="33831" y="24272"/>
                  </a:cubicBezTo>
                  <a:cubicBezTo>
                    <a:pt x="33831" y="26188"/>
                    <a:pt x="33589" y="28085"/>
                    <a:pt x="33097" y="29935"/>
                  </a:cubicBezTo>
                  <a:cubicBezTo>
                    <a:pt x="33813" y="30289"/>
                    <a:pt x="34529" y="30642"/>
                    <a:pt x="35235" y="31005"/>
                  </a:cubicBezTo>
                  <a:cubicBezTo>
                    <a:pt x="37672" y="22514"/>
                    <a:pt x="35310" y="13364"/>
                    <a:pt x="29070" y="7115"/>
                  </a:cubicBezTo>
                  <a:cubicBezTo>
                    <a:pt x="24539" y="2565"/>
                    <a:pt x="18392" y="1"/>
                    <a:pt x="1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1656658" y="3247665"/>
              <a:ext cx="278098" cy="130400"/>
            </a:xfrm>
            <a:custGeom>
              <a:avLst/>
              <a:gdLst/>
              <a:ahLst/>
              <a:cxnLst/>
              <a:rect l="l" t="t" r="r" b="b"/>
              <a:pathLst>
                <a:path w="2540" h="1191" extrusionOk="0">
                  <a:moveTo>
                    <a:pt x="1" y="0"/>
                  </a:moveTo>
                  <a:lnTo>
                    <a:pt x="1" y="372"/>
                  </a:lnTo>
                  <a:cubicBezTo>
                    <a:pt x="1" y="930"/>
                    <a:pt x="661" y="1191"/>
                    <a:pt x="1256" y="1191"/>
                  </a:cubicBezTo>
                  <a:cubicBezTo>
                    <a:pt x="1851" y="1191"/>
                    <a:pt x="2539" y="940"/>
                    <a:pt x="2539" y="372"/>
                  </a:cubicBezTo>
                  <a:lnTo>
                    <a:pt x="2539" y="1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1655673" y="3162155"/>
              <a:ext cx="278098" cy="176165"/>
            </a:xfrm>
            <a:custGeom>
              <a:avLst/>
              <a:gdLst/>
              <a:ahLst/>
              <a:cxnLst/>
              <a:rect l="l" t="t" r="r" b="b"/>
              <a:pathLst>
                <a:path w="2540" h="1609" extrusionOk="0">
                  <a:moveTo>
                    <a:pt x="1256" y="0"/>
                  </a:moveTo>
                  <a:cubicBezTo>
                    <a:pt x="707" y="0"/>
                    <a:pt x="0" y="233"/>
                    <a:pt x="0" y="791"/>
                  </a:cubicBezTo>
                  <a:cubicBezTo>
                    <a:pt x="0" y="1349"/>
                    <a:pt x="670" y="1609"/>
                    <a:pt x="1265" y="1609"/>
                  </a:cubicBezTo>
                  <a:cubicBezTo>
                    <a:pt x="1851" y="1609"/>
                    <a:pt x="2539" y="1349"/>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0"/>
            <p:cNvSpPr/>
            <p:nvPr/>
          </p:nvSpPr>
          <p:spPr>
            <a:xfrm>
              <a:off x="1670891" y="3169271"/>
              <a:ext cx="246566" cy="154815"/>
            </a:xfrm>
            <a:custGeom>
              <a:avLst/>
              <a:gdLst/>
              <a:ahLst/>
              <a:cxnLst/>
              <a:rect l="l" t="t" r="r" b="b"/>
              <a:pathLst>
                <a:path w="2252" h="1414" extrusionOk="0">
                  <a:moveTo>
                    <a:pt x="1117" y="0"/>
                  </a:moveTo>
                  <a:cubicBezTo>
                    <a:pt x="624" y="0"/>
                    <a:pt x="1" y="205"/>
                    <a:pt x="1" y="698"/>
                  </a:cubicBezTo>
                  <a:cubicBezTo>
                    <a:pt x="1" y="1181"/>
                    <a:pt x="596" y="1414"/>
                    <a:pt x="1126" y="1414"/>
                  </a:cubicBezTo>
                  <a:cubicBezTo>
                    <a:pt x="1647" y="1414"/>
                    <a:pt x="2251" y="1191"/>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a:off x="1670891" y="3169271"/>
              <a:ext cx="246566" cy="85619"/>
            </a:xfrm>
            <a:custGeom>
              <a:avLst/>
              <a:gdLst/>
              <a:ahLst/>
              <a:cxnLst/>
              <a:rect l="l" t="t" r="r" b="b"/>
              <a:pathLst>
                <a:path w="2252" h="782" extrusionOk="0">
                  <a:moveTo>
                    <a:pt x="1117" y="0"/>
                  </a:moveTo>
                  <a:cubicBezTo>
                    <a:pt x="605" y="0"/>
                    <a:pt x="1" y="205"/>
                    <a:pt x="1" y="698"/>
                  </a:cubicBezTo>
                  <a:cubicBezTo>
                    <a:pt x="1" y="726"/>
                    <a:pt x="1" y="744"/>
                    <a:pt x="1" y="772"/>
                  </a:cubicBezTo>
                  <a:cubicBezTo>
                    <a:pt x="66" y="326"/>
                    <a:pt x="652" y="149"/>
                    <a:pt x="1117" y="149"/>
                  </a:cubicBezTo>
                  <a:cubicBezTo>
                    <a:pt x="1600" y="149"/>
                    <a:pt x="2196" y="335"/>
                    <a:pt x="2251" y="781"/>
                  </a:cubicBezTo>
                  <a:lnTo>
                    <a:pt x="2251" y="707"/>
                  </a:ln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a:off x="1708555" y="3203870"/>
              <a:ext cx="173209" cy="107188"/>
            </a:xfrm>
            <a:custGeom>
              <a:avLst/>
              <a:gdLst/>
              <a:ahLst/>
              <a:cxnLst/>
              <a:rect l="l" t="t" r="r" b="b"/>
              <a:pathLst>
                <a:path w="1582" h="979" extrusionOk="0">
                  <a:moveTo>
                    <a:pt x="1349" y="623"/>
                  </a:moveTo>
                  <a:lnTo>
                    <a:pt x="1349" y="623"/>
                  </a:lnTo>
                  <a:cubicBezTo>
                    <a:pt x="1377" y="633"/>
                    <a:pt x="1405" y="633"/>
                    <a:pt x="1433" y="633"/>
                  </a:cubicBezTo>
                  <a:lnTo>
                    <a:pt x="1414" y="651"/>
                  </a:lnTo>
                  <a:cubicBezTo>
                    <a:pt x="1396" y="642"/>
                    <a:pt x="1368" y="633"/>
                    <a:pt x="1349" y="623"/>
                  </a:cubicBezTo>
                  <a:close/>
                  <a:moveTo>
                    <a:pt x="949" y="689"/>
                  </a:moveTo>
                  <a:lnTo>
                    <a:pt x="959" y="698"/>
                  </a:lnTo>
                  <a:lnTo>
                    <a:pt x="949" y="707"/>
                  </a:lnTo>
                  <a:cubicBezTo>
                    <a:pt x="949" y="698"/>
                    <a:pt x="949" y="698"/>
                    <a:pt x="949" y="689"/>
                  </a:cubicBezTo>
                  <a:close/>
                  <a:moveTo>
                    <a:pt x="835" y="0"/>
                  </a:moveTo>
                  <a:cubicBezTo>
                    <a:pt x="789" y="0"/>
                    <a:pt x="742" y="13"/>
                    <a:pt x="698" y="38"/>
                  </a:cubicBezTo>
                  <a:lnTo>
                    <a:pt x="633" y="47"/>
                  </a:lnTo>
                  <a:lnTo>
                    <a:pt x="633" y="149"/>
                  </a:lnTo>
                  <a:cubicBezTo>
                    <a:pt x="633" y="196"/>
                    <a:pt x="643" y="251"/>
                    <a:pt x="661" y="298"/>
                  </a:cubicBezTo>
                  <a:cubicBezTo>
                    <a:pt x="587" y="224"/>
                    <a:pt x="494" y="168"/>
                    <a:pt x="392" y="149"/>
                  </a:cubicBezTo>
                  <a:cubicBezTo>
                    <a:pt x="368" y="143"/>
                    <a:pt x="344" y="140"/>
                    <a:pt x="320" y="140"/>
                  </a:cubicBezTo>
                  <a:cubicBezTo>
                    <a:pt x="276" y="140"/>
                    <a:pt x="232" y="150"/>
                    <a:pt x="196" y="168"/>
                  </a:cubicBezTo>
                  <a:lnTo>
                    <a:pt x="140" y="121"/>
                  </a:lnTo>
                  <a:lnTo>
                    <a:pt x="140" y="251"/>
                  </a:lnTo>
                  <a:cubicBezTo>
                    <a:pt x="140" y="296"/>
                    <a:pt x="183" y="341"/>
                    <a:pt x="244" y="361"/>
                  </a:cubicBezTo>
                  <a:lnTo>
                    <a:pt x="244" y="361"/>
                  </a:lnTo>
                  <a:cubicBezTo>
                    <a:pt x="227" y="356"/>
                    <a:pt x="207" y="353"/>
                    <a:pt x="187" y="353"/>
                  </a:cubicBezTo>
                  <a:cubicBezTo>
                    <a:pt x="146" y="353"/>
                    <a:pt x="102" y="364"/>
                    <a:pt x="66" y="382"/>
                  </a:cubicBezTo>
                  <a:lnTo>
                    <a:pt x="1" y="344"/>
                  </a:lnTo>
                  <a:lnTo>
                    <a:pt x="1" y="465"/>
                  </a:lnTo>
                  <a:cubicBezTo>
                    <a:pt x="1" y="512"/>
                    <a:pt x="47" y="558"/>
                    <a:pt x="122" y="577"/>
                  </a:cubicBezTo>
                  <a:cubicBezTo>
                    <a:pt x="182" y="586"/>
                    <a:pt x="243" y="591"/>
                    <a:pt x="303" y="591"/>
                  </a:cubicBezTo>
                  <a:cubicBezTo>
                    <a:pt x="364" y="591"/>
                    <a:pt x="424" y="586"/>
                    <a:pt x="485" y="577"/>
                  </a:cubicBezTo>
                  <a:lnTo>
                    <a:pt x="485" y="577"/>
                  </a:lnTo>
                  <a:cubicBezTo>
                    <a:pt x="410" y="596"/>
                    <a:pt x="345" y="633"/>
                    <a:pt x="289" y="679"/>
                  </a:cubicBezTo>
                  <a:lnTo>
                    <a:pt x="224" y="651"/>
                  </a:lnTo>
                  <a:lnTo>
                    <a:pt x="224" y="772"/>
                  </a:lnTo>
                  <a:cubicBezTo>
                    <a:pt x="224" y="819"/>
                    <a:pt x="271" y="865"/>
                    <a:pt x="345" y="884"/>
                  </a:cubicBezTo>
                  <a:cubicBezTo>
                    <a:pt x="369" y="892"/>
                    <a:pt x="395" y="896"/>
                    <a:pt x="420" y="896"/>
                  </a:cubicBezTo>
                  <a:cubicBezTo>
                    <a:pt x="481" y="896"/>
                    <a:pt x="541" y="871"/>
                    <a:pt x="587" y="819"/>
                  </a:cubicBezTo>
                  <a:lnTo>
                    <a:pt x="587" y="819"/>
                  </a:lnTo>
                  <a:cubicBezTo>
                    <a:pt x="550" y="884"/>
                    <a:pt x="596" y="949"/>
                    <a:pt x="689" y="968"/>
                  </a:cubicBezTo>
                  <a:cubicBezTo>
                    <a:pt x="711" y="975"/>
                    <a:pt x="733" y="978"/>
                    <a:pt x="756" y="978"/>
                  </a:cubicBezTo>
                  <a:cubicBezTo>
                    <a:pt x="820" y="978"/>
                    <a:pt x="883" y="951"/>
                    <a:pt x="931" y="902"/>
                  </a:cubicBezTo>
                  <a:cubicBezTo>
                    <a:pt x="949" y="884"/>
                    <a:pt x="959" y="856"/>
                    <a:pt x="959" y="819"/>
                  </a:cubicBezTo>
                  <a:lnTo>
                    <a:pt x="959" y="707"/>
                  </a:lnTo>
                  <a:cubicBezTo>
                    <a:pt x="1024" y="763"/>
                    <a:pt x="1108" y="809"/>
                    <a:pt x="1201" y="828"/>
                  </a:cubicBezTo>
                  <a:cubicBezTo>
                    <a:pt x="1222" y="835"/>
                    <a:pt x="1245" y="839"/>
                    <a:pt x="1267" y="839"/>
                  </a:cubicBezTo>
                  <a:cubicBezTo>
                    <a:pt x="1331" y="839"/>
                    <a:pt x="1394" y="811"/>
                    <a:pt x="1442" y="763"/>
                  </a:cubicBezTo>
                  <a:cubicBezTo>
                    <a:pt x="1452" y="754"/>
                    <a:pt x="1452" y="735"/>
                    <a:pt x="1452" y="726"/>
                  </a:cubicBezTo>
                  <a:lnTo>
                    <a:pt x="1452" y="623"/>
                  </a:lnTo>
                  <a:cubicBezTo>
                    <a:pt x="1498" y="614"/>
                    <a:pt x="1545" y="596"/>
                    <a:pt x="1573" y="558"/>
                  </a:cubicBezTo>
                  <a:cubicBezTo>
                    <a:pt x="1573" y="549"/>
                    <a:pt x="1582" y="530"/>
                    <a:pt x="1582" y="521"/>
                  </a:cubicBezTo>
                  <a:lnTo>
                    <a:pt x="1582" y="391"/>
                  </a:lnTo>
                  <a:lnTo>
                    <a:pt x="1545" y="437"/>
                  </a:lnTo>
                  <a:cubicBezTo>
                    <a:pt x="1526" y="428"/>
                    <a:pt x="1498" y="419"/>
                    <a:pt x="1480" y="410"/>
                  </a:cubicBezTo>
                  <a:cubicBezTo>
                    <a:pt x="1419" y="400"/>
                    <a:pt x="1359" y="396"/>
                    <a:pt x="1298" y="396"/>
                  </a:cubicBezTo>
                  <a:cubicBezTo>
                    <a:pt x="1238" y="396"/>
                    <a:pt x="1177" y="400"/>
                    <a:pt x="1117" y="410"/>
                  </a:cubicBezTo>
                  <a:cubicBezTo>
                    <a:pt x="1210" y="382"/>
                    <a:pt x="1294" y="326"/>
                    <a:pt x="1359" y="242"/>
                  </a:cubicBezTo>
                  <a:cubicBezTo>
                    <a:pt x="1368" y="233"/>
                    <a:pt x="1368" y="214"/>
                    <a:pt x="1368" y="196"/>
                  </a:cubicBezTo>
                  <a:lnTo>
                    <a:pt x="1368" y="75"/>
                  </a:lnTo>
                  <a:lnTo>
                    <a:pt x="1331" y="121"/>
                  </a:lnTo>
                  <a:cubicBezTo>
                    <a:pt x="1303" y="103"/>
                    <a:pt x="1284" y="93"/>
                    <a:pt x="1256" y="84"/>
                  </a:cubicBezTo>
                  <a:cubicBezTo>
                    <a:pt x="1234" y="80"/>
                    <a:pt x="1212" y="77"/>
                    <a:pt x="1191" y="77"/>
                  </a:cubicBezTo>
                  <a:cubicBezTo>
                    <a:pt x="1122" y="77"/>
                    <a:pt x="1057" y="102"/>
                    <a:pt x="1015" y="158"/>
                  </a:cubicBezTo>
                  <a:cubicBezTo>
                    <a:pt x="1052" y="93"/>
                    <a:pt x="1005" y="28"/>
                    <a:pt x="903" y="10"/>
                  </a:cubicBezTo>
                  <a:cubicBezTo>
                    <a:pt x="881" y="4"/>
                    <a:pt x="859"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a:off x="1706585" y="3189636"/>
              <a:ext cx="179341" cy="109159"/>
            </a:xfrm>
            <a:custGeom>
              <a:avLst/>
              <a:gdLst/>
              <a:ahLst/>
              <a:cxnLst/>
              <a:rect l="l" t="t" r="r" b="b"/>
              <a:pathLst>
                <a:path w="1638" h="997" extrusionOk="0">
                  <a:moveTo>
                    <a:pt x="840" y="0"/>
                  </a:moveTo>
                  <a:cubicBezTo>
                    <a:pt x="696" y="0"/>
                    <a:pt x="585" y="173"/>
                    <a:pt x="679" y="307"/>
                  </a:cubicBezTo>
                  <a:cubicBezTo>
                    <a:pt x="614" y="233"/>
                    <a:pt x="512" y="177"/>
                    <a:pt x="410" y="158"/>
                  </a:cubicBezTo>
                  <a:cubicBezTo>
                    <a:pt x="388" y="151"/>
                    <a:pt x="365" y="148"/>
                    <a:pt x="343" y="148"/>
                  </a:cubicBezTo>
                  <a:cubicBezTo>
                    <a:pt x="280" y="148"/>
                    <a:pt x="218" y="175"/>
                    <a:pt x="177" y="223"/>
                  </a:cubicBezTo>
                  <a:cubicBezTo>
                    <a:pt x="141" y="278"/>
                    <a:pt x="184" y="341"/>
                    <a:pt x="272" y="370"/>
                  </a:cubicBezTo>
                  <a:lnTo>
                    <a:pt x="272" y="370"/>
                  </a:lnTo>
                  <a:cubicBezTo>
                    <a:pt x="253" y="364"/>
                    <a:pt x="233" y="361"/>
                    <a:pt x="212" y="361"/>
                  </a:cubicBezTo>
                  <a:cubicBezTo>
                    <a:pt x="149" y="361"/>
                    <a:pt x="86" y="389"/>
                    <a:pt x="38" y="437"/>
                  </a:cubicBezTo>
                  <a:cubicBezTo>
                    <a:pt x="0" y="493"/>
                    <a:pt x="47" y="558"/>
                    <a:pt x="149" y="586"/>
                  </a:cubicBezTo>
                  <a:cubicBezTo>
                    <a:pt x="205" y="595"/>
                    <a:pt x="265" y="600"/>
                    <a:pt x="327" y="600"/>
                  </a:cubicBezTo>
                  <a:cubicBezTo>
                    <a:pt x="389" y="600"/>
                    <a:pt x="451" y="595"/>
                    <a:pt x="512" y="586"/>
                  </a:cubicBezTo>
                  <a:lnTo>
                    <a:pt x="512" y="586"/>
                  </a:lnTo>
                  <a:cubicBezTo>
                    <a:pt x="410" y="614"/>
                    <a:pt x="326" y="670"/>
                    <a:pt x="270" y="753"/>
                  </a:cubicBezTo>
                  <a:cubicBezTo>
                    <a:pt x="233" y="809"/>
                    <a:pt x="279" y="874"/>
                    <a:pt x="372" y="902"/>
                  </a:cubicBezTo>
                  <a:cubicBezTo>
                    <a:pt x="394" y="910"/>
                    <a:pt x="417" y="913"/>
                    <a:pt x="439" y="913"/>
                  </a:cubicBezTo>
                  <a:cubicBezTo>
                    <a:pt x="503" y="913"/>
                    <a:pt x="566" y="885"/>
                    <a:pt x="614" y="837"/>
                  </a:cubicBezTo>
                  <a:lnTo>
                    <a:pt x="614" y="837"/>
                  </a:lnTo>
                  <a:cubicBezTo>
                    <a:pt x="577" y="893"/>
                    <a:pt x="623" y="958"/>
                    <a:pt x="716" y="986"/>
                  </a:cubicBezTo>
                  <a:cubicBezTo>
                    <a:pt x="738" y="993"/>
                    <a:pt x="761" y="997"/>
                    <a:pt x="783" y="997"/>
                  </a:cubicBezTo>
                  <a:cubicBezTo>
                    <a:pt x="847" y="997"/>
                    <a:pt x="910" y="969"/>
                    <a:pt x="958" y="921"/>
                  </a:cubicBezTo>
                  <a:cubicBezTo>
                    <a:pt x="995" y="846"/>
                    <a:pt x="995" y="763"/>
                    <a:pt x="958" y="698"/>
                  </a:cubicBezTo>
                  <a:lnTo>
                    <a:pt x="958" y="698"/>
                  </a:lnTo>
                  <a:cubicBezTo>
                    <a:pt x="1033" y="772"/>
                    <a:pt x="1126" y="819"/>
                    <a:pt x="1228" y="846"/>
                  </a:cubicBezTo>
                  <a:cubicBezTo>
                    <a:pt x="1250" y="854"/>
                    <a:pt x="1272" y="857"/>
                    <a:pt x="1295" y="857"/>
                  </a:cubicBezTo>
                  <a:cubicBezTo>
                    <a:pt x="1358" y="857"/>
                    <a:pt x="1419" y="829"/>
                    <a:pt x="1460" y="781"/>
                  </a:cubicBezTo>
                  <a:cubicBezTo>
                    <a:pt x="1494" y="723"/>
                    <a:pt x="1460" y="664"/>
                    <a:pt x="1385" y="640"/>
                  </a:cubicBezTo>
                  <a:lnTo>
                    <a:pt x="1385" y="640"/>
                  </a:lnTo>
                  <a:cubicBezTo>
                    <a:pt x="1398" y="642"/>
                    <a:pt x="1411" y="643"/>
                    <a:pt x="1425" y="643"/>
                  </a:cubicBezTo>
                  <a:cubicBezTo>
                    <a:pt x="1488" y="643"/>
                    <a:pt x="1552" y="616"/>
                    <a:pt x="1600" y="567"/>
                  </a:cubicBezTo>
                  <a:cubicBezTo>
                    <a:pt x="1637" y="502"/>
                    <a:pt x="1591" y="437"/>
                    <a:pt x="1498" y="419"/>
                  </a:cubicBezTo>
                  <a:cubicBezTo>
                    <a:pt x="1437" y="405"/>
                    <a:pt x="1377" y="398"/>
                    <a:pt x="1316" y="398"/>
                  </a:cubicBezTo>
                  <a:cubicBezTo>
                    <a:pt x="1256" y="398"/>
                    <a:pt x="1195" y="405"/>
                    <a:pt x="1135" y="419"/>
                  </a:cubicBezTo>
                  <a:cubicBezTo>
                    <a:pt x="1228" y="391"/>
                    <a:pt x="1312" y="326"/>
                    <a:pt x="1377" y="251"/>
                  </a:cubicBezTo>
                  <a:cubicBezTo>
                    <a:pt x="1414" y="186"/>
                    <a:pt x="1367" y="121"/>
                    <a:pt x="1274" y="103"/>
                  </a:cubicBezTo>
                  <a:cubicBezTo>
                    <a:pt x="1250" y="95"/>
                    <a:pt x="1226" y="92"/>
                    <a:pt x="1202" y="92"/>
                  </a:cubicBezTo>
                  <a:cubicBezTo>
                    <a:pt x="1135" y="92"/>
                    <a:pt x="1074" y="120"/>
                    <a:pt x="1033" y="168"/>
                  </a:cubicBezTo>
                  <a:cubicBezTo>
                    <a:pt x="1070" y="103"/>
                    <a:pt x="1023" y="3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a:off x="1307501" y="31152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a:off x="1307501" y="30286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a:off x="1322719" y="30359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a:off x="1321734" y="30359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a:off x="1360383" y="30705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a:off x="1358412" y="30561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a:off x="2576029" y="3720106"/>
              <a:ext cx="278098" cy="130400"/>
            </a:xfrm>
            <a:custGeom>
              <a:avLst/>
              <a:gdLst/>
              <a:ahLst/>
              <a:cxnLst/>
              <a:rect l="l" t="t" r="r" b="b"/>
              <a:pathLst>
                <a:path w="2540" h="1191" extrusionOk="0">
                  <a:moveTo>
                    <a:pt x="1" y="0"/>
                  </a:moveTo>
                  <a:lnTo>
                    <a:pt x="1" y="372"/>
                  </a:lnTo>
                  <a:cubicBezTo>
                    <a:pt x="1" y="930"/>
                    <a:pt x="670" y="1190"/>
                    <a:pt x="1266" y="1190"/>
                  </a:cubicBezTo>
                  <a:cubicBezTo>
                    <a:pt x="1851" y="1190"/>
                    <a:pt x="2540" y="939"/>
                    <a:pt x="2540" y="372"/>
                  </a:cubicBezTo>
                  <a:lnTo>
                    <a:pt x="2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a:off x="2576029" y="3634596"/>
              <a:ext cx="278098" cy="176165"/>
            </a:xfrm>
            <a:custGeom>
              <a:avLst/>
              <a:gdLst/>
              <a:ahLst/>
              <a:cxnLst/>
              <a:rect l="l" t="t" r="r" b="b"/>
              <a:pathLst>
                <a:path w="2540" h="1609" extrusionOk="0">
                  <a:moveTo>
                    <a:pt x="1256" y="0"/>
                  </a:moveTo>
                  <a:cubicBezTo>
                    <a:pt x="698" y="0"/>
                    <a:pt x="1" y="232"/>
                    <a:pt x="1" y="790"/>
                  </a:cubicBezTo>
                  <a:cubicBezTo>
                    <a:pt x="1" y="1348"/>
                    <a:pt x="670" y="1609"/>
                    <a:pt x="1256" y="1609"/>
                  </a:cubicBezTo>
                  <a:cubicBezTo>
                    <a:pt x="1851" y="1609"/>
                    <a:pt x="2540" y="1348"/>
                    <a:pt x="2540" y="790"/>
                  </a:cubicBezTo>
                  <a:cubicBezTo>
                    <a:pt x="2540" y="232"/>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a:off x="2591358" y="3640618"/>
              <a:ext cx="246456" cy="156896"/>
            </a:xfrm>
            <a:custGeom>
              <a:avLst/>
              <a:gdLst/>
              <a:ahLst/>
              <a:cxnLst/>
              <a:rect l="l" t="t" r="r" b="b"/>
              <a:pathLst>
                <a:path w="2251" h="1433" extrusionOk="0">
                  <a:moveTo>
                    <a:pt x="1116" y="1"/>
                  </a:moveTo>
                  <a:cubicBezTo>
                    <a:pt x="623" y="1"/>
                    <a:pt x="0" y="215"/>
                    <a:pt x="0" y="708"/>
                  </a:cubicBezTo>
                  <a:cubicBezTo>
                    <a:pt x="0" y="1200"/>
                    <a:pt x="596" y="1433"/>
                    <a:pt x="1126" y="1433"/>
                  </a:cubicBezTo>
                  <a:cubicBezTo>
                    <a:pt x="1646" y="1433"/>
                    <a:pt x="2251" y="1210"/>
                    <a:pt x="2251" y="717"/>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0"/>
            <p:cNvSpPr/>
            <p:nvPr/>
          </p:nvSpPr>
          <p:spPr>
            <a:xfrm>
              <a:off x="2590372" y="3641713"/>
              <a:ext cx="247442" cy="84524"/>
            </a:xfrm>
            <a:custGeom>
              <a:avLst/>
              <a:gdLst/>
              <a:ahLst/>
              <a:cxnLst/>
              <a:rect l="l" t="t" r="r" b="b"/>
              <a:pathLst>
                <a:path w="2260" h="772" extrusionOk="0">
                  <a:moveTo>
                    <a:pt x="1125" y="0"/>
                  </a:moveTo>
                  <a:cubicBezTo>
                    <a:pt x="614" y="0"/>
                    <a:pt x="9" y="205"/>
                    <a:pt x="9" y="698"/>
                  </a:cubicBezTo>
                  <a:cubicBezTo>
                    <a:pt x="0" y="725"/>
                    <a:pt x="0" y="744"/>
                    <a:pt x="9" y="772"/>
                  </a:cubicBezTo>
                  <a:cubicBezTo>
                    <a:pt x="75" y="326"/>
                    <a:pt x="660" y="140"/>
                    <a:pt x="1125" y="140"/>
                  </a:cubicBezTo>
                  <a:cubicBezTo>
                    <a:pt x="1609" y="140"/>
                    <a:pt x="2195" y="335"/>
                    <a:pt x="2260" y="772"/>
                  </a:cubicBezTo>
                  <a:lnTo>
                    <a:pt x="2260" y="707"/>
                  </a:lnTo>
                  <a:cubicBezTo>
                    <a:pt x="2260" y="205"/>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0"/>
            <p:cNvSpPr/>
            <p:nvPr/>
          </p:nvSpPr>
          <p:spPr>
            <a:xfrm>
              <a:off x="2629022" y="3676311"/>
              <a:ext cx="173209" cy="107188"/>
            </a:xfrm>
            <a:custGeom>
              <a:avLst/>
              <a:gdLst/>
              <a:ahLst/>
              <a:cxnLst/>
              <a:rect l="l" t="t" r="r" b="b"/>
              <a:pathLst>
                <a:path w="1582" h="979" extrusionOk="0">
                  <a:moveTo>
                    <a:pt x="1340" y="623"/>
                  </a:moveTo>
                  <a:lnTo>
                    <a:pt x="1340" y="623"/>
                  </a:lnTo>
                  <a:cubicBezTo>
                    <a:pt x="1377" y="633"/>
                    <a:pt x="1405" y="633"/>
                    <a:pt x="1433" y="633"/>
                  </a:cubicBezTo>
                  <a:lnTo>
                    <a:pt x="1414" y="651"/>
                  </a:lnTo>
                  <a:cubicBezTo>
                    <a:pt x="1386" y="642"/>
                    <a:pt x="1367" y="633"/>
                    <a:pt x="1340" y="623"/>
                  </a:cubicBezTo>
                  <a:close/>
                  <a:moveTo>
                    <a:pt x="949" y="688"/>
                  </a:moveTo>
                  <a:lnTo>
                    <a:pt x="958" y="698"/>
                  </a:lnTo>
                  <a:lnTo>
                    <a:pt x="949" y="707"/>
                  </a:lnTo>
                  <a:cubicBezTo>
                    <a:pt x="949" y="698"/>
                    <a:pt x="949" y="698"/>
                    <a:pt x="949" y="688"/>
                  </a:cubicBezTo>
                  <a:close/>
                  <a:moveTo>
                    <a:pt x="835" y="0"/>
                  </a:moveTo>
                  <a:cubicBezTo>
                    <a:pt x="789" y="0"/>
                    <a:pt x="741" y="13"/>
                    <a:pt x="698" y="37"/>
                  </a:cubicBezTo>
                  <a:lnTo>
                    <a:pt x="633" y="47"/>
                  </a:lnTo>
                  <a:lnTo>
                    <a:pt x="633" y="149"/>
                  </a:lnTo>
                  <a:cubicBezTo>
                    <a:pt x="633" y="196"/>
                    <a:pt x="642" y="251"/>
                    <a:pt x="661" y="298"/>
                  </a:cubicBezTo>
                  <a:cubicBezTo>
                    <a:pt x="586" y="223"/>
                    <a:pt x="493" y="168"/>
                    <a:pt x="391" y="149"/>
                  </a:cubicBezTo>
                  <a:cubicBezTo>
                    <a:pt x="368" y="142"/>
                    <a:pt x="344" y="139"/>
                    <a:pt x="320" y="139"/>
                  </a:cubicBezTo>
                  <a:cubicBezTo>
                    <a:pt x="276" y="139"/>
                    <a:pt x="232" y="150"/>
                    <a:pt x="196" y="168"/>
                  </a:cubicBezTo>
                  <a:lnTo>
                    <a:pt x="140" y="121"/>
                  </a:lnTo>
                  <a:lnTo>
                    <a:pt x="140" y="251"/>
                  </a:lnTo>
                  <a:cubicBezTo>
                    <a:pt x="140" y="295"/>
                    <a:pt x="172" y="338"/>
                    <a:pt x="237" y="359"/>
                  </a:cubicBezTo>
                  <a:lnTo>
                    <a:pt x="237" y="359"/>
                  </a:lnTo>
                  <a:cubicBezTo>
                    <a:pt x="221" y="355"/>
                    <a:pt x="204" y="353"/>
                    <a:pt x="187" y="353"/>
                  </a:cubicBezTo>
                  <a:cubicBezTo>
                    <a:pt x="145" y="353"/>
                    <a:pt x="102" y="364"/>
                    <a:pt x="66" y="382"/>
                  </a:cubicBezTo>
                  <a:lnTo>
                    <a:pt x="0" y="344"/>
                  </a:lnTo>
                  <a:lnTo>
                    <a:pt x="0" y="465"/>
                  </a:lnTo>
                  <a:cubicBezTo>
                    <a:pt x="0" y="512"/>
                    <a:pt x="47" y="558"/>
                    <a:pt x="121" y="577"/>
                  </a:cubicBezTo>
                  <a:cubicBezTo>
                    <a:pt x="182" y="586"/>
                    <a:pt x="242" y="591"/>
                    <a:pt x="303" y="591"/>
                  </a:cubicBezTo>
                  <a:cubicBezTo>
                    <a:pt x="363" y="591"/>
                    <a:pt x="424" y="586"/>
                    <a:pt x="484" y="577"/>
                  </a:cubicBezTo>
                  <a:lnTo>
                    <a:pt x="484" y="577"/>
                  </a:lnTo>
                  <a:cubicBezTo>
                    <a:pt x="410" y="595"/>
                    <a:pt x="345" y="633"/>
                    <a:pt x="289" y="679"/>
                  </a:cubicBezTo>
                  <a:lnTo>
                    <a:pt x="224" y="651"/>
                  </a:lnTo>
                  <a:lnTo>
                    <a:pt x="224" y="772"/>
                  </a:lnTo>
                  <a:cubicBezTo>
                    <a:pt x="224" y="819"/>
                    <a:pt x="270" y="865"/>
                    <a:pt x="345" y="884"/>
                  </a:cubicBezTo>
                  <a:cubicBezTo>
                    <a:pt x="369" y="892"/>
                    <a:pt x="394" y="896"/>
                    <a:pt x="419" y="896"/>
                  </a:cubicBezTo>
                  <a:cubicBezTo>
                    <a:pt x="480" y="896"/>
                    <a:pt x="540" y="871"/>
                    <a:pt x="586" y="819"/>
                  </a:cubicBezTo>
                  <a:lnTo>
                    <a:pt x="586" y="819"/>
                  </a:lnTo>
                  <a:cubicBezTo>
                    <a:pt x="549" y="884"/>
                    <a:pt x="596" y="949"/>
                    <a:pt x="689" y="967"/>
                  </a:cubicBezTo>
                  <a:cubicBezTo>
                    <a:pt x="711" y="975"/>
                    <a:pt x="733" y="978"/>
                    <a:pt x="756" y="978"/>
                  </a:cubicBezTo>
                  <a:cubicBezTo>
                    <a:pt x="819" y="978"/>
                    <a:pt x="882" y="950"/>
                    <a:pt x="930" y="902"/>
                  </a:cubicBezTo>
                  <a:cubicBezTo>
                    <a:pt x="949" y="884"/>
                    <a:pt x="958" y="856"/>
                    <a:pt x="958" y="819"/>
                  </a:cubicBezTo>
                  <a:lnTo>
                    <a:pt x="958" y="707"/>
                  </a:lnTo>
                  <a:cubicBezTo>
                    <a:pt x="1023" y="763"/>
                    <a:pt x="1107" y="809"/>
                    <a:pt x="1200" y="828"/>
                  </a:cubicBezTo>
                  <a:cubicBezTo>
                    <a:pt x="1222" y="835"/>
                    <a:pt x="1244" y="839"/>
                    <a:pt x="1267" y="839"/>
                  </a:cubicBezTo>
                  <a:cubicBezTo>
                    <a:pt x="1331" y="839"/>
                    <a:pt x="1394" y="811"/>
                    <a:pt x="1442" y="763"/>
                  </a:cubicBezTo>
                  <a:cubicBezTo>
                    <a:pt x="1451" y="754"/>
                    <a:pt x="1451" y="735"/>
                    <a:pt x="1451" y="726"/>
                  </a:cubicBezTo>
                  <a:lnTo>
                    <a:pt x="1451" y="633"/>
                  </a:lnTo>
                  <a:cubicBezTo>
                    <a:pt x="1498" y="623"/>
                    <a:pt x="1535" y="595"/>
                    <a:pt x="1563" y="558"/>
                  </a:cubicBezTo>
                  <a:cubicBezTo>
                    <a:pt x="1572" y="549"/>
                    <a:pt x="1581" y="540"/>
                    <a:pt x="1581" y="521"/>
                  </a:cubicBezTo>
                  <a:lnTo>
                    <a:pt x="1581" y="400"/>
                  </a:lnTo>
                  <a:lnTo>
                    <a:pt x="1544" y="437"/>
                  </a:lnTo>
                  <a:cubicBezTo>
                    <a:pt x="1516" y="428"/>
                    <a:pt x="1498" y="419"/>
                    <a:pt x="1479" y="409"/>
                  </a:cubicBezTo>
                  <a:cubicBezTo>
                    <a:pt x="1419" y="400"/>
                    <a:pt x="1356" y="395"/>
                    <a:pt x="1294" y="395"/>
                  </a:cubicBezTo>
                  <a:cubicBezTo>
                    <a:pt x="1233" y="395"/>
                    <a:pt x="1172" y="400"/>
                    <a:pt x="1116" y="409"/>
                  </a:cubicBezTo>
                  <a:cubicBezTo>
                    <a:pt x="1209" y="382"/>
                    <a:pt x="1293" y="326"/>
                    <a:pt x="1358" y="242"/>
                  </a:cubicBezTo>
                  <a:cubicBezTo>
                    <a:pt x="1367" y="233"/>
                    <a:pt x="1367" y="214"/>
                    <a:pt x="1367" y="196"/>
                  </a:cubicBezTo>
                  <a:lnTo>
                    <a:pt x="1367" y="75"/>
                  </a:lnTo>
                  <a:lnTo>
                    <a:pt x="1321" y="121"/>
                  </a:lnTo>
                  <a:cubicBezTo>
                    <a:pt x="1302" y="103"/>
                    <a:pt x="1274" y="93"/>
                    <a:pt x="1256" y="84"/>
                  </a:cubicBezTo>
                  <a:cubicBezTo>
                    <a:pt x="1234" y="80"/>
                    <a:pt x="1212" y="77"/>
                    <a:pt x="1191" y="77"/>
                  </a:cubicBezTo>
                  <a:cubicBezTo>
                    <a:pt x="1121" y="77"/>
                    <a:pt x="1057" y="102"/>
                    <a:pt x="1014" y="158"/>
                  </a:cubicBezTo>
                  <a:cubicBezTo>
                    <a:pt x="1051" y="93"/>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0"/>
            <p:cNvSpPr/>
            <p:nvPr/>
          </p:nvSpPr>
          <p:spPr>
            <a:xfrm>
              <a:off x="2626941" y="3661968"/>
              <a:ext cx="179341" cy="109269"/>
            </a:xfrm>
            <a:custGeom>
              <a:avLst/>
              <a:gdLst/>
              <a:ahLst/>
              <a:cxnLst/>
              <a:rect l="l" t="t" r="r" b="b"/>
              <a:pathLst>
                <a:path w="1638" h="998" extrusionOk="0">
                  <a:moveTo>
                    <a:pt x="841" y="1"/>
                  </a:moveTo>
                  <a:cubicBezTo>
                    <a:pt x="697" y="1"/>
                    <a:pt x="585" y="174"/>
                    <a:pt x="680" y="308"/>
                  </a:cubicBezTo>
                  <a:cubicBezTo>
                    <a:pt x="605" y="234"/>
                    <a:pt x="512" y="178"/>
                    <a:pt x="410" y="159"/>
                  </a:cubicBezTo>
                  <a:cubicBezTo>
                    <a:pt x="388" y="152"/>
                    <a:pt x="366" y="148"/>
                    <a:pt x="343" y="148"/>
                  </a:cubicBezTo>
                  <a:cubicBezTo>
                    <a:pt x="280" y="148"/>
                    <a:pt x="219" y="176"/>
                    <a:pt x="178" y="224"/>
                  </a:cubicBezTo>
                  <a:cubicBezTo>
                    <a:pt x="141" y="279"/>
                    <a:pt x="185" y="342"/>
                    <a:pt x="273" y="371"/>
                  </a:cubicBezTo>
                  <a:lnTo>
                    <a:pt x="273" y="371"/>
                  </a:lnTo>
                  <a:cubicBezTo>
                    <a:pt x="253" y="365"/>
                    <a:pt x="233" y="362"/>
                    <a:pt x="213" y="362"/>
                  </a:cubicBezTo>
                  <a:cubicBezTo>
                    <a:pt x="149" y="362"/>
                    <a:pt x="86" y="390"/>
                    <a:pt x="38" y="438"/>
                  </a:cubicBezTo>
                  <a:cubicBezTo>
                    <a:pt x="1" y="494"/>
                    <a:pt x="47" y="559"/>
                    <a:pt x="150" y="587"/>
                  </a:cubicBezTo>
                  <a:cubicBezTo>
                    <a:pt x="205" y="596"/>
                    <a:pt x="266" y="601"/>
                    <a:pt x="326" y="601"/>
                  </a:cubicBezTo>
                  <a:cubicBezTo>
                    <a:pt x="387" y="601"/>
                    <a:pt x="447" y="596"/>
                    <a:pt x="503" y="587"/>
                  </a:cubicBezTo>
                  <a:lnTo>
                    <a:pt x="503" y="587"/>
                  </a:lnTo>
                  <a:cubicBezTo>
                    <a:pt x="410" y="615"/>
                    <a:pt x="326" y="671"/>
                    <a:pt x="261" y="754"/>
                  </a:cubicBezTo>
                  <a:cubicBezTo>
                    <a:pt x="224" y="810"/>
                    <a:pt x="271" y="875"/>
                    <a:pt x="373" y="903"/>
                  </a:cubicBezTo>
                  <a:cubicBezTo>
                    <a:pt x="395" y="910"/>
                    <a:pt x="417" y="914"/>
                    <a:pt x="440" y="914"/>
                  </a:cubicBezTo>
                  <a:cubicBezTo>
                    <a:pt x="503" y="914"/>
                    <a:pt x="567" y="886"/>
                    <a:pt x="615" y="838"/>
                  </a:cubicBezTo>
                  <a:lnTo>
                    <a:pt x="615" y="838"/>
                  </a:lnTo>
                  <a:cubicBezTo>
                    <a:pt x="577" y="894"/>
                    <a:pt x="624" y="959"/>
                    <a:pt x="717" y="987"/>
                  </a:cubicBezTo>
                  <a:cubicBezTo>
                    <a:pt x="739" y="994"/>
                    <a:pt x="761" y="998"/>
                    <a:pt x="784" y="998"/>
                  </a:cubicBezTo>
                  <a:cubicBezTo>
                    <a:pt x="847" y="998"/>
                    <a:pt x="911" y="970"/>
                    <a:pt x="959" y="922"/>
                  </a:cubicBezTo>
                  <a:cubicBezTo>
                    <a:pt x="996" y="847"/>
                    <a:pt x="996" y="764"/>
                    <a:pt x="959" y="699"/>
                  </a:cubicBezTo>
                  <a:lnTo>
                    <a:pt x="959" y="699"/>
                  </a:lnTo>
                  <a:cubicBezTo>
                    <a:pt x="1033" y="773"/>
                    <a:pt x="1126" y="819"/>
                    <a:pt x="1228" y="847"/>
                  </a:cubicBezTo>
                  <a:cubicBezTo>
                    <a:pt x="1250" y="855"/>
                    <a:pt x="1273" y="858"/>
                    <a:pt x="1295" y="858"/>
                  </a:cubicBezTo>
                  <a:cubicBezTo>
                    <a:pt x="1358" y="858"/>
                    <a:pt x="1420" y="830"/>
                    <a:pt x="1461" y="782"/>
                  </a:cubicBezTo>
                  <a:cubicBezTo>
                    <a:pt x="1494" y="724"/>
                    <a:pt x="1460" y="665"/>
                    <a:pt x="1385" y="640"/>
                  </a:cubicBezTo>
                  <a:lnTo>
                    <a:pt x="1385" y="640"/>
                  </a:lnTo>
                  <a:cubicBezTo>
                    <a:pt x="1398" y="643"/>
                    <a:pt x="1412" y="644"/>
                    <a:pt x="1425" y="644"/>
                  </a:cubicBezTo>
                  <a:cubicBezTo>
                    <a:pt x="1489" y="644"/>
                    <a:pt x="1552" y="616"/>
                    <a:pt x="1600" y="568"/>
                  </a:cubicBezTo>
                  <a:cubicBezTo>
                    <a:pt x="1638" y="503"/>
                    <a:pt x="1600" y="438"/>
                    <a:pt x="1498" y="420"/>
                  </a:cubicBezTo>
                  <a:cubicBezTo>
                    <a:pt x="1438" y="406"/>
                    <a:pt x="1375" y="399"/>
                    <a:pt x="1313" y="399"/>
                  </a:cubicBezTo>
                  <a:cubicBezTo>
                    <a:pt x="1252" y="399"/>
                    <a:pt x="1191" y="406"/>
                    <a:pt x="1135" y="420"/>
                  </a:cubicBezTo>
                  <a:cubicBezTo>
                    <a:pt x="1228" y="392"/>
                    <a:pt x="1312" y="327"/>
                    <a:pt x="1377" y="252"/>
                  </a:cubicBezTo>
                  <a:cubicBezTo>
                    <a:pt x="1414" y="187"/>
                    <a:pt x="1368" y="122"/>
                    <a:pt x="1275" y="103"/>
                  </a:cubicBezTo>
                  <a:cubicBezTo>
                    <a:pt x="1251" y="96"/>
                    <a:pt x="1226" y="93"/>
                    <a:pt x="1203" y="93"/>
                  </a:cubicBezTo>
                  <a:cubicBezTo>
                    <a:pt x="1136" y="93"/>
                    <a:pt x="1074" y="120"/>
                    <a:pt x="1033" y="168"/>
                  </a:cubicBezTo>
                  <a:cubicBezTo>
                    <a:pt x="1070" y="103"/>
                    <a:pt x="1024" y="38"/>
                    <a:pt x="922" y="20"/>
                  </a:cubicBezTo>
                  <a:cubicBezTo>
                    <a:pt x="894" y="7"/>
                    <a:pt x="867"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0"/>
            <p:cNvSpPr/>
            <p:nvPr/>
          </p:nvSpPr>
          <p:spPr>
            <a:xfrm>
              <a:off x="2074136" y="3525546"/>
              <a:ext cx="278098" cy="129414"/>
            </a:xfrm>
            <a:custGeom>
              <a:avLst/>
              <a:gdLst/>
              <a:ahLst/>
              <a:cxnLst/>
              <a:rect l="l" t="t" r="r" b="b"/>
              <a:pathLst>
                <a:path w="2540"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0"/>
            <p:cNvSpPr/>
            <p:nvPr/>
          </p:nvSpPr>
          <p:spPr>
            <a:xfrm>
              <a:off x="2074136" y="3440036"/>
              <a:ext cx="278098" cy="175289"/>
            </a:xfrm>
            <a:custGeom>
              <a:avLst/>
              <a:gdLst/>
              <a:ahLst/>
              <a:cxnLst/>
              <a:rect l="l" t="t" r="r" b="b"/>
              <a:pathLst>
                <a:path w="2540" h="1601" extrusionOk="0">
                  <a:moveTo>
                    <a:pt x="1256" y="1"/>
                  </a:moveTo>
                  <a:cubicBezTo>
                    <a:pt x="698" y="1"/>
                    <a:pt x="0" y="233"/>
                    <a:pt x="0" y="791"/>
                  </a:cubicBezTo>
                  <a:cubicBezTo>
                    <a:pt x="0" y="1349"/>
                    <a:pt x="661" y="1600"/>
                    <a:pt x="1256" y="1600"/>
                  </a:cubicBezTo>
                  <a:cubicBezTo>
                    <a:pt x="1851" y="1600"/>
                    <a:pt x="2539" y="1349"/>
                    <a:pt x="2539" y="791"/>
                  </a:cubicBezTo>
                  <a:cubicBezTo>
                    <a:pt x="2539" y="224"/>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0"/>
            <p:cNvSpPr/>
            <p:nvPr/>
          </p:nvSpPr>
          <p:spPr>
            <a:xfrm>
              <a:off x="2089355" y="3446167"/>
              <a:ext cx="246566" cy="155910"/>
            </a:xfrm>
            <a:custGeom>
              <a:avLst/>
              <a:gdLst/>
              <a:ahLst/>
              <a:cxnLst/>
              <a:rect l="l" t="t" r="r" b="b"/>
              <a:pathLst>
                <a:path w="2252" h="1424" extrusionOk="0">
                  <a:moveTo>
                    <a:pt x="1117" y="1"/>
                  </a:moveTo>
                  <a:cubicBezTo>
                    <a:pt x="624" y="1"/>
                    <a:pt x="1" y="205"/>
                    <a:pt x="1" y="698"/>
                  </a:cubicBezTo>
                  <a:cubicBezTo>
                    <a:pt x="1" y="1191"/>
                    <a:pt x="587" y="1423"/>
                    <a:pt x="1117" y="1423"/>
                  </a:cubicBezTo>
                  <a:cubicBezTo>
                    <a:pt x="1647" y="1423"/>
                    <a:pt x="2251" y="1200"/>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0"/>
            <p:cNvSpPr/>
            <p:nvPr/>
          </p:nvSpPr>
          <p:spPr>
            <a:xfrm>
              <a:off x="2088369" y="3446167"/>
              <a:ext cx="246456" cy="85619"/>
            </a:xfrm>
            <a:custGeom>
              <a:avLst/>
              <a:gdLst/>
              <a:ahLst/>
              <a:cxnLst/>
              <a:rect l="l" t="t" r="r" b="b"/>
              <a:pathLst>
                <a:path w="2251" h="782" extrusionOk="0">
                  <a:moveTo>
                    <a:pt x="1116" y="1"/>
                  </a:moveTo>
                  <a:cubicBezTo>
                    <a:pt x="614" y="1"/>
                    <a:pt x="1" y="205"/>
                    <a:pt x="1" y="698"/>
                  </a:cubicBezTo>
                  <a:cubicBezTo>
                    <a:pt x="1" y="717"/>
                    <a:pt x="1" y="745"/>
                    <a:pt x="1" y="772"/>
                  </a:cubicBezTo>
                  <a:cubicBezTo>
                    <a:pt x="66" y="335"/>
                    <a:pt x="661" y="140"/>
                    <a:pt x="1126" y="140"/>
                  </a:cubicBezTo>
                  <a:cubicBezTo>
                    <a:pt x="1609" y="140"/>
                    <a:pt x="2195" y="335"/>
                    <a:pt x="2251" y="782"/>
                  </a:cubicBezTo>
                  <a:cubicBezTo>
                    <a:pt x="2251" y="754"/>
                    <a:pt x="2251" y="735"/>
                    <a:pt x="2251" y="707"/>
                  </a:cubicBezTo>
                  <a:cubicBezTo>
                    <a:pt x="2251" y="215"/>
                    <a:pt x="162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0"/>
            <p:cNvSpPr/>
            <p:nvPr/>
          </p:nvSpPr>
          <p:spPr>
            <a:xfrm>
              <a:off x="2127019" y="3480765"/>
              <a:ext cx="173209" cy="107736"/>
            </a:xfrm>
            <a:custGeom>
              <a:avLst/>
              <a:gdLst/>
              <a:ahLst/>
              <a:cxnLst/>
              <a:rect l="l" t="t" r="r" b="b"/>
              <a:pathLst>
                <a:path w="1582" h="984" extrusionOk="0">
                  <a:moveTo>
                    <a:pt x="1340" y="624"/>
                  </a:moveTo>
                  <a:cubicBezTo>
                    <a:pt x="1368" y="633"/>
                    <a:pt x="1405" y="633"/>
                    <a:pt x="1433" y="633"/>
                  </a:cubicBezTo>
                  <a:lnTo>
                    <a:pt x="1405" y="652"/>
                  </a:lnTo>
                  <a:cubicBezTo>
                    <a:pt x="1387" y="642"/>
                    <a:pt x="1368" y="633"/>
                    <a:pt x="1340" y="624"/>
                  </a:cubicBezTo>
                  <a:close/>
                  <a:moveTo>
                    <a:pt x="940" y="689"/>
                  </a:moveTo>
                  <a:lnTo>
                    <a:pt x="949" y="698"/>
                  </a:lnTo>
                  <a:lnTo>
                    <a:pt x="940" y="708"/>
                  </a:lnTo>
                  <a:lnTo>
                    <a:pt x="940" y="689"/>
                  </a:lnTo>
                  <a:close/>
                  <a:moveTo>
                    <a:pt x="829" y="1"/>
                  </a:moveTo>
                  <a:cubicBezTo>
                    <a:pt x="781" y="1"/>
                    <a:pt x="736" y="13"/>
                    <a:pt x="698" y="38"/>
                  </a:cubicBezTo>
                  <a:lnTo>
                    <a:pt x="633" y="47"/>
                  </a:lnTo>
                  <a:lnTo>
                    <a:pt x="633" y="150"/>
                  </a:lnTo>
                  <a:cubicBezTo>
                    <a:pt x="633" y="196"/>
                    <a:pt x="643" y="252"/>
                    <a:pt x="661" y="298"/>
                  </a:cubicBezTo>
                  <a:cubicBezTo>
                    <a:pt x="587" y="224"/>
                    <a:pt x="494" y="168"/>
                    <a:pt x="392"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4" y="356"/>
                    <a:pt x="203" y="354"/>
                    <a:pt x="183" y="354"/>
                  </a:cubicBezTo>
                  <a:cubicBezTo>
                    <a:pt x="142" y="354"/>
                    <a:pt x="102" y="364"/>
                    <a:pt x="66" y="382"/>
                  </a:cubicBezTo>
                  <a:lnTo>
                    <a:pt x="1" y="345"/>
                  </a:lnTo>
                  <a:lnTo>
                    <a:pt x="1" y="466"/>
                  </a:lnTo>
                  <a:cubicBezTo>
                    <a:pt x="1" y="512"/>
                    <a:pt x="47" y="559"/>
                    <a:pt x="113" y="577"/>
                  </a:cubicBezTo>
                  <a:cubicBezTo>
                    <a:pt x="173" y="587"/>
                    <a:pt x="236" y="591"/>
                    <a:pt x="297" y="591"/>
                  </a:cubicBezTo>
                  <a:cubicBezTo>
                    <a:pt x="359" y="591"/>
                    <a:pt x="419" y="587"/>
                    <a:pt x="475" y="577"/>
                  </a:cubicBezTo>
                  <a:lnTo>
                    <a:pt x="475" y="577"/>
                  </a:lnTo>
                  <a:cubicBezTo>
                    <a:pt x="410" y="605"/>
                    <a:pt x="345" y="642"/>
                    <a:pt x="289" y="680"/>
                  </a:cubicBezTo>
                  <a:lnTo>
                    <a:pt x="224" y="661"/>
                  </a:lnTo>
                  <a:lnTo>
                    <a:pt x="224" y="773"/>
                  </a:lnTo>
                  <a:cubicBezTo>
                    <a:pt x="224" y="819"/>
                    <a:pt x="261" y="866"/>
                    <a:pt x="336" y="894"/>
                  </a:cubicBezTo>
                  <a:cubicBezTo>
                    <a:pt x="358" y="898"/>
                    <a:pt x="380" y="900"/>
                    <a:pt x="401" y="900"/>
                  </a:cubicBezTo>
                  <a:cubicBezTo>
                    <a:pt x="471" y="900"/>
                    <a:pt x="535" y="876"/>
                    <a:pt x="578" y="819"/>
                  </a:cubicBezTo>
                  <a:lnTo>
                    <a:pt x="578" y="819"/>
                  </a:lnTo>
                  <a:cubicBezTo>
                    <a:pt x="540" y="884"/>
                    <a:pt x="587" y="949"/>
                    <a:pt x="689" y="977"/>
                  </a:cubicBezTo>
                  <a:cubicBezTo>
                    <a:pt x="709" y="982"/>
                    <a:pt x="729" y="984"/>
                    <a:pt x="749" y="984"/>
                  </a:cubicBezTo>
                  <a:cubicBezTo>
                    <a:pt x="815" y="984"/>
                    <a:pt x="879" y="960"/>
                    <a:pt x="922" y="903"/>
                  </a:cubicBezTo>
                  <a:cubicBezTo>
                    <a:pt x="940" y="884"/>
                    <a:pt x="949" y="856"/>
                    <a:pt x="959" y="819"/>
                  </a:cubicBezTo>
                  <a:cubicBezTo>
                    <a:pt x="959" y="810"/>
                    <a:pt x="959" y="801"/>
                    <a:pt x="959" y="791"/>
                  </a:cubicBezTo>
                  <a:lnTo>
                    <a:pt x="959" y="717"/>
                  </a:lnTo>
                  <a:cubicBezTo>
                    <a:pt x="1024" y="773"/>
                    <a:pt x="1108" y="819"/>
                    <a:pt x="1201" y="838"/>
                  </a:cubicBezTo>
                  <a:cubicBezTo>
                    <a:pt x="1222" y="845"/>
                    <a:pt x="1245" y="849"/>
                    <a:pt x="1267" y="849"/>
                  </a:cubicBezTo>
                  <a:cubicBezTo>
                    <a:pt x="1330" y="849"/>
                    <a:pt x="1392" y="821"/>
                    <a:pt x="1433" y="773"/>
                  </a:cubicBezTo>
                  <a:cubicBezTo>
                    <a:pt x="1442" y="763"/>
                    <a:pt x="1452" y="745"/>
                    <a:pt x="1452" y="735"/>
                  </a:cubicBezTo>
                  <a:lnTo>
                    <a:pt x="1452" y="633"/>
                  </a:lnTo>
                  <a:cubicBezTo>
                    <a:pt x="1498" y="624"/>
                    <a:pt x="1535" y="596"/>
                    <a:pt x="1563" y="568"/>
                  </a:cubicBezTo>
                  <a:cubicBezTo>
                    <a:pt x="1573" y="549"/>
                    <a:pt x="1573" y="540"/>
                    <a:pt x="1582" y="531"/>
                  </a:cubicBezTo>
                  <a:lnTo>
                    <a:pt x="1582" y="401"/>
                  </a:lnTo>
                  <a:lnTo>
                    <a:pt x="1535" y="438"/>
                  </a:lnTo>
                  <a:cubicBezTo>
                    <a:pt x="1517" y="429"/>
                    <a:pt x="1498" y="419"/>
                    <a:pt x="1480" y="410"/>
                  </a:cubicBezTo>
                  <a:cubicBezTo>
                    <a:pt x="1419" y="401"/>
                    <a:pt x="1356" y="396"/>
                    <a:pt x="1294" y="396"/>
                  </a:cubicBezTo>
                  <a:cubicBezTo>
                    <a:pt x="1231" y="396"/>
                    <a:pt x="1168" y="401"/>
                    <a:pt x="1108" y="410"/>
                  </a:cubicBezTo>
                  <a:cubicBezTo>
                    <a:pt x="1210" y="382"/>
                    <a:pt x="1294" y="326"/>
                    <a:pt x="1359" y="243"/>
                  </a:cubicBezTo>
                  <a:cubicBezTo>
                    <a:pt x="1368" y="233"/>
                    <a:pt x="1368" y="215"/>
                    <a:pt x="1368" y="196"/>
                  </a:cubicBezTo>
                  <a:lnTo>
                    <a:pt x="1368" y="75"/>
                  </a:lnTo>
                  <a:lnTo>
                    <a:pt x="1321" y="122"/>
                  </a:lnTo>
                  <a:cubicBezTo>
                    <a:pt x="1303" y="103"/>
                    <a:pt x="1275" y="94"/>
                    <a:pt x="1247" y="94"/>
                  </a:cubicBezTo>
                  <a:cubicBezTo>
                    <a:pt x="1225" y="87"/>
                    <a:pt x="1203" y="83"/>
                    <a:pt x="1180" y="83"/>
                  </a:cubicBezTo>
                  <a:cubicBezTo>
                    <a:pt x="1117" y="83"/>
                    <a:pt x="1053" y="111"/>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0"/>
            <p:cNvSpPr/>
            <p:nvPr/>
          </p:nvSpPr>
          <p:spPr>
            <a:xfrm>
              <a:off x="2125048" y="3466532"/>
              <a:ext cx="179341" cy="110144"/>
            </a:xfrm>
            <a:custGeom>
              <a:avLst/>
              <a:gdLst/>
              <a:ahLst/>
              <a:cxnLst/>
              <a:rect l="l" t="t" r="r" b="b"/>
              <a:pathLst>
                <a:path w="1638" h="1006" extrusionOk="0">
                  <a:moveTo>
                    <a:pt x="840" y="0"/>
                  </a:moveTo>
                  <a:cubicBezTo>
                    <a:pt x="697" y="0"/>
                    <a:pt x="585" y="175"/>
                    <a:pt x="679" y="317"/>
                  </a:cubicBezTo>
                  <a:cubicBezTo>
                    <a:pt x="605" y="242"/>
                    <a:pt x="512" y="187"/>
                    <a:pt x="410" y="159"/>
                  </a:cubicBezTo>
                  <a:cubicBezTo>
                    <a:pt x="388" y="151"/>
                    <a:pt x="365" y="148"/>
                    <a:pt x="343" y="148"/>
                  </a:cubicBezTo>
                  <a:cubicBezTo>
                    <a:pt x="279" y="148"/>
                    <a:pt x="216" y="176"/>
                    <a:pt x="168" y="224"/>
                  </a:cubicBezTo>
                  <a:cubicBezTo>
                    <a:pt x="134" y="282"/>
                    <a:pt x="169" y="341"/>
                    <a:pt x="250" y="366"/>
                  </a:cubicBezTo>
                  <a:lnTo>
                    <a:pt x="250" y="366"/>
                  </a:lnTo>
                  <a:cubicBezTo>
                    <a:pt x="236" y="363"/>
                    <a:pt x="221" y="362"/>
                    <a:pt x="207" y="362"/>
                  </a:cubicBezTo>
                  <a:cubicBezTo>
                    <a:pt x="140" y="362"/>
                    <a:pt x="79" y="390"/>
                    <a:pt x="38" y="438"/>
                  </a:cubicBezTo>
                  <a:cubicBezTo>
                    <a:pt x="0" y="503"/>
                    <a:pt x="47" y="568"/>
                    <a:pt x="140" y="586"/>
                  </a:cubicBezTo>
                  <a:cubicBezTo>
                    <a:pt x="200" y="600"/>
                    <a:pt x="261" y="607"/>
                    <a:pt x="321" y="607"/>
                  </a:cubicBezTo>
                  <a:cubicBezTo>
                    <a:pt x="382" y="607"/>
                    <a:pt x="442" y="600"/>
                    <a:pt x="503" y="586"/>
                  </a:cubicBezTo>
                  <a:lnTo>
                    <a:pt x="503" y="586"/>
                  </a:lnTo>
                  <a:cubicBezTo>
                    <a:pt x="410" y="624"/>
                    <a:pt x="326" y="679"/>
                    <a:pt x="261" y="754"/>
                  </a:cubicBezTo>
                  <a:cubicBezTo>
                    <a:pt x="224" y="810"/>
                    <a:pt x="270" y="884"/>
                    <a:pt x="363" y="903"/>
                  </a:cubicBezTo>
                  <a:cubicBezTo>
                    <a:pt x="387" y="910"/>
                    <a:pt x="412" y="913"/>
                    <a:pt x="435" y="913"/>
                  </a:cubicBezTo>
                  <a:cubicBezTo>
                    <a:pt x="502" y="913"/>
                    <a:pt x="564" y="886"/>
                    <a:pt x="605" y="838"/>
                  </a:cubicBezTo>
                  <a:lnTo>
                    <a:pt x="605" y="838"/>
                  </a:lnTo>
                  <a:cubicBezTo>
                    <a:pt x="568" y="893"/>
                    <a:pt x="614" y="968"/>
                    <a:pt x="716" y="986"/>
                  </a:cubicBezTo>
                  <a:cubicBezTo>
                    <a:pt x="745" y="1000"/>
                    <a:pt x="773" y="1006"/>
                    <a:pt x="799" y="1006"/>
                  </a:cubicBezTo>
                  <a:cubicBezTo>
                    <a:pt x="940" y="1006"/>
                    <a:pt x="1044" y="839"/>
                    <a:pt x="958" y="698"/>
                  </a:cubicBezTo>
                  <a:lnTo>
                    <a:pt x="958" y="698"/>
                  </a:lnTo>
                  <a:cubicBezTo>
                    <a:pt x="1033" y="772"/>
                    <a:pt x="1126" y="828"/>
                    <a:pt x="1228" y="847"/>
                  </a:cubicBezTo>
                  <a:cubicBezTo>
                    <a:pt x="1250" y="854"/>
                    <a:pt x="1272" y="858"/>
                    <a:pt x="1295" y="858"/>
                  </a:cubicBezTo>
                  <a:cubicBezTo>
                    <a:pt x="1358" y="858"/>
                    <a:pt x="1419" y="830"/>
                    <a:pt x="1460" y="782"/>
                  </a:cubicBezTo>
                  <a:cubicBezTo>
                    <a:pt x="1497" y="727"/>
                    <a:pt x="1453" y="664"/>
                    <a:pt x="1365" y="635"/>
                  </a:cubicBezTo>
                  <a:lnTo>
                    <a:pt x="1365" y="635"/>
                  </a:lnTo>
                  <a:cubicBezTo>
                    <a:pt x="1385" y="641"/>
                    <a:pt x="1405" y="644"/>
                    <a:pt x="1425" y="644"/>
                  </a:cubicBezTo>
                  <a:cubicBezTo>
                    <a:pt x="1488" y="644"/>
                    <a:pt x="1552" y="616"/>
                    <a:pt x="1600" y="568"/>
                  </a:cubicBezTo>
                  <a:cubicBezTo>
                    <a:pt x="1637" y="512"/>
                    <a:pt x="1591" y="447"/>
                    <a:pt x="1498" y="419"/>
                  </a:cubicBezTo>
                  <a:cubicBezTo>
                    <a:pt x="1437" y="410"/>
                    <a:pt x="1374" y="405"/>
                    <a:pt x="1312" y="405"/>
                  </a:cubicBezTo>
                  <a:cubicBezTo>
                    <a:pt x="1249" y="405"/>
                    <a:pt x="1186" y="410"/>
                    <a:pt x="1126" y="419"/>
                  </a:cubicBezTo>
                  <a:cubicBezTo>
                    <a:pt x="1228" y="391"/>
                    <a:pt x="1312" y="335"/>
                    <a:pt x="1377" y="252"/>
                  </a:cubicBezTo>
                  <a:cubicBezTo>
                    <a:pt x="1414" y="196"/>
                    <a:pt x="1367" y="131"/>
                    <a:pt x="1265" y="103"/>
                  </a:cubicBezTo>
                  <a:cubicBezTo>
                    <a:pt x="1243" y="96"/>
                    <a:pt x="1221" y="92"/>
                    <a:pt x="1198" y="92"/>
                  </a:cubicBezTo>
                  <a:cubicBezTo>
                    <a:pt x="1135" y="92"/>
                    <a:pt x="1071" y="120"/>
                    <a:pt x="1023" y="168"/>
                  </a:cubicBezTo>
                  <a:cubicBezTo>
                    <a:pt x="1060" y="112"/>
                    <a:pt x="1014" y="4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0"/>
            <p:cNvSpPr/>
            <p:nvPr/>
          </p:nvSpPr>
          <p:spPr>
            <a:xfrm>
              <a:off x="2308331" y="3597918"/>
              <a:ext cx="277989" cy="130400"/>
            </a:xfrm>
            <a:custGeom>
              <a:avLst/>
              <a:gdLst/>
              <a:ahLst/>
              <a:cxnLst/>
              <a:rect l="l" t="t" r="r" b="b"/>
              <a:pathLst>
                <a:path w="2539" h="1191" extrusionOk="0">
                  <a:moveTo>
                    <a:pt x="0" y="0"/>
                  </a:moveTo>
                  <a:lnTo>
                    <a:pt x="0" y="372"/>
                  </a:lnTo>
                  <a:cubicBezTo>
                    <a:pt x="0" y="930"/>
                    <a:pt x="670" y="1191"/>
                    <a:pt x="1265" y="1191"/>
                  </a:cubicBezTo>
                  <a:cubicBezTo>
                    <a:pt x="1851" y="1191"/>
                    <a:pt x="2539" y="939"/>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0"/>
            <p:cNvSpPr/>
            <p:nvPr/>
          </p:nvSpPr>
          <p:spPr>
            <a:xfrm>
              <a:off x="2308331" y="3512407"/>
              <a:ext cx="277989" cy="176165"/>
            </a:xfrm>
            <a:custGeom>
              <a:avLst/>
              <a:gdLst/>
              <a:ahLst/>
              <a:cxnLst/>
              <a:rect l="l" t="t" r="r" b="b"/>
              <a:pathLst>
                <a:path w="2539" h="1609" extrusionOk="0">
                  <a:moveTo>
                    <a:pt x="1256" y="0"/>
                  </a:moveTo>
                  <a:cubicBezTo>
                    <a:pt x="698" y="0"/>
                    <a:pt x="0" y="233"/>
                    <a:pt x="0" y="791"/>
                  </a:cubicBezTo>
                  <a:cubicBezTo>
                    <a:pt x="0" y="1348"/>
                    <a:pt x="660" y="1609"/>
                    <a:pt x="1256" y="1609"/>
                  </a:cubicBezTo>
                  <a:cubicBezTo>
                    <a:pt x="1851" y="1609"/>
                    <a:pt x="2539" y="134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0"/>
            <p:cNvSpPr/>
            <p:nvPr/>
          </p:nvSpPr>
          <p:spPr>
            <a:xfrm>
              <a:off x="2323550" y="3519524"/>
              <a:ext cx="246566" cy="155801"/>
            </a:xfrm>
            <a:custGeom>
              <a:avLst/>
              <a:gdLst/>
              <a:ahLst/>
              <a:cxnLst/>
              <a:rect l="l" t="t" r="r" b="b"/>
              <a:pathLst>
                <a:path w="2252" h="1423" extrusionOk="0">
                  <a:moveTo>
                    <a:pt x="1117" y="0"/>
                  </a:moveTo>
                  <a:cubicBezTo>
                    <a:pt x="624" y="0"/>
                    <a:pt x="1" y="205"/>
                    <a:pt x="1" y="698"/>
                  </a:cubicBezTo>
                  <a:cubicBezTo>
                    <a:pt x="1" y="1181"/>
                    <a:pt x="587" y="1423"/>
                    <a:pt x="1117"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0"/>
            <p:cNvSpPr/>
            <p:nvPr/>
          </p:nvSpPr>
          <p:spPr>
            <a:xfrm>
              <a:off x="2322564" y="3519524"/>
              <a:ext cx="246456" cy="85619"/>
            </a:xfrm>
            <a:custGeom>
              <a:avLst/>
              <a:gdLst/>
              <a:ahLst/>
              <a:cxnLst/>
              <a:rect l="l" t="t" r="r" b="b"/>
              <a:pathLst>
                <a:path w="2251" h="782" extrusionOk="0">
                  <a:moveTo>
                    <a:pt x="1116" y="0"/>
                  </a:moveTo>
                  <a:cubicBezTo>
                    <a:pt x="605" y="0"/>
                    <a:pt x="0" y="205"/>
                    <a:pt x="0" y="698"/>
                  </a:cubicBezTo>
                  <a:cubicBezTo>
                    <a:pt x="0" y="716"/>
                    <a:pt x="0" y="744"/>
                    <a:pt x="0" y="772"/>
                  </a:cubicBezTo>
                  <a:cubicBezTo>
                    <a:pt x="75" y="326"/>
                    <a:pt x="661" y="140"/>
                    <a:pt x="1126" y="140"/>
                  </a:cubicBezTo>
                  <a:cubicBezTo>
                    <a:pt x="1600" y="140"/>
                    <a:pt x="2195" y="335"/>
                    <a:pt x="2251" y="781"/>
                  </a:cubicBezTo>
                  <a:cubicBezTo>
                    <a:pt x="2251" y="753"/>
                    <a:pt x="2251" y="726"/>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0"/>
            <p:cNvSpPr/>
            <p:nvPr/>
          </p:nvSpPr>
          <p:spPr>
            <a:xfrm>
              <a:off x="2361214" y="3554122"/>
              <a:ext cx="173209" cy="108174"/>
            </a:xfrm>
            <a:custGeom>
              <a:avLst/>
              <a:gdLst/>
              <a:ahLst/>
              <a:cxnLst/>
              <a:rect l="l" t="t" r="r" b="b"/>
              <a:pathLst>
                <a:path w="1582" h="988" extrusionOk="0">
                  <a:moveTo>
                    <a:pt x="1340" y="623"/>
                  </a:moveTo>
                  <a:cubicBezTo>
                    <a:pt x="1368" y="633"/>
                    <a:pt x="1405" y="633"/>
                    <a:pt x="1433" y="633"/>
                  </a:cubicBezTo>
                  <a:lnTo>
                    <a:pt x="1414" y="651"/>
                  </a:lnTo>
                  <a:cubicBezTo>
                    <a:pt x="1386" y="642"/>
                    <a:pt x="1368" y="633"/>
                    <a:pt x="1340" y="623"/>
                  </a:cubicBezTo>
                  <a:close/>
                  <a:moveTo>
                    <a:pt x="949" y="689"/>
                  </a:moveTo>
                  <a:lnTo>
                    <a:pt x="959" y="698"/>
                  </a:lnTo>
                  <a:lnTo>
                    <a:pt x="949" y="707"/>
                  </a:lnTo>
                  <a:cubicBezTo>
                    <a:pt x="940" y="698"/>
                    <a:pt x="940" y="698"/>
                    <a:pt x="949" y="689"/>
                  </a:cubicBezTo>
                  <a:close/>
                  <a:moveTo>
                    <a:pt x="833" y="0"/>
                  </a:moveTo>
                  <a:cubicBezTo>
                    <a:pt x="785" y="0"/>
                    <a:pt x="735" y="13"/>
                    <a:pt x="698" y="38"/>
                  </a:cubicBezTo>
                  <a:lnTo>
                    <a:pt x="633" y="56"/>
                  </a:lnTo>
                  <a:lnTo>
                    <a:pt x="633" y="149"/>
                  </a:lnTo>
                  <a:cubicBezTo>
                    <a:pt x="633" y="205"/>
                    <a:pt x="642" y="251"/>
                    <a:pt x="661" y="298"/>
                  </a:cubicBezTo>
                  <a:cubicBezTo>
                    <a:pt x="587" y="224"/>
                    <a:pt x="494" y="177"/>
                    <a:pt x="391" y="149"/>
                  </a:cubicBezTo>
                  <a:cubicBezTo>
                    <a:pt x="370" y="143"/>
                    <a:pt x="347" y="140"/>
                    <a:pt x="324" y="140"/>
                  </a:cubicBezTo>
                  <a:cubicBezTo>
                    <a:pt x="279" y="140"/>
                    <a:pt x="233" y="152"/>
                    <a:pt x="196" y="177"/>
                  </a:cubicBezTo>
                  <a:lnTo>
                    <a:pt x="140" y="131"/>
                  </a:lnTo>
                  <a:lnTo>
                    <a:pt x="140" y="251"/>
                  </a:lnTo>
                  <a:cubicBezTo>
                    <a:pt x="140" y="296"/>
                    <a:pt x="175" y="341"/>
                    <a:pt x="244" y="361"/>
                  </a:cubicBezTo>
                  <a:lnTo>
                    <a:pt x="244" y="361"/>
                  </a:lnTo>
                  <a:cubicBezTo>
                    <a:pt x="224" y="356"/>
                    <a:pt x="203" y="353"/>
                    <a:pt x="183" y="353"/>
                  </a:cubicBezTo>
                  <a:cubicBezTo>
                    <a:pt x="142" y="353"/>
                    <a:pt x="102" y="364"/>
                    <a:pt x="66" y="382"/>
                  </a:cubicBezTo>
                  <a:lnTo>
                    <a:pt x="1" y="344"/>
                  </a:lnTo>
                  <a:lnTo>
                    <a:pt x="1" y="465"/>
                  </a:lnTo>
                  <a:cubicBezTo>
                    <a:pt x="1" y="512"/>
                    <a:pt x="47" y="558"/>
                    <a:pt x="122" y="577"/>
                  </a:cubicBezTo>
                  <a:cubicBezTo>
                    <a:pt x="177" y="591"/>
                    <a:pt x="238" y="598"/>
                    <a:pt x="298" y="598"/>
                  </a:cubicBezTo>
                  <a:cubicBezTo>
                    <a:pt x="359" y="598"/>
                    <a:pt x="419" y="591"/>
                    <a:pt x="475" y="577"/>
                  </a:cubicBezTo>
                  <a:lnTo>
                    <a:pt x="475" y="577"/>
                  </a:lnTo>
                  <a:cubicBezTo>
                    <a:pt x="410" y="605"/>
                    <a:pt x="345" y="642"/>
                    <a:pt x="289" y="689"/>
                  </a:cubicBezTo>
                  <a:lnTo>
                    <a:pt x="224" y="661"/>
                  </a:lnTo>
                  <a:lnTo>
                    <a:pt x="224" y="772"/>
                  </a:lnTo>
                  <a:cubicBezTo>
                    <a:pt x="224" y="819"/>
                    <a:pt x="270" y="865"/>
                    <a:pt x="345" y="893"/>
                  </a:cubicBezTo>
                  <a:cubicBezTo>
                    <a:pt x="367" y="900"/>
                    <a:pt x="389" y="904"/>
                    <a:pt x="412" y="904"/>
                  </a:cubicBezTo>
                  <a:cubicBezTo>
                    <a:pt x="475" y="904"/>
                    <a:pt x="536" y="876"/>
                    <a:pt x="577" y="828"/>
                  </a:cubicBezTo>
                  <a:lnTo>
                    <a:pt x="577" y="828"/>
                  </a:lnTo>
                  <a:cubicBezTo>
                    <a:pt x="540" y="884"/>
                    <a:pt x="587" y="949"/>
                    <a:pt x="689" y="977"/>
                  </a:cubicBezTo>
                  <a:cubicBezTo>
                    <a:pt x="711" y="984"/>
                    <a:pt x="733" y="988"/>
                    <a:pt x="756" y="988"/>
                  </a:cubicBezTo>
                  <a:cubicBezTo>
                    <a:pt x="819" y="988"/>
                    <a:pt x="880" y="960"/>
                    <a:pt x="921" y="912"/>
                  </a:cubicBezTo>
                  <a:cubicBezTo>
                    <a:pt x="940" y="884"/>
                    <a:pt x="949" y="856"/>
                    <a:pt x="959" y="828"/>
                  </a:cubicBezTo>
                  <a:lnTo>
                    <a:pt x="959" y="707"/>
                  </a:lnTo>
                  <a:cubicBezTo>
                    <a:pt x="1024" y="772"/>
                    <a:pt x="1107" y="819"/>
                    <a:pt x="1200" y="837"/>
                  </a:cubicBezTo>
                  <a:cubicBezTo>
                    <a:pt x="1222" y="845"/>
                    <a:pt x="1245" y="848"/>
                    <a:pt x="1267" y="848"/>
                  </a:cubicBezTo>
                  <a:cubicBezTo>
                    <a:pt x="1330" y="848"/>
                    <a:pt x="1392" y="820"/>
                    <a:pt x="1433" y="772"/>
                  </a:cubicBezTo>
                  <a:cubicBezTo>
                    <a:pt x="1442" y="763"/>
                    <a:pt x="1451" y="744"/>
                    <a:pt x="1451" y="726"/>
                  </a:cubicBezTo>
                  <a:lnTo>
                    <a:pt x="1451" y="633"/>
                  </a:lnTo>
                  <a:cubicBezTo>
                    <a:pt x="1498" y="623"/>
                    <a:pt x="1535" y="596"/>
                    <a:pt x="1563" y="558"/>
                  </a:cubicBezTo>
                  <a:cubicBezTo>
                    <a:pt x="1572" y="549"/>
                    <a:pt x="1572" y="540"/>
                    <a:pt x="1582" y="521"/>
                  </a:cubicBezTo>
                  <a:lnTo>
                    <a:pt x="1582" y="391"/>
                  </a:lnTo>
                  <a:lnTo>
                    <a:pt x="1544" y="437"/>
                  </a:lnTo>
                  <a:cubicBezTo>
                    <a:pt x="1517" y="428"/>
                    <a:pt x="1498" y="419"/>
                    <a:pt x="1479" y="410"/>
                  </a:cubicBezTo>
                  <a:cubicBezTo>
                    <a:pt x="1419" y="400"/>
                    <a:pt x="1356" y="396"/>
                    <a:pt x="1293" y="396"/>
                  </a:cubicBezTo>
                  <a:cubicBezTo>
                    <a:pt x="1231" y="396"/>
                    <a:pt x="1168" y="400"/>
                    <a:pt x="1107" y="410"/>
                  </a:cubicBezTo>
                  <a:cubicBezTo>
                    <a:pt x="1210" y="382"/>
                    <a:pt x="1293" y="326"/>
                    <a:pt x="1358" y="242"/>
                  </a:cubicBezTo>
                  <a:cubicBezTo>
                    <a:pt x="1368" y="233"/>
                    <a:pt x="1368" y="214"/>
                    <a:pt x="1368" y="196"/>
                  </a:cubicBezTo>
                  <a:lnTo>
                    <a:pt x="1368" y="84"/>
                  </a:lnTo>
                  <a:lnTo>
                    <a:pt x="1321" y="121"/>
                  </a:lnTo>
                  <a:cubicBezTo>
                    <a:pt x="1303" y="112"/>
                    <a:pt x="1275" y="103"/>
                    <a:pt x="1247" y="93"/>
                  </a:cubicBezTo>
                  <a:cubicBezTo>
                    <a:pt x="1225" y="86"/>
                    <a:pt x="1203" y="83"/>
                    <a:pt x="1180" y="83"/>
                  </a:cubicBezTo>
                  <a:cubicBezTo>
                    <a:pt x="1117" y="83"/>
                    <a:pt x="1056" y="110"/>
                    <a:pt x="1014" y="158"/>
                  </a:cubicBezTo>
                  <a:cubicBezTo>
                    <a:pt x="1052" y="103"/>
                    <a:pt x="996" y="28"/>
                    <a:pt x="903" y="10"/>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0"/>
            <p:cNvSpPr/>
            <p:nvPr/>
          </p:nvSpPr>
          <p:spPr>
            <a:xfrm>
              <a:off x="2359243" y="3540655"/>
              <a:ext cx="179231" cy="109925"/>
            </a:xfrm>
            <a:custGeom>
              <a:avLst/>
              <a:gdLst/>
              <a:ahLst/>
              <a:cxnLst/>
              <a:rect l="l" t="t" r="r" b="b"/>
              <a:pathLst>
                <a:path w="1637" h="1004" extrusionOk="0">
                  <a:moveTo>
                    <a:pt x="854" y="1"/>
                  </a:moveTo>
                  <a:cubicBezTo>
                    <a:pt x="790" y="1"/>
                    <a:pt x="727" y="29"/>
                    <a:pt x="679" y="77"/>
                  </a:cubicBezTo>
                  <a:cubicBezTo>
                    <a:pt x="642" y="151"/>
                    <a:pt x="642" y="235"/>
                    <a:pt x="679" y="309"/>
                  </a:cubicBezTo>
                  <a:cubicBezTo>
                    <a:pt x="614" y="235"/>
                    <a:pt x="512" y="179"/>
                    <a:pt x="409" y="161"/>
                  </a:cubicBezTo>
                  <a:cubicBezTo>
                    <a:pt x="387" y="153"/>
                    <a:pt x="365" y="150"/>
                    <a:pt x="343" y="150"/>
                  </a:cubicBezTo>
                  <a:cubicBezTo>
                    <a:pt x="280" y="150"/>
                    <a:pt x="218" y="178"/>
                    <a:pt x="177" y="226"/>
                  </a:cubicBezTo>
                  <a:cubicBezTo>
                    <a:pt x="141" y="280"/>
                    <a:pt x="184" y="343"/>
                    <a:pt x="272" y="372"/>
                  </a:cubicBezTo>
                  <a:lnTo>
                    <a:pt x="272" y="372"/>
                  </a:lnTo>
                  <a:cubicBezTo>
                    <a:pt x="253" y="366"/>
                    <a:pt x="232" y="364"/>
                    <a:pt x="212" y="364"/>
                  </a:cubicBezTo>
                  <a:cubicBezTo>
                    <a:pt x="149" y="364"/>
                    <a:pt x="85" y="391"/>
                    <a:pt x="37" y="440"/>
                  </a:cubicBezTo>
                  <a:cubicBezTo>
                    <a:pt x="0" y="495"/>
                    <a:pt x="47" y="560"/>
                    <a:pt x="149" y="588"/>
                  </a:cubicBezTo>
                  <a:cubicBezTo>
                    <a:pt x="205" y="598"/>
                    <a:pt x="265" y="602"/>
                    <a:pt x="327" y="602"/>
                  </a:cubicBezTo>
                  <a:cubicBezTo>
                    <a:pt x="388" y="602"/>
                    <a:pt x="451" y="598"/>
                    <a:pt x="512" y="588"/>
                  </a:cubicBezTo>
                  <a:lnTo>
                    <a:pt x="512" y="588"/>
                  </a:lnTo>
                  <a:cubicBezTo>
                    <a:pt x="409" y="616"/>
                    <a:pt x="326" y="672"/>
                    <a:pt x="270" y="756"/>
                  </a:cubicBezTo>
                  <a:cubicBezTo>
                    <a:pt x="233" y="812"/>
                    <a:pt x="279" y="877"/>
                    <a:pt x="372" y="905"/>
                  </a:cubicBezTo>
                  <a:cubicBezTo>
                    <a:pt x="392" y="909"/>
                    <a:pt x="413" y="911"/>
                    <a:pt x="434" y="911"/>
                  </a:cubicBezTo>
                  <a:cubicBezTo>
                    <a:pt x="499" y="911"/>
                    <a:pt x="565" y="889"/>
                    <a:pt x="614" y="839"/>
                  </a:cubicBezTo>
                  <a:lnTo>
                    <a:pt x="614" y="839"/>
                  </a:lnTo>
                  <a:cubicBezTo>
                    <a:pt x="577" y="895"/>
                    <a:pt x="623" y="960"/>
                    <a:pt x="716" y="988"/>
                  </a:cubicBezTo>
                  <a:cubicBezTo>
                    <a:pt x="742" y="999"/>
                    <a:pt x="768" y="1004"/>
                    <a:pt x="792" y="1004"/>
                  </a:cubicBezTo>
                  <a:cubicBezTo>
                    <a:pt x="938" y="1004"/>
                    <a:pt x="1053" y="834"/>
                    <a:pt x="958" y="691"/>
                  </a:cubicBezTo>
                  <a:lnTo>
                    <a:pt x="958" y="691"/>
                  </a:lnTo>
                  <a:cubicBezTo>
                    <a:pt x="1032" y="765"/>
                    <a:pt x="1125" y="821"/>
                    <a:pt x="1228" y="849"/>
                  </a:cubicBezTo>
                  <a:cubicBezTo>
                    <a:pt x="1248" y="853"/>
                    <a:pt x="1269" y="856"/>
                    <a:pt x="1290" y="856"/>
                  </a:cubicBezTo>
                  <a:cubicBezTo>
                    <a:pt x="1355" y="856"/>
                    <a:pt x="1420" y="833"/>
                    <a:pt x="1469" y="784"/>
                  </a:cubicBezTo>
                  <a:cubicBezTo>
                    <a:pt x="1503" y="725"/>
                    <a:pt x="1469" y="666"/>
                    <a:pt x="1387" y="642"/>
                  </a:cubicBezTo>
                  <a:lnTo>
                    <a:pt x="1387" y="642"/>
                  </a:lnTo>
                  <a:cubicBezTo>
                    <a:pt x="1401" y="644"/>
                    <a:pt x="1416" y="646"/>
                    <a:pt x="1430" y="646"/>
                  </a:cubicBezTo>
                  <a:cubicBezTo>
                    <a:pt x="1497" y="646"/>
                    <a:pt x="1558" y="618"/>
                    <a:pt x="1600" y="570"/>
                  </a:cubicBezTo>
                  <a:cubicBezTo>
                    <a:pt x="1637" y="505"/>
                    <a:pt x="1590" y="430"/>
                    <a:pt x="1497" y="412"/>
                  </a:cubicBezTo>
                  <a:cubicBezTo>
                    <a:pt x="1437" y="398"/>
                    <a:pt x="1374" y="391"/>
                    <a:pt x="1311" y="391"/>
                  </a:cubicBezTo>
                  <a:cubicBezTo>
                    <a:pt x="1249" y="391"/>
                    <a:pt x="1186" y="398"/>
                    <a:pt x="1125" y="412"/>
                  </a:cubicBezTo>
                  <a:cubicBezTo>
                    <a:pt x="1228" y="384"/>
                    <a:pt x="1311" y="319"/>
                    <a:pt x="1376" y="244"/>
                  </a:cubicBezTo>
                  <a:cubicBezTo>
                    <a:pt x="1414" y="188"/>
                    <a:pt x="1367" y="114"/>
                    <a:pt x="1265" y="95"/>
                  </a:cubicBezTo>
                  <a:cubicBezTo>
                    <a:pt x="1243" y="88"/>
                    <a:pt x="1221" y="85"/>
                    <a:pt x="1198" y="85"/>
                  </a:cubicBezTo>
                  <a:cubicBezTo>
                    <a:pt x="1135" y="85"/>
                    <a:pt x="1074" y="112"/>
                    <a:pt x="1032" y="161"/>
                  </a:cubicBezTo>
                  <a:cubicBezTo>
                    <a:pt x="1070" y="105"/>
                    <a:pt x="1014" y="40"/>
                    <a:pt x="921" y="12"/>
                  </a:cubicBezTo>
                  <a:cubicBezTo>
                    <a:pt x="899" y="4"/>
                    <a:pt x="876"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0"/>
            <p:cNvSpPr/>
            <p:nvPr/>
          </p:nvSpPr>
          <p:spPr>
            <a:xfrm>
              <a:off x="2496650" y="3554122"/>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0"/>
            <p:cNvSpPr/>
            <p:nvPr/>
          </p:nvSpPr>
          <p:spPr>
            <a:xfrm>
              <a:off x="2495665" y="3467517"/>
              <a:ext cx="277989" cy="176275"/>
            </a:xfrm>
            <a:custGeom>
              <a:avLst/>
              <a:gdLst/>
              <a:ahLst/>
              <a:cxnLst/>
              <a:rect l="l" t="t" r="r" b="b"/>
              <a:pathLst>
                <a:path w="2539" h="1610" extrusionOk="0">
                  <a:moveTo>
                    <a:pt x="1256" y="1"/>
                  </a:moveTo>
                  <a:cubicBezTo>
                    <a:pt x="707" y="1"/>
                    <a:pt x="0" y="233"/>
                    <a:pt x="0" y="791"/>
                  </a:cubicBezTo>
                  <a:cubicBezTo>
                    <a:pt x="0" y="1349"/>
                    <a:pt x="670" y="1610"/>
                    <a:pt x="1265" y="1610"/>
                  </a:cubicBezTo>
                  <a:cubicBezTo>
                    <a:pt x="1860"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0"/>
            <p:cNvSpPr/>
            <p:nvPr/>
          </p:nvSpPr>
          <p:spPr>
            <a:xfrm>
              <a:off x="2511979" y="3474743"/>
              <a:ext cx="246456" cy="155801"/>
            </a:xfrm>
            <a:custGeom>
              <a:avLst/>
              <a:gdLst/>
              <a:ahLst/>
              <a:cxnLst/>
              <a:rect l="l" t="t" r="r" b="b"/>
              <a:pathLst>
                <a:path w="2251" h="1423" extrusionOk="0">
                  <a:moveTo>
                    <a:pt x="1116" y="0"/>
                  </a:moveTo>
                  <a:cubicBezTo>
                    <a:pt x="623" y="0"/>
                    <a:pt x="0" y="205"/>
                    <a:pt x="0" y="697"/>
                  </a:cubicBezTo>
                  <a:cubicBezTo>
                    <a:pt x="0" y="1181"/>
                    <a:pt x="586" y="1423"/>
                    <a:pt x="1116" y="1423"/>
                  </a:cubicBezTo>
                  <a:cubicBezTo>
                    <a:pt x="1646" y="1423"/>
                    <a:pt x="2251" y="1200"/>
                    <a:pt x="2251" y="69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0"/>
            <p:cNvSpPr/>
            <p:nvPr/>
          </p:nvSpPr>
          <p:spPr>
            <a:xfrm>
              <a:off x="2510884" y="3474743"/>
              <a:ext cx="246566" cy="85619"/>
            </a:xfrm>
            <a:custGeom>
              <a:avLst/>
              <a:gdLst/>
              <a:ahLst/>
              <a:cxnLst/>
              <a:rect l="l" t="t" r="r" b="b"/>
              <a:pathLst>
                <a:path w="2252" h="782" extrusionOk="0">
                  <a:moveTo>
                    <a:pt x="1117" y="0"/>
                  </a:moveTo>
                  <a:cubicBezTo>
                    <a:pt x="605" y="0"/>
                    <a:pt x="1" y="205"/>
                    <a:pt x="1" y="697"/>
                  </a:cubicBezTo>
                  <a:cubicBezTo>
                    <a:pt x="1" y="725"/>
                    <a:pt x="1" y="744"/>
                    <a:pt x="1" y="772"/>
                  </a:cubicBezTo>
                  <a:cubicBezTo>
                    <a:pt x="66" y="325"/>
                    <a:pt x="652" y="149"/>
                    <a:pt x="1126" y="149"/>
                  </a:cubicBezTo>
                  <a:cubicBezTo>
                    <a:pt x="1610" y="149"/>
                    <a:pt x="2195" y="335"/>
                    <a:pt x="2251" y="781"/>
                  </a:cubicBezTo>
                  <a:lnTo>
                    <a:pt x="2251" y="707"/>
                  </a:ln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0"/>
            <p:cNvSpPr/>
            <p:nvPr/>
          </p:nvSpPr>
          <p:spPr>
            <a:xfrm>
              <a:off x="2549643" y="3509342"/>
              <a:ext cx="172114" cy="108174"/>
            </a:xfrm>
            <a:custGeom>
              <a:avLst/>
              <a:gdLst/>
              <a:ahLst/>
              <a:cxnLst/>
              <a:rect l="l" t="t" r="r" b="b"/>
              <a:pathLst>
                <a:path w="1572" h="988" extrusionOk="0">
                  <a:moveTo>
                    <a:pt x="1339" y="623"/>
                  </a:moveTo>
                  <a:cubicBezTo>
                    <a:pt x="1359" y="630"/>
                    <a:pt x="1379" y="636"/>
                    <a:pt x="1402" y="636"/>
                  </a:cubicBezTo>
                  <a:cubicBezTo>
                    <a:pt x="1411" y="636"/>
                    <a:pt x="1421" y="635"/>
                    <a:pt x="1432" y="633"/>
                  </a:cubicBezTo>
                  <a:lnTo>
                    <a:pt x="1432" y="633"/>
                  </a:lnTo>
                  <a:lnTo>
                    <a:pt x="1404" y="651"/>
                  </a:lnTo>
                  <a:cubicBezTo>
                    <a:pt x="1386" y="642"/>
                    <a:pt x="1358" y="633"/>
                    <a:pt x="1339" y="623"/>
                  </a:cubicBezTo>
                  <a:close/>
                  <a:moveTo>
                    <a:pt x="939" y="688"/>
                  </a:moveTo>
                  <a:lnTo>
                    <a:pt x="949" y="698"/>
                  </a:lnTo>
                  <a:lnTo>
                    <a:pt x="939" y="707"/>
                  </a:lnTo>
                  <a:lnTo>
                    <a:pt x="939" y="688"/>
                  </a:lnTo>
                  <a:close/>
                  <a:moveTo>
                    <a:pt x="828" y="0"/>
                  </a:moveTo>
                  <a:cubicBezTo>
                    <a:pt x="779" y="0"/>
                    <a:pt x="732" y="13"/>
                    <a:pt x="688" y="37"/>
                  </a:cubicBezTo>
                  <a:lnTo>
                    <a:pt x="633" y="47"/>
                  </a:lnTo>
                  <a:lnTo>
                    <a:pt x="633" y="149"/>
                  </a:lnTo>
                  <a:cubicBezTo>
                    <a:pt x="623" y="205"/>
                    <a:pt x="633" y="251"/>
                    <a:pt x="660" y="298"/>
                  </a:cubicBezTo>
                  <a:cubicBezTo>
                    <a:pt x="586" y="223"/>
                    <a:pt x="493" y="168"/>
                    <a:pt x="391" y="149"/>
                  </a:cubicBezTo>
                  <a:cubicBezTo>
                    <a:pt x="369" y="143"/>
                    <a:pt x="346" y="140"/>
                    <a:pt x="323" y="140"/>
                  </a:cubicBezTo>
                  <a:cubicBezTo>
                    <a:pt x="277" y="140"/>
                    <a:pt x="230" y="152"/>
                    <a:pt x="186" y="177"/>
                  </a:cubicBezTo>
                  <a:lnTo>
                    <a:pt x="130" y="121"/>
                  </a:lnTo>
                  <a:lnTo>
                    <a:pt x="130" y="251"/>
                  </a:lnTo>
                  <a:cubicBezTo>
                    <a:pt x="130" y="296"/>
                    <a:pt x="173" y="341"/>
                    <a:pt x="243" y="361"/>
                  </a:cubicBezTo>
                  <a:lnTo>
                    <a:pt x="243" y="361"/>
                  </a:lnTo>
                  <a:cubicBezTo>
                    <a:pt x="223" y="356"/>
                    <a:pt x="202" y="353"/>
                    <a:pt x="182" y="353"/>
                  </a:cubicBezTo>
                  <a:cubicBezTo>
                    <a:pt x="141" y="353"/>
                    <a:pt x="101" y="363"/>
                    <a:pt x="65" y="381"/>
                  </a:cubicBezTo>
                  <a:lnTo>
                    <a:pt x="0" y="344"/>
                  </a:lnTo>
                  <a:lnTo>
                    <a:pt x="0" y="465"/>
                  </a:lnTo>
                  <a:cubicBezTo>
                    <a:pt x="0" y="512"/>
                    <a:pt x="37" y="558"/>
                    <a:pt x="112" y="577"/>
                  </a:cubicBezTo>
                  <a:cubicBezTo>
                    <a:pt x="172" y="591"/>
                    <a:pt x="233" y="598"/>
                    <a:pt x="293" y="598"/>
                  </a:cubicBezTo>
                  <a:cubicBezTo>
                    <a:pt x="354" y="598"/>
                    <a:pt x="414" y="591"/>
                    <a:pt x="474" y="577"/>
                  </a:cubicBezTo>
                  <a:lnTo>
                    <a:pt x="474" y="577"/>
                  </a:lnTo>
                  <a:cubicBezTo>
                    <a:pt x="409" y="605"/>
                    <a:pt x="344" y="642"/>
                    <a:pt x="279" y="688"/>
                  </a:cubicBezTo>
                  <a:lnTo>
                    <a:pt x="223" y="660"/>
                  </a:lnTo>
                  <a:lnTo>
                    <a:pt x="223" y="772"/>
                  </a:lnTo>
                  <a:cubicBezTo>
                    <a:pt x="223" y="819"/>
                    <a:pt x="261" y="865"/>
                    <a:pt x="335" y="893"/>
                  </a:cubicBezTo>
                  <a:cubicBezTo>
                    <a:pt x="357" y="900"/>
                    <a:pt x="380" y="904"/>
                    <a:pt x="403" y="904"/>
                  </a:cubicBezTo>
                  <a:cubicBezTo>
                    <a:pt x="469" y="904"/>
                    <a:pt x="535" y="876"/>
                    <a:pt x="577" y="828"/>
                  </a:cubicBezTo>
                  <a:lnTo>
                    <a:pt x="577" y="828"/>
                  </a:lnTo>
                  <a:cubicBezTo>
                    <a:pt x="540" y="884"/>
                    <a:pt x="586" y="949"/>
                    <a:pt x="679" y="977"/>
                  </a:cubicBezTo>
                  <a:cubicBezTo>
                    <a:pt x="703" y="984"/>
                    <a:pt x="728" y="987"/>
                    <a:pt x="751" y="987"/>
                  </a:cubicBezTo>
                  <a:cubicBezTo>
                    <a:pt x="818" y="987"/>
                    <a:pt x="880" y="960"/>
                    <a:pt x="921" y="912"/>
                  </a:cubicBezTo>
                  <a:cubicBezTo>
                    <a:pt x="939" y="884"/>
                    <a:pt x="949" y="856"/>
                    <a:pt x="949" y="828"/>
                  </a:cubicBezTo>
                  <a:lnTo>
                    <a:pt x="949" y="819"/>
                  </a:lnTo>
                  <a:cubicBezTo>
                    <a:pt x="958" y="809"/>
                    <a:pt x="958" y="800"/>
                    <a:pt x="949" y="781"/>
                  </a:cubicBezTo>
                  <a:lnTo>
                    <a:pt x="949" y="707"/>
                  </a:lnTo>
                  <a:cubicBezTo>
                    <a:pt x="1023" y="772"/>
                    <a:pt x="1107" y="809"/>
                    <a:pt x="1190" y="837"/>
                  </a:cubicBezTo>
                  <a:cubicBezTo>
                    <a:pt x="1215" y="844"/>
                    <a:pt x="1239" y="848"/>
                    <a:pt x="1263" y="848"/>
                  </a:cubicBezTo>
                  <a:cubicBezTo>
                    <a:pt x="1330" y="848"/>
                    <a:pt x="1391" y="820"/>
                    <a:pt x="1432" y="772"/>
                  </a:cubicBezTo>
                  <a:cubicBezTo>
                    <a:pt x="1442" y="753"/>
                    <a:pt x="1451" y="744"/>
                    <a:pt x="1442" y="726"/>
                  </a:cubicBezTo>
                  <a:lnTo>
                    <a:pt x="1442" y="623"/>
                  </a:lnTo>
                  <a:cubicBezTo>
                    <a:pt x="1488" y="623"/>
                    <a:pt x="1535" y="595"/>
                    <a:pt x="1562" y="558"/>
                  </a:cubicBezTo>
                  <a:cubicBezTo>
                    <a:pt x="1572" y="549"/>
                    <a:pt x="1572" y="540"/>
                    <a:pt x="1572" y="521"/>
                  </a:cubicBezTo>
                  <a:lnTo>
                    <a:pt x="1572" y="391"/>
                  </a:lnTo>
                  <a:lnTo>
                    <a:pt x="1535" y="437"/>
                  </a:lnTo>
                  <a:cubicBezTo>
                    <a:pt x="1516" y="428"/>
                    <a:pt x="1497" y="419"/>
                    <a:pt x="1469" y="409"/>
                  </a:cubicBezTo>
                  <a:cubicBezTo>
                    <a:pt x="1409" y="400"/>
                    <a:pt x="1349" y="395"/>
                    <a:pt x="1288" y="395"/>
                  </a:cubicBezTo>
                  <a:cubicBezTo>
                    <a:pt x="1228" y="395"/>
                    <a:pt x="1167" y="400"/>
                    <a:pt x="1107" y="409"/>
                  </a:cubicBezTo>
                  <a:cubicBezTo>
                    <a:pt x="1200" y="381"/>
                    <a:pt x="1293" y="326"/>
                    <a:pt x="1358" y="242"/>
                  </a:cubicBezTo>
                  <a:cubicBezTo>
                    <a:pt x="1358" y="233"/>
                    <a:pt x="1367" y="214"/>
                    <a:pt x="1367" y="195"/>
                  </a:cubicBezTo>
                  <a:lnTo>
                    <a:pt x="1367" y="84"/>
                  </a:lnTo>
                  <a:lnTo>
                    <a:pt x="1321" y="121"/>
                  </a:lnTo>
                  <a:cubicBezTo>
                    <a:pt x="1302" y="112"/>
                    <a:pt x="1274" y="93"/>
                    <a:pt x="1246" y="93"/>
                  </a:cubicBezTo>
                  <a:cubicBezTo>
                    <a:pt x="1224" y="86"/>
                    <a:pt x="1202" y="82"/>
                    <a:pt x="1179" y="82"/>
                  </a:cubicBezTo>
                  <a:cubicBezTo>
                    <a:pt x="1116" y="82"/>
                    <a:pt x="1053" y="110"/>
                    <a:pt x="1004" y="158"/>
                  </a:cubicBezTo>
                  <a:cubicBezTo>
                    <a:pt x="1042" y="93"/>
                    <a:pt x="995" y="28"/>
                    <a:pt x="902" y="9"/>
                  </a:cubicBezTo>
                  <a:cubicBezTo>
                    <a:pt x="877" y="3"/>
                    <a:pt x="853" y="0"/>
                    <a:pt x="82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0"/>
            <p:cNvSpPr/>
            <p:nvPr/>
          </p:nvSpPr>
          <p:spPr>
            <a:xfrm>
              <a:off x="2547562" y="3496751"/>
              <a:ext cx="179341" cy="109488"/>
            </a:xfrm>
            <a:custGeom>
              <a:avLst/>
              <a:gdLst/>
              <a:ahLst/>
              <a:cxnLst/>
              <a:rect l="l" t="t" r="r" b="b"/>
              <a:pathLst>
                <a:path w="1638" h="1000" extrusionOk="0">
                  <a:moveTo>
                    <a:pt x="844" y="0"/>
                  </a:moveTo>
                  <a:cubicBezTo>
                    <a:pt x="784" y="0"/>
                    <a:pt x="725" y="23"/>
                    <a:pt x="679" y="69"/>
                  </a:cubicBezTo>
                  <a:cubicBezTo>
                    <a:pt x="642" y="143"/>
                    <a:pt x="642" y="236"/>
                    <a:pt x="679" y="301"/>
                  </a:cubicBezTo>
                  <a:cubicBezTo>
                    <a:pt x="605" y="227"/>
                    <a:pt x="512" y="180"/>
                    <a:pt x="410" y="152"/>
                  </a:cubicBezTo>
                  <a:cubicBezTo>
                    <a:pt x="388" y="145"/>
                    <a:pt x="365" y="142"/>
                    <a:pt x="343" y="142"/>
                  </a:cubicBezTo>
                  <a:cubicBezTo>
                    <a:pt x="279" y="142"/>
                    <a:pt x="216" y="169"/>
                    <a:pt x="168" y="217"/>
                  </a:cubicBezTo>
                  <a:cubicBezTo>
                    <a:pt x="134" y="268"/>
                    <a:pt x="169" y="334"/>
                    <a:pt x="253" y="360"/>
                  </a:cubicBezTo>
                  <a:lnTo>
                    <a:pt x="253" y="360"/>
                  </a:lnTo>
                  <a:cubicBezTo>
                    <a:pt x="237" y="357"/>
                    <a:pt x="222" y="356"/>
                    <a:pt x="207" y="356"/>
                  </a:cubicBezTo>
                  <a:cubicBezTo>
                    <a:pt x="140" y="356"/>
                    <a:pt x="79" y="383"/>
                    <a:pt x="38" y="431"/>
                  </a:cubicBezTo>
                  <a:cubicBezTo>
                    <a:pt x="1" y="496"/>
                    <a:pt x="47" y="562"/>
                    <a:pt x="140" y="580"/>
                  </a:cubicBezTo>
                  <a:cubicBezTo>
                    <a:pt x="200" y="594"/>
                    <a:pt x="261" y="601"/>
                    <a:pt x="321" y="601"/>
                  </a:cubicBezTo>
                  <a:cubicBezTo>
                    <a:pt x="382" y="601"/>
                    <a:pt x="442" y="594"/>
                    <a:pt x="503" y="580"/>
                  </a:cubicBezTo>
                  <a:lnTo>
                    <a:pt x="503" y="580"/>
                  </a:lnTo>
                  <a:cubicBezTo>
                    <a:pt x="410" y="608"/>
                    <a:pt x="326" y="673"/>
                    <a:pt x="261" y="748"/>
                  </a:cubicBezTo>
                  <a:cubicBezTo>
                    <a:pt x="224" y="803"/>
                    <a:pt x="270" y="878"/>
                    <a:pt x="363" y="896"/>
                  </a:cubicBezTo>
                  <a:cubicBezTo>
                    <a:pt x="388" y="904"/>
                    <a:pt x="412" y="907"/>
                    <a:pt x="435" y="907"/>
                  </a:cubicBezTo>
                  <a:cubicBezTo>
                    <a:pt x="502" y="907"/>
                    <a:pt x="564" y="879"/>
                    <a:pt x="605" y="831"/>
                  </a:cubicBezTo>
                  <a:lnTo>
                    <a:pt x="605" y="831"/>
                  </a:lnTo>
                  <a:cubicBezTo>
                    <a:pt x="568" y="887"/>
                    <a:pt x="614" y="961"/>
                    <a:pt x="717" y="980"/>
                  </a:cubicBezTo>
                  <a:cubicBezTo>
                    <a:pt x="745" y="993"/>
                    <a:pt x="773" y="999"/>
                    <a:pt x="800" y="999"/>
                  </a:cubicBezTo>
                  <a:cubicBezTo>
                    <a:pt x="942" y="999"/>
                    <a:pt x="1052" y="832"/>
                    <a:pt x="958" y="692"/>
                  </a:cubicBezTo>
                  <a:lnTo>
                    <a:pt x="958" y="692"/>
                  </a:lnTo>
                  <a:cubicBezTo>
                    <a:pt x="1033" y="766"/>
                    <a:pt x="1126" y="813"/>
                    <a:pt x="1228" y="841"/>
                  </a:cubicBezTo>
                  <a:cubicBezTo>
                    <a:pt x="1250" y="848"/>
                    <a:pt x="1272" y="851"/>
                    <a:pt x="1295" y="851"/>
                  </a:cubicBezTo>
                  <a:cubicBezTo>
                    <a:pt x="1358" y="851"/>
                    <a:pt x="1419" y="824"/>
                    <a:pt x="1461" y="775"/>
                  </a:cubicBezTo>
                  <a:cubicBezTo>
                    <a:pt x="1497" y="721"/>
                    <a:pt x="1454" y="658"/>
                    <a:pt x="1365" y="629"/>
                  </a:cubicBezTo>
                  <a:lnTo>
                    <a:pt x="1365" y="629"/>
                  </a:lnTo>
                  <a:cubicBezTo>
                    <a:pt x="1385" y="635"/>
                    <a:pt x="1405" y="637"/>
                    <a:pt x="1425" y="637"/>
                  </a:cubicBezTo>
                  <a:cubicBezTo>
                    <a:pt x="1489" y="637"/>
                    <a:pt x="1552" y="610"/>
                    <a:pt x="1600" y="562"/>
                  </a:cubicBezTo>
                  <a:cubicBezTo>
                    <a:pt x="1637" y="496"/>
                    <a:pt x="1591" y="431"/>
                    <a:pt x="1488" y="413"/>
                  </a:cubicBezTo>
                  <a:cubicBezTo>
                    <a:pt x="1428" y="399"/>
                    <a:pt x="1368" y="392"/>
                    <a:pt x="1307" y="392"/>
                  </a:cubicBezTo>
                  <a:cubicBezTo>
                    <a:pt x="1247" y="392"/>
                    <a:pt x="1186" y="399"/>
                    <a:pt x="1126" y="413"/>
                  </a:cubicBezTo>
                  <a:cubicBezTo>
                    <a:pt x="1219" y="376"/>
                    <a:pt x="1312" y="320"/>
                    <a:pt x="1368" y="245"/>
                  </a:cubicBezTo>
                  <a:cubicBezTo>
                    <a:pt x="1405" y="180"/>
                    <a:pt x="1358" y="115"/>
                    <a:pt x="1265" y="97"/>
                  </a:cubicBezTo>
                  <a:cubicBezTo>
                    <a:pt x="1240" y="88"/>
                    <a:pt x="1214" y="84"/>
                    <a:pt x="1188" y="84"/>
                  </a:cubicBezTo>
                  <a:cubicBezTo>
                    <a:pt x="1128" y="84"/>
                    <a:pt x="1069" y="107"/>
                    <a:pt x="1023" y="152"/>
                  </a:cubicBezTo>
                  <a:cubicBezTo>
                    <a:pt x="1061" y="97"/>
                    <a:pt x="1014" y="31"/>
                    <a:pt x="921" y="13"/>
                  </a:cubicBezTo>
                  <a:cubicBezTo>
                    <a:pt x="896" y="5"/>
                    <a:pt x="870" y="0"/>
                    <a:pt x="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0"/>
            <p:cNvSpPr/>
            <p:nvPr/>
          </p:nvSpPr>
          <p:spPr>
            <a:xfrm>
              <a:off x="2102603" y="3634596"/>
              <a:ext cx="278098" cy="129305"/>
            </a:xfrm>
            <a:custGeom>
              <a:avLst/>
              <a:gdLst/>
              <a:ahLst/>
              <a:cxnLst/>
              <a:rect l="l" t="t" r="r" b="b"/>
              <a:pathLst>
                <a:path w="2540" h="1181"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0"/>
            <p:cNvSpPr/>
            <p:nvPr/>
          </p:nvSpPr>
          <p:spPr>
            <a:xfrm>
              <a:off x="2102603" y="3547991"/>
              <a:ext cx="278098" cy="176275"/>
            </a:xfrm>
            <a:custGeom>
              <a:avLst/>
              <a:gdLst/>
              <a:ahLst/>
              <a:cxnLst/>
              <a:rect l="l" t="t" r="r" b="b"/>
              <a:pathLst>
                <a:path w="2540" h="1610" extrusionOk="0">
                  <a:moveTo>
                    <a:pt x="1256" y="1"/>
                  </a:moveTo>
                  <a:cubicBezTo>
                    <a:pt x="698" y="1"/>
                    <a:pt x="1" y="233"/>
                    <a:pt x="1" y="791"/>
                  </a:cubicBezTo>
                  <a:cubicBezTo>
                    <a:pt x="1" y="1358"/>
                    <a:pt x="661" y="1609"/>
                    <a:pt x="1256" y="1609"/>
                  </a:cubicBezTo>
                  <a:cubicBezTo>
                    <a:pt x="1851" y="1609"/>
                    <a:pt x="2539" y="1358"/>
                    <a:pt x="2539" y="791"/>
                  </a:cubicBezTo>
                  <a:cubicBezTo>
                    <a:pt x="2539"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0"/>
            <p:cNvSpPr/>
            <p:nvPr/>
          </p:nvSpPr>
          <p:spPr>
            <a:xfrm>
              <a:off x="2117931" y="3555108"/>
              <a:ext cx="246456" cy="155910"/>
            </a:xfrm>
            <a:custGeom>
              <a:avLst/>
              <a:gdLst/>
              <a:ahLst/>
              <a:cxnLst/>
              <a:rect l="l" t="t" r="r" b="b"/>
              <a:pathLst>
                <a:path w="2251" h="1424" extrusionOk="0">
                  <a:moveTo>
                    <a:pt x="1116" y="1"/>
                  </a:moveTo>
                  <a:cubicBezTo>
                    <a:pt x="623" y="1"/>
                    <a:pt x="0" y="205"/>
                    <a:pt x="0" y="698"/>
                  </a:cubicBezTo>
                  <a:cubicBezTo>
                    <a:pt x="0" y="1191"/>
                    <a:pt x="586" y="1423"/>
                    <a:pt x="1116" y="1423"/>
                  </a:cubicBezTo>
                  <a:cubicBezTo>
                    <a:pt x="1646" y="1423"/>
                    <a:pt x="2251" y="1200"/>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0"/>
            <p:cNvSpPr/>
            <p:nvPr/>
          </p:nvSpPr>
          <p:spPr>
            <a:xfrm>
              <a:off x="2116836" y="3555108"/>
              <a:ext cx="246566" cy="85619"/>
            </a:xfrm>
            <a:custGeom>
              <a:avLst/>
              <a:gdLst/>
              <a:ahLst/>
              <a:cxnLst/>
              <a:rect l="l" t="t" r="r" b="b"/>
              <a:pathLst>
                <a:path w="2252" h="782" extrusionOk="0">
                  <a:moveTo>
                    <a:pt x="1117" y="1"/>
                  </a:moveTo>
                  <a:cubicBezTo>
                    <a:pt x="615" y="1"/>
                    <a:pt x="1" y="205"/>
                    <a:pt x="1" y="698"/>
                  </a:cubicBezTo>
                  <a:cubicBezTo>
                    <a:pt x="1" y="717"/>
                    <a:pt x="1" y="745"/>
                    <a:pt x="1" y="773"/>
                  </a:cubicBezTo>
                  <a:cubicBezTo>
                    <a:pt x="66" y="335"/>
                    <a:pt x="652" y="140"/>
                    <a:pt x="1126" y="140"/>
                  </a:cubicBezTo>
                  <a:cubicBezTo>
                    <a:pt x="1610" y="140"/>
                    <a:pt x="2196" y="335"/>
                    <a:pt x="2251" y="782"/>
                  </a:cubicBezTo>
                  <a:lnTo>
                    <a:pt x="2251" y="707"/>
                  </a:ln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0"/>
            <p:cNvSpPr/>
            <p:nvPr/>
          </p:nvSpPr>
          <p:spPr>
            <a:xfrm>
              <a:off x="2155595" y="3589706"/>
              <a:ext cx="172114" cy="108283"/>
            </a:xfrm>
            <a:custGeom>
              <a:avLst/>
              <a:gdLst/>
              <a:ahLst/>
              <a:cxnLst/>
              <a:rect l="l" t="t" r="r" b="b"/>
              <a:pathLst>
                <a:path w="1572" h="989" extrusionOk="0">
                  <a:moveTo>
                    <a:pt x="1432" y="633"/>
                  </a:moveTo>
                  <a:lnTo>
                    <a:pt x="1405" y="661"/>
                  </a:lnTo>
                  <a:cubicBezTo>
                    <a:pt x="1386" y="642"/>
                    <a:pt x="1367" y="633"/>
                    <a:pt x="1339" y="633"/>
                  </a:cubicBezTo>
                  <a:lnTo>
                    <a:pt x="1339" y="633"/>
                  </a:lnTo>
                  <a:cubicBezTo>
                    <a:pt x="1358" y="633"/>
                    <a:pt x="1377" y="637"/>
                    <a:pt x="1398" y="637"/>
                  </a:cubicBezTo>
                  <a:cubicBezTo>
                    <a:pt x="1409" y="637"/>
                    <a:pt x="1420" y="636"/>
                    <a:pt x="1432" y="633"/>
                  </a:cubicBezTo>
                  <a:close/>
                  <a:moveTo>
                    <a:pt x="940" y="689"/>
                  </a:moveTo>
                  <a:lnTo>
                    <a:pt x="949" y="698"/>
                  </a:lnTo>
                  <a:lnTo>
                    <a:pt x="940" y="708"/>
                  </a:lnTo>
                  <a:cubicBezTo>
                    <a:pt x="940" y="698"/>
                    <a:pt x="940" y="698"/>
                    <a:pt x="940" y="689"/>
                  </a:cubicBezTo>
                  <a:close/>
                  <a:moveTo>
                    <a:pt x="828" y="1"/>
                  </a:moveTo>
                  <a:cubicBezTo>
                    <a:pt x="779" y="1"/>
                    <a:pt x="732" y="13"/>
                    <a:pt x="688" y="38"/>
                  </a:cubicBezTo>
                  <a:lnTo>
                    <a:pt x="633" y="47"/>
                  </a:lnTo>
                  <a:lnTo>
                    <a:pt x="633" y="150"/>
                  </a:lnTo>
                  <a:cubicBezTo>
                    <a:pt x="623" y="205"/>
                    <a:pt x="633" y="252"/>
                    <a:pt x="661" y="298"/>
                  </a:cubicBezTo>
                  <a:cubicBezTo>
                    <a:pt x="586" y="224"/>
                    <a:pt x="493" y="178"/>
                    <a:pt x="391" y="150"/>
                  </a:cubicBezTo>
                  <a:cubicBezTo>
                    <a:pt x="369" y="143"/>
                    <a:pt x="346" y="140"/>
                    <a:pt x="323" y="140"/>
                  </a:cubicBezTo>
                  <a:cubicBezTo>
                    <a:pt x="277" y="140"/>
                    <a:pt x="230" y="153"/>
                    <a:pt x="186" y="178"/>
                  </a:cubicBezTo>
                  <a:lnTo>
                    <a:pt x="131" y="122"/>
                  </a:lnTo>
                  <a:lnTo>
                    <a:pt x="131" y="252"/>
                  </a:lnTo>
                  <a:cubicBezTo>
                    <a:pt x="131" y="297"/>
                    <a:pt x="174" y="341"/>
                    <a:pt x="243" y="361"/>
                  </a:cubicBezTo>
                  <a:lnTo>
                    <a:pt x="243" y="361"/>
                  </a:lnTo>
                  <a:cubicBezTo>
                    <a:pt x="223" y="356"/>
                    <a:pt x="203" y="354"/>
                    <a:pt x="183" y="354"/>
                  </a:cubicBezTo>
                  <a:cubicBezTo>
                    <a:pt x="141" y="354"/>
                    <a:pt x="101" y="364"/>
                    <a:pt x="65" y="382"/>
                  </a:cubicBezTo>
                  <a:lnTo>
                    <a:pt x="0" y="345"/>
                  </a:lnTo>
                  <a:lnTo>
                    <a:pt x="0" y="466"/>
                  </a:lnTo>
                  <a:cubicBezTo>
                    <a:pt x="0" y="512"/>
                    <a:pt x="47" y="559"/>
                    <a:pt x="112" y="577"/>
                  </a:cubicBezTo>
                  <a:cubicBezTo>
                    <a:pt x="172" y="591"/>
                    <a:pt x="233" y="598"/>
                    <a:pt x="293" y="598"/>
                  </a:cubicBezTo>
                  <a:cubicBezTo>
                    <a:pt x="354" y="598"/>
                    <a:pt x="414" y="591"/>
                    <a:pt x="475" y="577"/>
                  </a:cubicBezTo>
                  <a:lnTo>
                    <a:pt x="475" y="577"/>
                  </a:lnTo>
                  <a:cubicBezTo>
                    <a:pt x="410" y="605"/>
                    <a:pt x="344" y="642"/>
                    <a:pt x="289" y="689"/>
                  </a:cubicBezTo>
                  <a:lnTo>
                    <a:pt x="224" y="661"/>
                  </a:lnTo>
                  <a:lnTo>
                    <a:pt x="224" y="773"/>
                  </a:lnTo>
                  <a:cubicBezTo>
                    <a:pt x="224" y="819"/>
                    <a:pt x="261" y="866"/>
                    <a:pt x="335" y="894"/>
                  </a:cubicBezTo>
                  <a:cubicBezTo>
                    <a:pt x="359" y="901"/>
                    <a:pt x="384" y="904"/>
                    <a:pt x="407" y="904"/>
                  </a:cubicBezTo>
                  <a:cubicBezTo>
                    <a:pt x="474" y="904"/>
                    <a:pt x="536" y="877"/>
                    <a:pt x="577" y="828"/>
                  </a:cubicBezTo>
                  <a:lnTo>
                    <a:pt x="577" y="828"/>
                  </a:lnTo>
                  <a:cubicBezTo>
                    <a:pt x="540" y="884"/>
                    <a:pt x="586" y="949"/>
                    <a:pt x="679" y="977"/>
                  </a:cubicBezTo>
                  <a:cubicBezTo>
                    <a:pt x="703" y="985"/>
                    <a:pt x="728" y="988"/>
                    <a:pt x="751" y="988"/>
                  </a:cubicBezTo>
                  <a:cubicBezTo>
                    <a:pt x="818" y="988"/>
                    <a:pt x="880" y="960"/>
                    <a:pt x="921" y="912"/>
                  </a:cubicBezTo>
                  <a:cubicBezTo>
                    <a:pt x="940" y="884"/>
                    <a:pt x="949" y="856"/>
                    <a:pt x="949" y="828"/>
                  </a:cubicBezTo>
                  <a:lnTo>
                    <a:pt x="949" y="708"/>
                  </a:lnTo>
                  <a:cubicBezTo>
                    <a:pt x="1023" y="773"/>
                    <a:pt x="1107" y="810"/>
                    <a:pt x="1191" y="838"/>
                  </a:cubicBezTo>
                  <a:cubicBezTo>
                    <a:pt x="1213" y="842"/>
                    <a:pt x="1236" y="845"/>
                    <a:pt x="1258" y="845"/>
                  </a:cubicBezTo>
                  <a:cubicBezTo>
                    <a:pt x="1327" y="845"/>
                    <a:pt x="1390" y="822"/>
                    <a:pt x="1432" y="773"/>
                  </a:cubicBezTo>
                  <a:cubicBezTo>
                    <a:pt x="1442" y="754"/>
                    <a:pt x="1451" y="745"/>
                    <a:pt x="1442" y="726"/>
                  </a:cubicBezTo>
                  <a:lnTo>
                    <a:pt x="1442" y="624"/>
                  </a:lnTo>
                  <a:cubicBezTo>
                    <a:pt x="1488" y="624"/>
                    <a:pt x="1535" y="596"/>
                    <a:pt x="1563" y="559"/>
                  </a:cubicBezTo>
                  <a:cubicBezTo>
                    <a:pt x="1572" y="549"/>
                    <a:pt x="1572" y="531"/>
                    <a:pt x="1572" y="522"/>
                  </a:cubicBezTo>
                  <a:lnTo>
                    <a:pt x="1572" y="391"/>
                  </a:lnTo>
                  <a:lnTo>
                    <a:pt x="1535" y="438"/>
                  </a:lnTo>
                  <a:cubicBezTo>
                    <a:pt x="1516" y="429"/>
                    <a:pt x="1498" y="419"/>
                    <a:pt x="1470" y="410"/>
                  </a:cubicBezTo>
                  <a:cubicBezTo>
                    <a:pt x="1409" y="401"/>
                    <a:pt x="1349" y="396"/>
                    <a:pt x="1288" y="396"/>
                  </a:cubicBezTo>
                  <a:cubicBezTo>
                    <a:pt x="1228" y="396"/>
                    <a:pt x="1167" y="401"/>
                    <a:pt x="1107" y="410"/>
                  </a:cubicBezTo>
                  <a:cubicBezTo>
                    <a:pt x="1209" y="382"/>
                    <a:pt x="1293" y="326"/>
                    <a:pt x="1358" y="243"/>
                  </a:cubicBezTo>
                  <a:cubicBezTo>
                    <a:pt x="1367" y="233"/>
                    <a:pt x="1367" y="215"/>
                    <a:pt x="1367" y="196"/>
                  </a:cubicBezTo>
                  <a:lnTo>
                    <a:pt x="1367" y="85"/>
                  </a:lnTo>
                  <a:lnTo>
                    <a:pt x="1321" y="122"/>
                  </a:lnTo>
                  <a:cubicBezTo>
                    <a:pt x="1302" y="112"/>
                    <a:pt x="1274" y="94"/>
                    <a:pt x="1246" y="94"/>
                  </a:cubicBezTo>
                  <a:cubicBezTo>
                    <a:pt x="1225" y="87"/>
                    <a:pt x="1202" y="83"/>
                    <a:pt x="1180" y="83"/>
                  </a:cubicBezTo>
                  <a:cubicBezTo>
                    <a:pt x="1116" y="83"/>
                    <a:pt x="1053" y="111"/>
                    <a:pt x="1005" y="159"/>
                  </a:cubicBezTo>
                  <a:cubicBezTo>
                    <a:pt x="1042" y="94"/>
                    <a:pt x="995" y="29"/>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0"/>
            <p:cNvSpPr/>
            <p:nvPr/>
          </p:nvSpPr>
          <p:spPr>
            <a:xfrm>
              <a:off x="2153515" y="3575801"/>
              <a:ext cx="179341" cy="108940"/>
            </a:xfrm>
            <a:custGeom>
              <a:avLst/>
              <a:gdLst/>
              <a:ahLst/>
              <a:cxnLst/>
              <a:rect l="l" t="t" r="r" b="b"/>
              <a:pathLst>
                <a:path w="1638" h="995" extrusionOk="0">
                  <a:moveTo>
                    <a:pt x="845" y="0"/>
                  </a:moveTo>
                  <a:cubicBezTo>
                    <a:pt x="699" y="0"/>
                    <a:pt x="584" y="169"/>
                    <a:pt x="680" y="305"/>
                  </a:cubicBezTo>
                  <a:cubicBezTo>
                    <a:pt x="605" y="239"/>
                    <a:pt x="512" y="184"/>
                    <a:pt x="410" y="156"/>
                  </a:cubicBezTo>
                  <a:cubicBezTo>
                    <a:pt x="388" y="148"/>
                    <a:pt x="366" y="145"/>
                    <a:pt x="343" y="145"/>
                  </a:cubicBezTo>
                  <a:cubicBezTo>
                    <a:pt x="280" y="145"/>
                    <a:pt x="216" y="173"/>
                    <a:pt x="168" y="221"/>
                  </a:cubicBezTo>
                  <a:cubicBezTo>
                    <a:pt x="134" y="271"/>
                    <a:pt x="170" y="337"/>
                    <a:pt x="253" y="363"/>
                  </a:cubicBezTo>
                  <a:lnTo>
                    <a:pt x="253" y="363"/>
                  </a:lnTo>
                  <a:cubicBezTo>
                    <a:pt x="237" y="360"/>
                    <a:pt x="222" y="359"/>
                    <a:pt x="207" y="359"/>
                  </a:cubicBezTo>
                  <a:cubicBezTo>
                    <a:pt x="141" y="359"/>
                    <a:pt x="79" y="387"/>
                    <a:pt x="38" y="435"/>
                  </a:cubicBezTo>
                  <a:cubicBezTo>
                    <a:pt x="1" y="500"/>
                    <a:pt x="47" y="565"/>
                    <a:pt x="140" y="584"/>
                  </a:cubicBezTo>
                  <a:cubicBezTo>
                    <a:pt x="201" y="597"/>
                    <a:pt x="261" y="604"/>
                    <a:pt x="322" y="604"/>
                  </a:cubicBezTo>
                  <a:cubicBezTo>
                    <a:pt x="382" y="604"/>
                    <a:pt x="442" y="597"/>
                    <a:pt x="503" y="584"/>
                  </a:cubicBezTo>
                  <a:lnTo>
                    <a:pt x="503" y="584"/>
                  </a:lnTo>
                  <a:cubicBezTo>
                    <a:pt x="410" y="621"/>
                    <a:pt x="326" y="676"/>
                    <a:pt x="261" y="751"/>
                  </a:cubicBezTo>
                  <a:cubicBezTo>
                    <a:pt x="224" y="807"/>
                    <a:pt x="270" y="881"/>
                    <a:pt x="363" y="900"/>
                  </a:cubicBezTo>
                  <a:cubicBezTo>
                    <a:pt x="388" y="907"/>
                    <a:pt x="412" y="910"/>
                    <a:pt x="436" y="910"/>
                  </a:cubicBezTo>
                  <a:cubicBezTo>
                    <a:pt x="502" y="910"/>
                    <a:pt x="564" y="883"/>
                    <a:pt x="605" y="835"/>
                  </a:cubicBezTo>
                  <a:lnTo>
                    <a:pt x="605" y="835"/>
                  </a:lnTo>
                  <a:cubicBezTo>
                    <a:pt x="568" y="890"/>
                    <a:pt x="614" y="965"/>
                    <a:pt x="717" y="983"/>
                  </a:cubicBezTo>
                  <a:cubicBezTo>
                    <a:pt x="739" y="991"/>
                    <a:pt x="761" y="994"/>
                    <a:pt x="783" y="994"/>
                  </a:cubicBezTo>
                  <a:cubicBezTo>
                    <a:pt x="847" y="994"/>
                    <a:pt x="908" y="966"/>
                    <a:pt x="949" y="918"/>
                  </a:cubicBezTo>
                  <a:cubicBezTo>
                    <a:pt x="986" y="853"/>
                    <a:pt x="986" y="769"/>
                    <a:pt x="949" y="695"/>
                  </a:cubicBezTo>
                  <a:lnTo>
                    <a:pt x="949" y="695"/>
                  </a:lnTo>
                  <a:cubicBezTo>
                    <a:pt x="1024" y="769"/>
                    <a:pt x="1117" y="825"/>
                    <a:pt x="1219" y="844"/>
                  </a:cubicBezTo>
                  <a:cubicBezTo>
                    <a:pt x="1241" y="851"/>
                    <a:pt x="1263" y="855"/>
                    <a:pt x="1286" y="855"/>
                  </a:cubicBezTo>
                  <a:cubicBezTo>
                    <a:pt x="1349" y="855"/>
                    <a:pt x="1413" y="827"/>
                    <a:pt x="1461" y="779"/>
                  </a:cubicBezTo>
                  <a:cubicBezTo>
                    <a:pt x="1497" y="724"/>
                    <a:pt x="1454" y="661"/>
                    <a:pt x="1365" y="632"/>
                  </a:cubicBezTo>
                  <a:lnTo>
                    <a:pt x="1365" y="632"/>
                  </a:lnTo>
                  <a:cubicBezTo>
                    <a:pt x="1385" y="638"/>
                    <a:pt x="1405" y="641"/>
                    <a:pt x="1425" y="641"/>
                  </a:cubicBezTo>
                  <a:cubicBezTo>
                    <a:pt x="1488" y="641"/>
                    <a:pt x="1550" y="613"/>
                    <a:pt x="1591" y="565"/>
                  </a:cubicBezTo>
                  <a:cubicBezTo>
                    <a:pt x="1637" y="509"/>
                    <a:pt x="1591" y="444"/>
                    <a:pt x="1489" y="416"/>
                  </a:cubicBezTo>
                  <a:cubicBezTo>
                    <a:pt x="1428" y="407"/>
                    <a:pt x="1368" y="402"/>
                    <a:pt x="1307" y="402"/>
                  </a:cubicBezTo>
                  <a:cubicBezTo>
                    <a:pt x="1247" y="402"/>
                    <a:pt x="1186" y="407"/>
                    <a:pt x="1126" y="416"/>
                  </a:cubicBezTo>
                  <a:cubicBezTo>
                    <a:pt x="1228" y="388"/>
                    <a:pt x="1312" y="332"/>
                    <a:pt x="1377" y="249"/>
                  </a:cubicBezTo>
                  <a:cubicBezTo>
                    <a:pt x="1414" y="193"/>
                    <a:pt x="1368" y="128"/>
                    <a:pt x="1265" y="100"/>
                  </a:cubicBezTo>
                  <a:cubicBezTo>
                    <a:pt x="1244" y="93"/>
                    <a:pt x="1221" y="89"/>
                    <a:pt x="1199" y="89"/>
                  </a:cubicBezTo>
                  <a:cubicBezTo>
                    <a:pt x="1135" y="89"/>
                    <a:pt x="1072" y="117"/>
                    <a:pt x="1024" y="165"/>
                  </a:cubicBezTo>
                  <a:cubicBezTo>
                    <a:pt x="1061" y="109"/>
                    <a:pt x="1014" y="44"/>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0"/>
            <p:cNvSpPr/>
            <p:nvPr/>
          </p:nvSpPr>
          <p:spPr>
            <a:xfrm>
              <a:off x="1991691" y="339218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0"/>
            <p:cNvSpPr/>
            <p:nvPr/>
          </p:nvSpPr>
          <p:spPr>
            <a:xfrm>
              <a:off x="1991691" y="330667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0"/>
            <p:cNvSpPr/>
            <p:nvPr/>
          </p:nvSpPr>
          <p:spPr>
            <a:xfrm>
              <a:off x="2006910" y="3313796"/>
              <a:ext cx="246566" cy="155910"/>
            </a:xfrm>
            <a:custGeom>
              <a:avLst/>
              <a:gdLst/>
              <a:ahLst/>
              <a:cxnLst/>
              <a:rect l="l" t="t" r="r" b="b"/>
              <a:pathLst>
                <a:path w="2252" h="1424" extrusionOk="0">
                  <a:moveTo>
                    <a:pt x="1117" y="1"/>
                  </a:moveTo>
                  <a:cubicBezTo>
                    <a:pt x="624" y="1"/>
                    <a:pt x="1" y="205"/>
                    <a:pt x="1" y="698"/>
                  </a:cubicBezTo>
                  <a:cubicBezTo>
                    <a:pt x="1" y="1191"/>
                    <a:pt x="596" y="1424"/>
                    <a:pt x="1126" y="1424"/>
                  </a:cubicBezTo>
                  <a:cubicBezTo>
                    <a:pt x="1647" y="1424"/>
                    <a:pt x="2251" y="1200"/>
                    <a:pt x="2251" y="707"/>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0"/>
            <p:cNvSpPr/>
            <p:nvPr/>
          </p:nvSpPr>
          <p:spPr>
            <a:xfrm>
              <a:off x="2006910" y="3313796"/>
              <a:ext cx="246566" cy="84634"/>
            </a:xfrm>
            <a:custGeom>
              <a:avLst/>
              <a:gdLst/>
              <a:ahLst/>
              <a:cxnLst/>
              <a:rect l="l" t="t" r="r" b="b"/>
              <a:pathLst>
                <a:path w="2252" h="773" extrusionOk="0">
                  <a:moveTo>
                    <a:pt x="1117" y="1"/>
                  </a:moveTo>
                  <a:cubicBezTo>
                    <a:pt x="605" y="1"/>
                    <a:pt x="1" y="205"/>
                    <a:pt x="1" y="698"/>
                  </a:cubicBezTo>
                  <a:cubicBezTo>
                    <a:pt x="1" y="726"/>
                    <a:pt x="1" y="745"/>
                    <a:pt x="1" y="773"/>
                  </a:cubicBezTo>
                  <a:cubicBezTo>
                    <a:pt x="66" y="326"/>
                    <a:pt x="652" y="140"/>
                    <a:pt x="1117" y="140"/>
                  </a:cubicBezTo>
                  <a:cubicBezTo>
                    <a:pt x="1600" y="140"/>
                    <a:pt x="2195" y="336"/>
                    <a:pt x="2251" y="773"/>
                  </a:cubicBezTo>
                  <a:cubicBezTo>
                    <a:pt x="2251" y="754"/>
                    <a:pt x="2251" y="726"/>
                    <a:pt x="2251" y="707"/>
                  </a:cubicBezTo>
                  <a:cubicBezTo>
                    <a:pt x="2251" y="20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0"/>
            <p:cNvSpPr/>
            <p:nvPr/>
          </p:nvSpPr>
          <p:spPr>
            <a:xfrm>
              <a:off x="2044574" y="3348394"/>
              <a:ext cx="174195" cy="108283"/>
            </a:xfrm>
            <a:custGeom>
              <a:avLst/>
              <a:gdLst/>
              <a:ahLst/>
              <a:cxnLst/>
              <a:rect l="l" t="t" r="r" b="b"/>
              <a:pathLst>
                <a:path w="1591" h="989" extrusionOk="0">
                  <a:moveTo>
                    <a:pt x="1349" y="624"/>
                  </a:moveTo>
                  <a:lnTo>
                    <a:pt x="1349" y="624"/>
                  </a:lnTo>
                  <a:cubicBezTo>
                    <a:pt x="1377" y="633"/>
                    <a:pt x="1405" y="633"/>
                    <a:pt x="1433" y="633"/>
                  </a:cubicBezTo>
                  <a:lnTo>
                    <a:pt x="1414" y="652"/>
                  </a:lnTo>
                  <a:cubicBezTo>
                    <a:pt x="1396" y="643"/>
                    <a:pt x="1368" y="633"/>
                    <a:pt x="1349" y="624"/>
                  </a:cubicBezTo>
                  <a:close/>
                  <a:moveTo>
                    <a:pt x="940" y="689"/>
                  </a:moveTo>
                  <a:lnTo>
                    <a:pt x="949" y="698"/>
                  </a:lnTo>
                  <a:lnTo>
                    <a:pt x="949" y="708"/>
                  </a:lnTo>
                  <a:cubicBezTo>
                    <a:pt x="949" y="698"/>
                    <a:pt x="940" y="698"/>
                    <a:pt x="940" y="689"/>
                  </a:cubicBezTo>
                  <a:close/>
                  <a:moveTo>
                    <a:pt x="838" y="1"/>
                  </a:moveTo>
                  <a:cubicBezTo>
                    <a:pt x="789" y="1"/>
                    <a:pt x="742" y="13"/>
                    <a:pt x="698" y="38"/>
                  </a:cubicBezTo>
                  <a:lnTo>
                    <a:pt x="642" y="47"/>
                  </a:lnTo>
                  <a:lnTo>
                    <a:pt x="642" y="150"/>
                  </a:lnTo>
                  <a:cubicBezTo>
                    <a:pt x="633" y="196"/>
                    <a:pt x="642" y="252"/>
                    <a:pt x="661" y="298"/>
                  </a:cubicBezTo>
                  <a:cubicBezTo>
                    <a:pt x="587" y="224"/>
                    <a:pt x="494" y="168"/>
                    <a:pt x="391" y="150"/>
                  </a:cubicBezTo>
                  <a:cubicBezTo>
                    <a:pt x="368" y="143"/>
                    <a:pt x="345" y="140"/>
                    <a:pt x="322" y="140"/>
                  </a:cubicBezTo>
                  <a:cubicBezTo>
                    <a:pt x="280" y="140"/>
                    <a:pt x="238" y="150"/>
                    <a:pt x="196" y="168"/>
                  </a:cubicBezTo>
                  <a:lnTo>
                    <a:pt x="140" y="122"/>
                  </a:lnTo>
                  <a:lnTo>
                    <a:pt x="140" y="252"/>
                  </a:lnTo>
                  <a:cubicBezTo>
                    <a:pt x="140" y="297"/>
                    <a:pt x="183" y="341"/>
                    <a:pt x="253" y="361"/>
                  </a:cubicBezTo>
                  <a:lnTo>
                    <a:pt x="253" y="361"/>
                  </a:lnTo>
                  <a:cubicBezTo>
                    <a:pt x="233" y="356"/>
                    <a:pt x="212" y="354"/>
                    <a:pt x="192" y="354"/>
                  </a:cubicBezTo>
                  <a:cubicBezTo>
                    <a:pt x="150" y="354"/>
                    <a:pt x="108" y="364"/>
                    <a:pt x="66" y="382"/>
                  </a:cubicBezTo>
                  <a:lnTo>
                    <a:pt x="1" y="345"/>
                  </a:lnTo>
                  <a:lnTo>
                    <a:pt x="1" y="466"/>
                  </a:lnTo>
                  <a:cubicBezTo>
                    <a:pt x="1" y="512"/>
                    <a:pt x="47" y="559"/>
                    <a:pt x="122" y="577"/>
                  </a:cubicBezTo>
                  <a:cubicBezTo>
                    <a:pt x="182" y="587"/>
                    <a:pt x="242" y="591"/>
                    <a:pt x="303" y="591"/>
                  </a:cubicBezTo>
                  <a:cubicBezTo>
                    <a:pt x="363" y="591"/>
                    <a:pt x="424" y="587"/>
                    <a:pt x="484" y="577"/>
                  </a:cubicBezTo>
                  <a:lnTo>
                    <a:pt x="484" y="577"/>
                  </a:lnTo>
                  <a:cubicBezTo>
                    <a:pt x="419" y="605"/>
                    <a:pt x="345" y="643"/>
                    <a:pt x="289" y="689"/>
                  </a:cubicBezTo>
                  <a:lnTo>
                    <a:pt x="224" y="661"/>
                  </a:lnTo>
                  <a:lnTo>
                    <a:pt x="224" y="773"/>
                  </a:lnTo>
                  <a:cubicBezTo>
                    <a:pt x="224" y="819"/>
                    <a:pt x="270" y="866"/>
                    <a:pt x="345" y="894"/>
                  </a:cubicBezTo>
                  <a:cubicBezTo>
                    <a:pt x="365" y="898"/>
                    <a:pt x="386" y="900"/>
                    <a:pt x="407" y="900"/>
                  </a:cubicBezTo>
                  <a:cubicBezTo>
                    <a:pt x="472" y="900"/>
                    <a:pt x="537" y="878"/>
                    <a:pt x="587" y="829"/>
                  </a:cubicBezTo>
                  <a:lnTo>
                    <a:pt x="587" y="829"/>
                  </a:lnTo>
                  <a:cubicBezTo>
                    <a:pt x="549" y="884"/>
                    <a:pt x="596" y="949"/>
                    <a:pt x="689" y="977"/>
                  </a:cubicBezTo>
                  <a:cubicBezTo>
                    <a:pt x="711" y="985"/>
                    <a:pt x="733" y="988"/>
                    <a:pt x="756" y="988"/>
                  </a:cubicBezTo>
                  <a:cubicBezTo>
                    <a:pt x="819" y="988"/>
                    <a:pt x="883" y="960"/>
                    <a:pt x="931" y="912"/>
                  </a:cubicBezTo>
                  <a:cubicBezTo>
                    <a:pt x="949" y="884"/>
                    <a:pt x="959" y="856"/>
                    <a:pt x="959" y="829"/>
                  </a:cubicBezTo>
                  <a:cubicBezTo>
                    <a:pt x="959" y="810"/>
                    <a:pt x="959" y="801"/>
                    <a:pt x="959" y="791"/>
                  </a:cubicBezTo>
                  <a:lnTo>
                    <a:pt x="959" y="717"/>
                  </a:lnTo>
                  <a:cubicBezTo>
                    <a:pt x="1033" y="782"/>
                    <a:pt x="1107" y="819"/>
                    <a:pt x="1200" y="847"/>
                  </a:cubicBezTo>
                  <a:cubicBezTo>
                    <a:pt x="1222" y="854"/>
                    <a:pt x="1245" y="858"/>
                    <a:pt x="1267" y="858"/>
                  </a:cubicBezTo>
                  <a:cubicBezTo>
                    <a:pt x="1331" y="858"/>
                    <a:pt x="1394" y="830"/>
                    <a:pt x="1442" y="782"/>
                  </a:cubicBezTo>
                  <a:cubicBezTo>
                    <a:pt x="1451" y="763"/>
                    <a:pt x="1451" y="754"/>
                    <a:pt x="1451" y="736"/>
                  </a:cubicBezTo>
                  <a:lnTo>
                    <a:pt x="1451" y="633"/>
                  </a:lnTo>
                  <a:cubicBezTo>
                    <a:pt x="1498" y="633"/>
                    <a:pt x="1544" y="605"/>
                    <a:pt x="1572" y="568"/>
                  </a:cubicBezTo>
                  <a:cubicBezTo>
                    <a:pt x="1582" y="559"/>
                    <a:pt x="1591" y="540"/>
                    <a:pt x="1591" y="531"/>
                  </a:cubicBezTo>
                  <a:lnTo>
                    <a:pt x="1591" y="401"/>
                  </a:lnTo>
                  <a:lnTo>
                    <a:pt x="1544" y="438"/>
                  </a:lnTo>
                  <a:cubicBezTo>
                    <a:pt x="1526" y="429"/>
                    <a:pt x="1498" y="419"/>
                    <a:pt x="1479" y="410"/>
                  </a:cubicBezTo>
                  <a:cubicBezTo>
                    <a:pt x="1419" y="401"/>
                    <a:pt x="1358" y="396"/>
                    <a:pt x="1298" y="396"/>
                  </a:cubicBezTo>
                  <a:cubicBezTo>
                    <a:pt x="1238" y="396"/>
                    <a:pt x="1177" y="401"/>
                    <a:pt x="1117" y="410"/>
                  </a:cubicBezTo>
                  <a:cubicBezTo>
                    <a:pt x="1210" y="382"/>
                    <a:pt x="1293" y="326"/>
                    <a:pt x="1358" y="243"/>
                  </a:cubicBezTo>
                  <a:cubicBezTo>
                    <a:pt x="1368" y="233"/>
                    <a:pt x="1377" y="215"/>
                    <a:pt x="1368" y="196"/>
                  </a:cubicBezTo>
                  <a:lnTo>
                    <a:pt x="1368" y="75"/>
                  </a:lnTo>
                  <a:lnTo>
                    <a:pt x="1331" y="122"/>
                  </a:lnTo>
                  <a:cubicBezTo>
                    <a:pt x="1303" y="103"/>
                    <a:pt x="1284" y="94"/>
                    <a:pt x="1256" y="94"/>
                  </a:cubicBezTo>
                  <a:cubicBezTo>
                    <a:pt x="1234" y="87"/>
                    <a:pt x="1212" y="83"/>
                    <a:pt x="1189" y="83"/>
                  </a:cubicBezTo>
                  <a:cubicBezTo>
                    <a:pt x="1126" y="83"/>
                    <a:pt x="1062" y="111"/>
                    <a:pt x="1014" y="159"/>
                  </a:cubicBezTo>
                  <a:cubicBezTo>
                    <a:pt x="1052" y="94"/>
                    <a:pt x="1005" y="29"/>
                    <a:pt x="912" y="10"/>
                  </a:cubicBezTo>
                  <a:cubicBezTo>
                    <a:pt x="887" y="4"/>
                    <a:pt x="862"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0"/>
            <p:cNvSpPr/>
            <p:nvPr/>
          </p:nvSpPr>
          <p:spPr>
            <a:xfrm>
              <a:off x="2042603" y="3335036"/>
              <a:ext cx="179231" cy="108393"/>
            </a:xfrm>
            <a:custGeom>
              <a:avLst/>
              <a:gdLst/>
              <a:ahLst/>
              <a:cxnLst/>
              <a:rect l="l" t="t" r="r" b="b"/>
              <a:pathLst>
                <a:path w="1637" h="990" extrusionOk="0">
                  <a:moveTo>
                    <a:pt x="858" y="1"/>
                  </a:moveTo>
                  <a:cubicBezTo>
                    <a:pt x="791" y="1"/>
                    <a:pt x="729" y="28"/>
                    <a:pt x="688" y="76"/>
                  </a:cubicBezTo>
                  <a:cubicBezTo>
                    <a:pt x="651" y="142"/>
                    <a:pt x="651" y="234"/>
                    <a:pt x="688" y="300"/>
                  </a:cubicBezTo>
                  <a:cubicBezTo>
                    <a:pt x="614" y="225"/>
                    <a:pt x="521" y="169"/>
                    <a:pt x="419" y="151"/>
                  </a:cubicBezTo>
                  <a:cubicBezTo>
                    <a:pt x="394" y="144"/>
                    <a:pt x="370" y="140"/>
                    <a:pt x="346" y="140"/>
                  </a:cubicBezTo>
                  <a:cubicBezTo>
                    <a:pt x="280" y="140"/>
                    <a:pt x="218" y="168"/>
                    <a:pt x="177" y="216"/>
                  </a:cubicBezTo>
                  <a:cubicBezTo>
                    <a:pt x="141" y="270"/>
                    <a:pt x="184" y="334"/>
                    <a:pt x="272" y="363"/>
                  </a:cubicBezTo>
                  <a:lnTo>
                    <a:pt x="272" y="363"/>
                  </a:lnTo>
                  <a:cubicBezTo>
                    <a:pt x="252" y="357"/>
                    <a:pt x="232" y="354"/>
                    <a:pt x="212" y="354"/>
                  </a:cubicBezTo>
                  <a:cubicBezTo>
                    <a:pt x="149" y="354"/>
                    <a:pt x="85" y="382"/>
                    <a:pt x="37" y="430"/>
                  </a:cubicBezTo>
                  <a:cubicBezTo>
                    <a:pt x="0" y="486"/>
                    <a:pt x="56" y="551"/>
                    <a:pt x="149" y="579"/>
                  </a:cubicBezTo>
                  <a:cubicBezTo>
                    <a:pt x="209" y="588"/>
                    <a:pt x="270" y="593"/>
                    <a:pt x="330" y="593"/>
                  </a:cubicBezTo>
                  <a:cubicBezTo>
                    <a:pt x="391" y="593"/>
                    <a:pt x="451" y="588"/>
                    <a:pt x="512" y="579"/>
                  </a:cubicBezTo>
                  <a:lnTo>
                    <a:pt x="512" y="579"/>
                  </a:lnTo>
                  <a:cubicBezTo>
                    <a:pt x="409" y="606"/>
                    <a:pt x="326" y="662"/>
                    <a:pt x="270" y="746"/>
                  </a:cubicBezTo>
                  <a:cubicBezTo>
                    <a:pt x="233" y="802"/>
                    <a:pt x="279" y="867"/>
                    <a:pt x="372" y="895"/>
                  </a:cubicBezTo>
                  <a:cubicBezTo>
                    <a:pt x="394" y="902"/>
                    <a:pt x="416" y="906"/>
                    <a:pt x="439" y="906"/>
                  </a:cubicBezTo>
                  <a:cubicBezTo>
                    <a:pt x="502" y="906"/>
                    <a:pt x="566" y="878"/>
                    <a:pt x="614" y="830"/>
                  </a:cubicBezTo>
                  <a:lnTo>
                    <a:pt x="614" y="830"/>
                  </a:lnTo>
                  <a:cubicBezTo>
                    <a:pt x="577" y="885"/>
                    <a:pt x="623" y="951"/>
                    <a:pt x="716" y="978"/>
                  </a:cubicBezTo>
                  <a:cubicBezTo>
                    <a:pt x="738" y="986"/>
                    <a:pt x="761" y="989"/>
                    <a:pt x="783" y="989"/>
                  </a:cubicBezTo>
                  <a:cubicBezTo>
                    <a:pt x="847" y="989"/>
                    <a:pt x="910" y="961"/>
                    <a:pt x="958" y="913"/>
                  </a:cubicBezTo>
                  <a:cubicBezTo>
                    <a:pt x="995" y="839"/>
                    <a:pt x="995" y="755"/>
                    <a:pt x="958" y="690"/>
                  </a:cubicBezTo>
                  <a:lnTo>
                    <a:pt x="958" y="690"/>
                  </a:lnTo>
                  <a:cubicBezTo>
                    <a:pt x="1032" y="755"/>
                    <a:pt x="1125" y="811"/>
                    <a:pt x="1228" y="839"/>
                  </a:cubicBezTo>
                  <a:cubicBezTo>
                    <a:pt x="1249" y="846"/>
                    <a:pt x="1272" y="850"/>
                    <a:pt x="1294" y="850"/>
                  </a:cubicBezTo>
                  <a:cubicBezTo>
                    <a:pt x="1358" y="850"/>
                    <a:pt x="1421" y="822"/>
                    <a:pt x="1469" y="774"/>
                  </a:cubicBezTo>
                  <a:cubicBezTo>
                    <a:pt x="1503" y="715"/>
                    <a:pt x="1469" y="657"/>
                    <a:pt x="1387" y="632"/>
                  </a:cubicBezTo>
                  <a:lnTo>
                    <a:pt x="1387" y="632"/>
                  </a:lnTo>
                  <a:cubicBezTo>
                    <a:pt x="1401" y="635"/>
                    <a:pt x="1416" y="636"/>
                    <a:pt x="1430" y="636"/>
                  </a:cubicBezTo>
                  <a:cubicBezTo>
                    <a:pt x="1497" y="636"/>
                    <a:pt x="1558" y="608"/>
                    <a:pt x="1600" y="560"/>
                  </a:cubicBezTo>
                  <a:cubicBezTo>
                    <a:pt x="1637" y="495"/>
                    <a:pt x="1590" y="430"/>
                    <a:pt x="1497" y="411"/>
                  </a:cubicBezTo>
                  <a:cubicBezTo>
                    <a:pt x="1437" y="397"/>
                    <a:pt x="1376" y="390"/>
                    <a:pt x="1316" y="390"/>
                  </a:cubicBezTo>
                  <a:cubicBezTo>
                    <a:pt x="1256" y="390"/>
                    <a:pt x="1195" y="397"/>
                    <a:pt x="1135" y="411"/>
                  </a:cubicBezTo>
                  <a:cubicBezTo>
                    <a:pt x="1228" y="374"/>
                    <a:pt x="1311" y="318"/>
                    <a:pt x="1376" y="244"/>
                  </a:cubicBezTo>
                  <a:cubicBezTo>
                    <a:pt x="1414" y="179"/>
                    <a:pt x="1367" y="114"/>
                    <a:pt x="1274" y="95"/>
                  </a:cubicBezTo>
                  <a:cubicBezTo>
                    <a:pt x="1252" y="88"/>
                    <a:pt x="1230" y="84"/>
                    <a:pt x="1207" y="84"/>
                  </a:cubicBezTo>
                  <a:cubicBezTo>
                    <a:pt x="1144" y="84"/>
                    <a:pt x="1080" y="112"/>
                    <a:pt x="1032" y="160"/>
                  </a:cubicBezTo>
                  <a:cubicBezTo>
                    <a:pt x="1070" y="95"/>
                    <a:pt x="1023" y="30"/>
                    <a:pt x="930" y="11"/>
                  </a:cubicBezTo>
                  <a:cubicBezTo>
                    <a:pt x="906" y="4"/>
                    <a:pt x="881" y="1"/>
                    <a:pt x="8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0"/>
            <p:cNvSpPr/>
            <p:nvPr/>
          </p:nvSpPr>
          <p:spPr>
            <a:xfrm>
              <a:off x="1842021" y="324251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0"/>
            <p:cNvSpPr/>
            <p:nvPr/>
          </p:nvSpPr>
          <p:spPr>
            <a:xfrm>
              <a:off x="1842021" y="315700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0"/>
            <p:cNvSpPr/>
            <p:nvPr/>
          </p:nvSpPr>
          <p:spPr>
            <a:xfrm>
              <a:off x="1857240" y="3164125"/>
              <a:ext cx="246566" cy="154925"/>
            </a:xfrm>
            <a:custGeom>
              <a:avLst/>
              <a:gdLst/>
              <a:ahLst/>
              <a:cxnLst/>
              <a:rect l="l" t="t" r="r" b="b"/>
              <a:pathLst>
                <a:path w="2252" h="1415" extrusionOk="0">
                  <a:moveTo>
                    <a:pt x="1117" y="1"/>
                  </a:moveTo>
                  <a:cubicBezTo>
                    <a:pt x="624" y="1"/>
                    <a:pt x="1" y="205"/>
                    <a:pt x="1" y="698"/>
                  </a:cubicBezTo>
                  <a:cubicBezTo>
                    <a:pt x="1" y="1182"/>
                    <a:pt x="596" y="1414"/>
                    <a:pt x="1126" y="1414"/>
                  </a:cubicBezTo>
                  <a:cubicBezTo>
                    <a:pt x="1647" y="1414"/>
                    <a:pt x="2251" y="1191"/>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0"/>
            <p:cNvSpPr/>
            <p:nvPr/>
          </p:nvSpPr>
          <p:spPr>
            <a:xfrm>
              <a:off x="1856255" y="3164125"/>
              <a:ext cx="247551" cy="85619"/>
            </a:xfrm>
            <a:custGeom>
              <a:avLst/>
              <a:gdLst/>
              <a:ahLst/>
              <a:cxnLst/>
              <a:rect l="l" t="t" r="r" b="b"/>
              <a:pathLst>
                <a:path w="2261" h="782" extrusionOk="0">
                  <a:moveTo>
                    <a:pt x="1126" y="1"/>
                  </a:moveTo>
                  <a:cubicBezTo>
                    <a:pt x="614" y="1"/>
                    <a:pt x="10" y="205"/>
                    <a:pt x="10" y="698"/>
                  </a:cubicBezTo>
                  <a:cubicBezTo>
                    <a:pt x="0" y="717"/>
                    <a:pt x="0" y="745"/>
                    <a:pt x="10" y="763"/>
                  </a:cubicBezTo>
                  <a:cubicBezTo>
                    <a:pt x="75" y="326"/>
                    <a:pt x="661" y="140"/>
                    <a:pt x="1126" y="140"/>
                  </a:cubicBezTo>
                  <a:cubicBezTo>
                    <a:pt x="1609" y="140"/>
                    <a:pt x="2204" y="336"/>
                    <a:pt x="2260" y="782"/>
                  </a:cubicBezTo>
                  <a:cubicBezTo>
                    <a:pt x="2260" y="754"/>
                    <a:pt x="2260" y="726"/>
                    <a:pt x="2260" y="707"/>
                  </a:cubicBez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0"/>
            <p:cNvSpPr/>
            <p:nvPr/>
          </p:nvSpPr>
          <p:spPr>
            <a:xfrm>
              <a:off x="1894904" y="3198724"/>
              <a:ext cx="173209" cy="107845"/>
            </a:xfrm>
            <a:custGeom>
              <a:avLst/>
              <a:gdLst/>
              <a:ahLst/>
              <a:cxnLst/>
              <a:rect l="l" t="t" r="r" b="b"/>
              <a:pathLst>
                <a:path w="1582" h="985" extrusionOk="0">
                  <a:moveTo>
                    <a:pt x="1340" y="624"/>
                  </a:moveTo>
                  <a:cubicBezTo>
                    <a:pt x="1368" y="633"/>
                    <a:pt x="1405" y="633"/>
                    <a:pt x="1433" y="633"/>
                  </a:cubicBezTo>
                  <a:lnTo>
                    <a:pt x="1414" y="652"/>
                  </a:lnTo>
                  <a:cubicBezTo>
                    <a:pt x="1386" y="643"/>
                    <a:pt x="1368" y="633"/>
                    <a:pt x="1340" y="624"/>
                  </a:cubicBezTo>
                  <a:close/>
                  <a:moveTo>
                    <a:pt x="940" y="689"/>
                  </a:moveTo>
                  <a:lnTo>
                    <a:pt x="949" y="698"/>
                  </a:lnTo>
                  <a:lnTo>
                    <a:pt x="949" y="708"/>
                  </a:lnTo>
                  <a:lnTo>
                    <a:pt x="940" y="689"/>
                  </a:lnTo>
                  <a:close/>
                  <a:moveTo>
                    <a:pt x="833" y="1"/>
                  </a:moveTo>
                  <a:cubicBezTo>
                    <a:pt x="785" y="1"/>
                    <a:pt x="735" y="13"/>
                    <a:pt x="698" y="38"/>
                  </a:cubicBezTo>
                  <a:lnTo>
                    <a:pt x="633" y="47"/>
                  </a:lnTo>
                  <a:lnTo>
                    <a:pt x="633" y="150"/>
                  </a:lnTo>
                  <a:cubicBezTo>
                    <a:pt x="633" y="196"/>
                    <a:pt x="642" y="252"/>
                    <a:pt x="661" y="298"/>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66"/>
                  </a:lnTo>
                  <a:cubicBezTo>
                    <a:pt x="1" y="512"/>
                    <a:pt x="47" y="559"/>
                    <a:pt x="122" y="577"/>
                  </a:cubicBezTo>
                  <a:cubicBezTo>
                    <a:pt x="182" y="587"/>
                    <a:pt x="243" y="591"/>
                    <a:pt x="303" y="591"/>
                  </a:cubicBezTo>
                  <a:cubicBezTo>
                    <a:pt x="363" y="591"/>
                    <a:pt x="424" y="587"/>
                    <a:pt x="484" y="577"/>
                  </a:cubicBezTo>
                  <a:lnTo>
                    <a:pt x="484" y="577"/>
                  </a:lnTo>
                  <a:cubicBezTo>
                    <a:pt x="410" y="605"/>
                    <a:pt x="345" y="643"/>
                    <a:pt x="289" y="689"/>
                  </a:cubicBezTo>
                  <a:lnTo>
                    <a:pt x="224" y="661"/>
                  </a:lnTo>
                  <a:lnTo>
                    <a:pt x="224" y="773"/>
                  </a:lnTo>
                  <a:cubicBezTo>
                    <a:pt x="224" y="819"/>
                    <a:pt x="270" y="866"/>
                    <a:pt x="345" y="894"/>
                  </a:cubicBezTo>
                  <a:cubicBezTo>
                    <a:pt x="365" y="898"/>
                    <a:pt x="385" y="900"/>
                    <a:pt x="405" y="900"/>
                  </a:cubicBezTo>
                  <a:cubicBezTo>
                    <a:pt x="470" y="900"/>
                    <a:pt x="535" y="876"/>
                    <a:pt x="577" y="819"/>
                  </a:cubicBezTo>
                  <a:lnTo>
                    <a:pt x="577" y="819"/>
                  </a:lnTo>
                  <a:cubicBezTo>
                    <a:pt x="540" y="884"/>
                    <a:pt x="596" y="949"/>
                    <a:pt x="689" y="977"/>
                  </a:cubicBezTo>
                  <a:cubicBezTo>
                    <a:pt x="709" y="982"/>
                    <a:pt x="729" y="984"/>
                    <a:pt x="749" y="984"/>
                  </a:cubicBezTo>
                  <a:cubicBezTo>
                    <a:pt x="815" y="984"/>
                    <a:pt x="881" y="960"/>
                    <a:pt x="931" y="903"/>
                  </a:cubicBezTo>
                  <a:cubicBezTo>
                    <a:pt x="940" y="884"/>
                    <a:pt x="949" y="856"/>
                    <a:pt x="959" y="819"/>
                  </a:cubicBezTo>
                  <a:cubicBezTo>
                    <a:pt x="959" y="810"/>
                    <a:pt x="959" y="801"/>
                    <a:pt x="959" y="791"/>
                  </a:cubicBezTo>
                  <a:lnTo>
                    <a:pt x="959" y="717"/>
                  </a:lnTo>
                  <a:cubicBezTo>
                    <a:pt x="1024" y="773"/>
                    <a:pt x="1107" y="819"/>
                    <a:pt x="1200" y="838"/>
                  </a:cubicBezTo>
                  <a:cubicBezTo>
                    <a:pt x="1222" y="845"/>
                    <a:pt x="1245" y="849"/>
                    <a:pt x="1267" y="849"/>
                  </a:cubicBezTo>
                  <a:cubicBezTo>
                    <a:pt x="1331" y="849"/>
                    <a:pt x="1394" y="821"/>
                    <a:pt x="1442" y="773"/>
                  </a:cubicBezTo>
                  <a:cubicBezTo>
                    <a:pt x="1442" y="763"/>
                    <a:pt x="1451" y="745"/>
                    <a:pt x="1451" y="736"/>
                  </a:cubicBezTo>
                  <a:lnTo>
                    <a:pt x="1451" y="633"/>
                  </a:lnTo>
                  <a:cubicBezTo>
                    <a:pt x="1498" y="624"/>
                    <a:pt x="1544" y="605"/>
                    <a:pt x="1572" y="559"/>
                  </a:cubicBezTo>
                  <a:cubicBezTo>
                    <a:pt x="1582" y="550"/>
                    <a:pt x="1582" y="540"/>
                    <a:pt x="1582" y="522"/>
                  </a:cubicBezTo>
                  <a:lnTo>
                    <a:pt x="1582" y="401"/>
                  </a:lnTo>
                  <a:lnTo>
                    <a:pt x="1544" y="438"/>
                  </a:lnTo>
                  <a:cubicBezTo>
                    <a:pt x="1517" y="429"/>
                    <a:pt x="1498" y="419"/>
                    <a:pt x="1479" y="410"/>
                  </a:cubicBezTo>
                  <a:cubicBezTo>
                    <a:pt x="1419" y="401"/>
                    <a:pt x="1356" y="396"/>
                    <a:pt x="1293" y="396"/>
                  </a:cubicBezTo>
                  <a:cubicBezTo>
                    <a:pt x="1231" y="396"/>
                    <a:pt x="1168" y="401"/>
                    <a:pt x="1107" y="410"/>
                  </a:cubicBezTo>
                  <a:cubicBezTo>
                    <a:pt x="1210" y="382"/>
                    <a:pt x="1293" y="326"/>
                    <a:pt x="1358" y="243"/>
                  </a:cubicBezTo>
                  <a:cubicBezTo>
                    <a:pt x="1368" y="233"/>
                    <a:pt x="1368" y="215"/>
                    <a:pt x="1368" y="196"/>
                  </a:cubicBezTo>
                  <a:lnTo>
                    <a:pt x="1368" y="75"/>
                  </a:lnTo>
                  <a:lnTo>
                    <a:pt x="1321" y="122"/>
                  </a:lnTo>
                  <a:cubicBezTo>
                    <a:pt x="1303" y="103"/>
                    <a:pt x="1275" y="94"/>
                    <a:pt x="1247" y="94"/>
                  </a:cubicBezTo>
                  <a:cubicBezTo>
                    <a:pt x="1222" y="86"/>
                    <a:pt x="1197" y="82"/>
                    <a:pt x="1172" y="82"/>
                  </a:cubicBezTo>
                  <a:cubicBezTo>
                    <a:pt x="1112" y="82"/>
                    <a:pt x="1054" y="106"/>
                    <a:pt x="1014" y="159"/>
                  </a:cubicBezTo>
                  <a:cubicBezTo>
                    <a:pt x="1052" y="94"/>
                    <a:pt x="996" y="29"/>
                    <a:pt x="903"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0"/>
            <p:cNvSpPr/>
            <p:nvPr/>
          </p:nvSpPr>
          <p:spPr>
            <a:xfrm>
              <a:off x="1892933" y="3184490"/>
              <a:ext cx="179231" cy="109816"/>
            </a:xfrm>
            <a:custGeom>
              <a:avLst/>
              <a:gdLst/>
              <a:ahLst/>
              <a:cxnLst/>
              <a:rect l="l" t="t" r="r" b="b"/>
              <a:pathLst>
                <a:path w="1637" h="1003" extrusionOk="0">
                  <a:moveTo>
                    <a:pt x="840" y="1"/>
                  </a:moveTo>
                  <a:cubicBezTo>
                    <a:pt x="699" y="1"/>
                    <a:pt x="593" y="174"/>
                    <a:pt x="679" y="308"/>
                  </a:cubicBezTo>
                  <a:cubicBezTo>
                    <a:pt x="605" y="233"/>
                    <a:pt x="512" y="177"/>
                    <a:pt x="419" y="159"/>
                  </a:cubicBezTo>
                  <a:cubicBezTo>
                    <a:pt x="394" y="152"/>
                    <a:pt x="370" y="148"/>
                    <a:pt x="346"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4"/>
                    <a:pt x="326" y="670"/>
                    <a:pt x="270" y="754"/>
                  </a:cubicBezTo>
                  <a:cubicBezTo>
                    <a:pt x="23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2" y="997"/>
                    <a:pt x="768" y="1002"/>
                    <a:pt x="793" y="1002"/>
                  </a:cubicBezTo>
                  <a:cubicBezTo>
                    <a:pt x="938" y="1002"/>
                    <a:pt x="1053" y="833"/>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23"/>
                    <a:pt x="1469" y="665"/>
                    <a:pt x="1387" y="640"/>
                  </a:cubicBezTo>
                  <a:lnTo>
                    <a:pt x="1387" y="640"/>
                  </a:lnTo>
                  <a:cubicBezTo>
                    <a:pt x="1401" y="643"/>
                    <a:pt x="1416" y="644"/>
                    <a:pt x="1430" y="644"/>
                  </a:cubicBezTo>
                  <a:cubicBezTo>
                    <a:pt x="1497" y="644"/>
                    <a:pt x="1558" y="616"/>
                    <a:pt x="1600" y="568"/>
                  </a:cubicBezTo>
                  <a:cubicBezTo>
                    <a:pt x="1637" y="503"/>
                    <a:pt x="1590" y="438"/>
                    <a:pt x="1497" y="419"/>
                  </a:cubicBezTo>
                  <a:cubicBezTo>
                    <a:pt x="1437" y="405"/>
                    <a:pt x="1376" y="398"/>
                    <a:pt x="1316" y="398"/>
                  </a:cubicBezTo>
                  <a:cubicBezTo>
                    <a:pt x="1256" y="398"/>
                    <a:pt x="1195" y="405"/>
                    <a:pt x="1135" y="419"/>
                  </a:cubicBezTo>
                  <a:cubicBezTo>
                    <a:pt x="1228" y="391"/>
                    <a:pt x="1311" y="326"/>
                    <a:pt x="1376" y="252"/>
                  </a:cubicBezTo>
                  <a:cubicBezTo>
                    <a:pt x="1414" y="187"/>
                    <a:pt x="1367" y="122"/>
                    <a:pt x="1274" y="103"/>
                  </a:cubicBezTo>
                  <a:cubicBezTo>
                    <a:pt x="1250" y="96"/>
                    <a:pt x="1226" y="92"/>
                    <a:pt x="1202" y="92"/>
                  </a:cubicBezTo>
                  <a:cubicBezTo>
                    <a:pt x="1135" y="92"/>
                    <a:pt x="1074" y="120"/>
                    <a:pt x="1032" y="168"/>
                  </a:cubicBezTo>
                  <a:cubicBezTo>
                    <a:pt x="1070" y="103"/>
                    <a:pt x="1023" y="38"/>
                    <a:pt x="921" y="19"/>
                  </a:cubicBezTo>
                  <a:cubicBezTo>
                    <a:pt x="893" y="6"/>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0"/>
            <p:cNvSpPr/>
            <p:nvPr/>
          </p:nvSpPr>
          <p:spPr>
            <a:xfrm>
              <a:off x="1456076" y="31406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0"/>
            <p:cNvSpPr/>
            <p:nvPr/>
          </p:nvSpPr>
          <p:spPr>
            <a:xfrm>
              <a:off x="1456076" y="30551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0"/>
            <p:cNvSpPr/>
            <p:nvPr/>
          </p:nvSpPr>
          <p:spPr>
            <a:xfrm>
              <a:off x="1471404" y="30623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0"/>
            <p:cNvSpPr/>
            <p:nvPr/>
          </p:nvSpPr>
          <p:spPr>
            <a:xfrm>
              <a:off x="1471404" y="30623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0"/>
            <p:cNvSpPr/>
            <p:nvPr/>
          </p:nvSpPr>
          <p:spPr>
            <a:xfrm>
              <a:off x="1509068" y="30970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0"/>
            <p:cNvSpPr/>
            <p:nvPr/>
          </p:nvSpPr>
          <p:spPr>
            <a:xfrm>
              <a:off x="1508083" y="30835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0"/>
            <p:cNvSpPr/>
            <p:nvPr/>
          </p:nvSpPr>
          <p:spPr>
            <a:xfrm>
              <a:off x="1672972" y="3128542"/>
              <a:ext cx="278098" cy="130400"/>
            </a:xfrm>
            <a:custGeom>
              <a:avLst/>
              <a:gdLst/>
              <a:ahLst/>
              <a:cxnLst/>
              <a:rect l="l" t="t" r="r" b="b"/>
              <a:pathLst>
                <a:path w="2540" h="1191" extrusionOk="0">
                  <a:moveTo>
                    <a:pt x="2539" y="0"/>
                  </a:moveTo>
                  <a:lnTo>
                    <a:pt x="0" y="10"/>
                  </a:lnTo>
                  <a:lnTo>
                    <a:pt x="0" y="382"/>
                  </a:lnTo>
                  <a:cubicBezTo>
                    <a:pt x="0" y="939"/>
                    <a:pt x="670" y="1191"/>
                    <a:pt x="1265" y="1191"/>
                  </a:cubicBezTo>
                  <a:cubicBezTo>
                    <a:pt x="1860" y="1191"/>
                    <a:pt x="2539" y="939"/>
                    <a:pt x="2539" y="38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0"/>
            <p:cNvSpPr/>
            <p:nvPr/>
          </p:nvSpPr>
          <p:spPr>
            <a:xfrm>
              <a:off x="1672972" y="3043031"/>
              <a:ext cx="278098" cy="176165"/>
            </a:xfrm>
            <a:custGeom>
              <a:avLst/>
              <a:gdLst/>
              <a:ahLst/>
              <a:cxnLst/>
              <a:rect l="l" t="t" r="r" b="b"/>
              <a:pathLst>
                <a:path w="2540" h="1609" extrusionOk="0">
                  <a:moveTo>
                    <a:pt x="1256" y="0"/>
                  </a:moveTo>
                  <a:cubicBezTo>
                    <a:pt x="707" y="0"/>
                    <a:pt x="0" y="233"/>
                    <a:pt x="0" y="791"/>
                  </a:cubicBezTo>
                  <a:cubicBezTo>
                    <a:pt x="0" y="1358"/>
                    <a:pt x="670" y="1609"/>
                    <a:pt x="1265"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a:off x="1688191" y="3050148"/>
              <a:ext cx="246566" cy="155801"/>
            </a:xfrm>
            <a:custGeom>
              <a:avLst/>
              <a:gdLst/>
              <a:ahLst/>
              <a:cxnLst/>
              <a:rect l="l" t="t" r="r" b="b"/>
              <a:pathLst>
                <a:path w="2252" h="1423" extrusionOk="0">
                  <a:moveTo>
                    <a:pt x="1117" y="0"/>
                  </a:moveTo>
                  <a:cubicBezTo>
                    <a:pt x="624" y="0"/>
                    <a:pt x="1" y="205"/>
                    <a:pt x="1" y="698"/>
                  </a:cubicBezTo>
                  <a:cubicBezTo>
                    <a:pt x="1" y="1191"/>
                    <a:pt x="596" y="1423"/>
                    <a:pt x="1126"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0"/>
            <p:cNvSpPr/>
            <p:nvPr/>
          </p:nvSpPr>
          <p:spPr>
            <a:xfrm>
              <a:off x="1688191" y="3050148"/>
              <a:ext cx="246566" cy="85619"/>
            </a:xfrm>
            <a:custGeom>
              <a:avLst/>
              <a:gdLst/>
              <a:ahLst/>
              <a:cxnLst/>
              <a:rect l="l" t="t" r="r" b="b"/>
              <a:pathLst>
                <a:path w="2252" h="782" extrusionOk="0">
                  <a:moveTo>
                    <a:pt x="1117" y="0"/>
                  </a:moveTo>
                  <a:cubicBezTo>
                    <a:pt x="605" y="0"/>
                    <a:pt x="1" y="205"/>
                    <a:pt x="1" y="698"/>
                  </a:cubicBezTo>
                  <a:lnTo>
                    <a:pt x="1" y="772"/>
                  </a:lnTo>
                  <a:cubicBezTo>
                    <a:pt x="66" y="335"/>
                    <a:pt x="652" y="149"/>
                    <a:pt x="1117" y="149"/>
                  </a:cubicBezTo>
                  <a:cubicBezTo>
                    <a:pt x="1600" y="149"/>
                    <a:pt x="2196" y="335"/>
                    <a:pt x="2251" y="781"/>
                  </a:cubicBezTo>
                  <a:cubicBezTo>
                    <a:pt x="2251" y="753"/>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0"/>
            <p:cNvSpPr/>
            <p:nvPr/>
          </p:nvSpPr>
          <p:spPr>
            <a:xfrm>
              <a:off x="1725964" y="3084746"/>
              <a:ext cx="173100" cy="108174"/>
            </a:xfrm>
            <a:custGeom>
              <a:avLst/>
              <a:gdLst/>
              <a:ahLst/>
              <a:cxnLst/>
              <a:rect l="l" t="t" r="r" b="b"/>
              <a:pathLst>
                <a:path w="1581" h="988" extrusionOk="0">
                  <a:moveTo>
                    <a:pt x="1348" y="633"/>
                  </a:moveTo>
                  <a:cubicBezTo>
                    <a:pt x="1367" y="633"/>
                    <a:pt x="1386" y="637"/>
                    <a:pt x="1404" y="637"/>
                  </a:cubicBezTo>
                  <a:cubicBezTo>
                    <a:pt x="1414" y="637"/>
                    <a:pt x="1423" y="636"/>
                    <a:pt x="1432" y="633"/>
                  </a:cubicBezTo>
                  <a:lnTo>
                    <a:pt x="1432" y="633"/>
                  </a:lnTo>
                  <a:lnTo>
                    <a:pt x="1414" y="661"/>
                  </a:lnTo>
                  <a:cubicBezTo>
                    <a:pt x="1395" y="642"/>
                    <a:pt x="1367" y="633"/>
                    <a:pt x="1348" y="633"/>
                  </a:cubicBezTo>
                  <a:close/>
                  <a:moveTo>
                    <a:pt x="949" y="698"/>
                  </a:moveTo>
                  <a:lnTo>
                    <a:pt x="958" y="707"/>
                  </a:lnTo>
                  <a:lnTo>
                    <a:pt x="949" y="707"/>
                  </a:lnTo>
                  <a:cubicBezTo>
                    <a:pt x="949" y="707"/>
                    <a:pt x="949" y="698"/>
                    <a:pt x="949" y="698"/>
                  </a:cubicBezTo>
                  <a:close/>
                  <a:moveTo>
                    <a:pt x="841" y="1"/>
                  </a:moveTo>
                  <a:cubicBezTo>
                    <a:pt x="791" y="1"/>
                    <a:pt x="742" y="15"/>
                    <a:pt x="697" y="47"/>
                  </a:cubicBezTo>
                  <a:lnTo>
                    <a:pt x="642" y="56"/>
                  </a:lnTo>
                  <a:lnTo>
                    <a:pt x="642" y="149"/>
                  </a:lnTo>
                  <a:cubicBezTo>
                    <a:pt x="632" y="205"/>
                    <a:pt x="642" y="251"/>
                    <a:pt x="660" y="298"/>
                  </a:cubicBezTo>
                  <a:cubicBezTo>
                    <a:pt x="595" y="224"/>
                    <a:pt x="493" y="177"/>
                    <a:pt x="391" y="149"/>
                  </a:cubicBezTo>
                  <a:cubicBezTo>
                    <a:pt x="369" y="143"/>
                    <a:pt x="347" y="140"/>
                    <a:pt x="326" y="140"/>
                  </a:cubicBezTo>
                  <a:cubicBezTo>
                    <a:pt x="282" y="140"/>
                    <a:pt x="239" y="152"/>
                    <a:pt x="195" y="177"/>
                  </a:cubicBezTo>
                  <a:lnTo>
                    <a:pt x="140" y="131"/>
                  </a:lnTo>
                  <a:lnTo>
                    <a:pt x="140" y="251"/>
                  </a:lnTo>
                  <a:cubicBezTo>
                    <a:pt x="140" y="307"/>
                    <a:pt x="186" y="344"/>
                    <a:pt x="260" y="363"/>
                  </a:cubicBezTo>
                  <a:cubicBezTo>
                    <a:pt x="237" y="360"/>
                    <a:pt x="213" y="358"/>
                    <a:pt x="189" y="358"/>
                  </a:cubicBezTo>
                  <a:cubicBezTo>
                    <a:pt x="148" y="358"/>
                    <a:pt x="106" y="364"/>
                    <a:pt x="65" y="382"/>
                  </a:cubicBezTo>
                  <a:lnTo>
                    <a:pt x="0" y="344"/>
                  </a:lnTo>
                  <a:lnTo>
                    <a:pt x="0" y="475"/>
                  </a:lnTo>
                  <a:cubicBezTo>
                    <a:pt x="0" y="521"/>
                    <a:pt x="47" y="558"/>
                    <a:pt x="121" y="577"/>
                  </a:cubicBezTo>
                  <a:cubicBezTo>
                    <a:pt x="181" y="591"/>
                    <a:pt x="242" y="598"/>
                    <a:pt x="302" y="598"/>
                  </a:cubicBezTo>
                  <a:cubicBezTo>
                    <a:pt x="363" y="598"/>
                    <a:pt x="423" y="591"/>
                    <a:pt x="484" y="577"/>
                  </a:cubicBezTo>
                  <a:lnTo>
                    <a:pt x="484" y="577"/>
                  </a:lnTo>
                  <a:cubicBezTo>
                    <a:pt x="409" y="605"/>
                    <a:pt x="344" y="642"/>
                    <a:pt x="288" y="689"/>
                  </a:cubicBezTo>
                  <a:lnTo>
                    <a:pt x="223" y="661"/>
                  </a:lnTo>
                  <a:lnTo>
                    <a:pt x="223" y="782"/>
                  </a:lnTo>
                  <a:cubicBezTo>
                    <a:pt x="223" y="828"/>
                    <a:pt x="270" y="875"/>
                    <a:pt x="344" y="893"/>
                  </a:cubicBezTo>
                  <a:cubicBezTo>
                    <a:pt x="366" y="900"/>
                    <a:pt x="389" y="904"/>
                    <a:pt x="411" y="904"/>
                  </a:cubicBezTo>
                  <a:cubicBezTo>
                    <a:pt x="475" y="904"/>
                    <a:pt x="538" y="876"/>
                    <a:pt x="586" y="828"/>
                  </a:cubicBezTo>
                  <a:lnTo>
                    <a:pt x="586" y="828"/>
                  </a:lnTo>
                  <a:cubicBezTo>
                    <a:pt x="549" y="893"/>
                    <a:pt x="595" y="958"/>
                    <a:pt x="688" y="977"/>
                  </a:cubicBezTo>
                  <a:cubicBezTo>
                    <a:pt x="710" y="984"/>
                    <a:pt x="733" y="988"/>
                    <a:pt x="755" y="988"/>
                  </a:cubicBezTo>
                  <a:cubicBezTo>
                    <a:pt x="819" y="988"/>
                    <a:pt x="882" y="960"/>
                    <a:pt x="930" y="912"/>
                  </a:cubicBezTo>
                  <a:cubicBezTo>
                    <a:pt x="949" y="884"/>
                    <a:pt x="958" y="856"/>
                    <a:pt x="958" y="828"/>
                  </a:cubicBezTo>
                  <a:cubicBezTo>
                    <a:pt x="958" y="819"/>
                    <a:pt x="958" y="809"/>
                    <a:pt x="958" y="791"/>
                  </a:cubicBezTo>
                  <a:lnTo>
                    <a:pt x="958" y="716"/>
                  </a:lnTo>
                  <a:cubicBezTo>
                    <a:pt x="1032" y="782"/>
                    <a:pt x="1107" y="828"/>
                    <a:pt x="1200" y="847"/>
                  </a:cubicBezTo>
                  <a:cubicBezTo>
                    <a:pt x="1222" y="854"/>
                    <a:pt x="1244" y="857"/>
                    <a:pt x="1267" y="857"/>
                  </a:cubicBezTo>
                  <a:cubicBezTo>
                    <a:pt x="1330" y="857"/>
                    <a:pt x="1393" y="830"/>
                    <a:pt x="1441" y="782"/>
                  </a:cubicBezTo>
                  <a:cubicBezTo>
                    <a:pt x="1451" y="763"/>
                    <a:pt x="1451" y="754"/>
                    <a:pt x="1451" y="735"/>
                  </a:cubicBezTo>
                  <a:lnTo>
                    <a:pt x="1451" y="633"/>
                  </a:lnTo>
                  <a:cubicBezTo>
                    <a:pt x="1497" y="633"/>
                    <a:pt x="1544" y="605"/>
                    <a:pt x="1572" y="568"/>
                  </a:cubicBezTo>
                  <a:cubicBezTo>
                    <a:pt x="1581" y="558"/>
                    <a:pt x="1581" y="549"/>
                    <a:pt x="1581" y="530"/>
                  </a:cubicBezTo>
                  <a:lnTo>
                    <a:pt x="1581" y="400"/>
                  </a:lnTo>
                  <a:lnTo>
                    <a:pt x="1544" y="437"/>
                  </a:lnTo>
                  <a:cubicBezTo>
                    <a:pt x="1525" y="428"/>
                    <a:pt x="1497" y="419"/>
                    <a:pt x="1479" y="419"/>
                  </a:cubicBezTo>
                  <a:cubicBezTo>
                    <a:pt x="1418" y="405"/>
                    <a:pt x="1358" y="398"/>
                    <a:pt x="1297" y="398"/>
                  </a:cubicBezTo>
                  <a:cubicBezTo>
                    <a:pt x="1237" y="398"/>
                    <a:pt x="1176" y="405"/>
                    <a:pt x="1116" y="419"/>
                  </a:cubicBezTo>
                  <a:cubicBezTo>
                    <a:pt x="1209" y="382"/>
                    <a:pt x="1293" y="326"/>
                    <a:pt x="1358" y="251"/>
                  </a:cubicBezTo>
                  <a:cubicBezTo>
                    <a:pt x="1367" y="233"/>
                    <a:pt x="1376" y="214"/>
                    <a:pt x="1367" y="196"/>
                  </a:cubicBezTo>
                  <a:lnTo>
                    <a:pt x="1367" y="84"/>
                  </a:lnTo>
                  <a:lnTo>
                    <a:pt x="1330" y="121"/>
                  </a:lnTo>
                  <a:cubicBezTo>
                    <a:pt x="1302" y="112"/>
                    <a:pt x="1283" y="103"/>
                    <a:pt x="1255" y="93"/>
                  </a:cubicBezTo>
                  <a:cubicBezTo>
                    <a:pt x="1234" y="86"/>
                    <a:pt x="1211" y="83"/>
                    <a:pt x="1189" y="83"/>
                  </a:cubicBezTo>
                  <a:cubicBezTo>
                    <a:pt x="1125" y="83"/>
                    <a:pt x="1062" y="110"/>
                    <a:pt x="1014" y="158"/>
                  </a:cubicBezTo>
                  <a:cubicBezTo>
                    <a:pt x="1051" y="103"/>
                    <a:pt x="1004" y="28"/>
                    <a:pt x="911" y="10"/>
                  </a:cubicBezTo>
                  <a:cubicBezTo>
                    <a:pt x="888" y="4"/>
                    <a:pt x="864"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a:off x="1723884" y="3071389"/>
              <a:ext cx="179341" cy="109269"/>
            </a:xfrm>
            <a:custGeom>
              <a:avLst/>
              <a:gdLst/>
              <a:ahLst/>
              <a:cxnLst/>
              <a:rect l="l" t="t" r="r" b="b"/>
              <a:pathLst>
                <a:path w="1638" h="998" extrusionOk="0">
                  <a:moveTo>
                    <a:pt x="858" y="0"/>
                  </a:moveTo>
                  <a:cubicBezTo>
                    <a:pt x="791" y="0"/>
                    <a:pt x="730" y="28"/>
                    <a:pt x="689" y="76"/>
                  </a:cubicBezTo>
                  <a:cubicBezTo>
                    <a:pt x="642" y="150"/>
                    <a:pt x="642" y="234"/>
                    <a:pt x="689" y="308"/>
                  </a:cubicBezTo>
                  <a:cubicBezTo>
                    <a:pt x="614" y="234"/>
                    <a:pt x="521" y="178"/>
                    <a:pt x="419" y="160"/>
                  </a:cubicBezTo>
                  <a:cubicBezTo>
                    <a:pt x="395" y="152"/>
                    <a:pt x="370" y="149"/>
                    <a:pt x="347" y="149"/>
                  </a:cubicBezTo>
                  <a:cubicBezTo>
                    <a:pt x="280" y="149"/>
                    <a:pt x="218" y="177"/>
                    <a:pt x="177" y="225"/>
                  </a:cubicBezTo>
                  <a:cubicBezTo>
                    <a:pt x="141" y="279"/>
                    <a:pt x="184" y="342"/>
                    <a:pt x="272" y="371"/>
                  </a:cubicBezTo>
                  <a:lnTo>
                    <a:pt x="272" y="371"/>
                  </a:lnTo>
                  <a:cubicBezTo>
                    <a:pt x="253" y="365"/>
                    <a:pt x="233" y="363"/>
                    <a:pt x="213" y="363"/>
                  </a:cubicBezTo>
                  <a:cubicBezTo>
                    <a:pt x="149" y="363"/>
                    <a:pt x="86" y="390"/>
                    <a:pt x="38" y="439"/>
                  </a:cubicBezTo>
                  <a:cubicBezTo>
                    <a:pt x="0" y="494"/>
                    <a:pt x="56" y="559"/>
                    <a:pt x="149" y="587"/>
                  </a:cubicBezTo>
                  <a:cubicBezTo>
                    <a:pt x="210" y="597"/>
                    <a:pt x="270" y="601"/>
                    <a:pt x="331" y="601"/>
                  </a:cubicBezTo>
                  <a:cubicBezTo>
                    <a:pt x="391" y="601"/>
                    <a:pt x="451" y="597"/>
                    <a:pt x="512" y="587"/>
                  </a:cubicBezTo>
                  <a:lnTo>
                    <a:pt x="512" y="587"/>
                  </a:lnTo>
                  <a:cubicBezTo>
                    <a:pt x="410" y="615"/>
                    <a:pt x="326" y="671"/>
                    <a:pt x="270" y="755"/>
                  </a:cubicBezTo>
                  <a:cubicBezTo>
                    <a:pt x="233" y="811"/>
                    <a:pt x="279" y="876"/>
                    <a:pt x="372" y="904"/>
                  </a:cubicBezTo>
                  <a:cubicBezTo>
                    <a:pt x="392" y="908"/>
                    <a:pt x="412" y="910"/>
                    <a:pt x="433" y="910"/>
                  </a:cubicBezTo>
                  <a:cubicBezTo>
                    <a:pt x="498" y="910"/>
                    <a:pt x="564" y="886"/>
                    <a:pt x="614" y="829"/>
                  </a:cubicBezTo>
                  <a:lnTo>
                    <a:pt x="614" y="829"/>
                  </a:lnTo>
                  <a:cubicBezTo>
                    <a:pt x="577" y="894"/>
                    <a:pt x="623" y="959"/>
                    <a:pt x="716" y="978"/>
                  </a:cubicBezTo>
                  <a:cubicBezTo>
                    <a:pt x="746" y="991"/>
                    <a:pt x="775" y="997"/>
                    <a:pt x="803" y="997"/>
                  </a:cubicBezTo>
                  <a:cubicBezTo>
                    <a:pt x="949" y="997"/>
                    <a:pt x="1052" y="830"/>
                    <a:pt x="958" y="690"/>
                  </a:cubicBezTo>
                  <a:lnTo>
                    <a:pt x="958" y="690"/>
                  </a:lnTo>
                  <a:cubicBezTo>
                    <a:pt x="1033" y="764"/>
                    <a:pt x="1126" y="820"/>
                    <a:pt x="1228" y="848"/>
                  </a:cubicBezTo>
                  <a:cubicBezTo>
                    <a:pt x="1250" y="855"/>
                    <a:pt x="1272" y="859"/>
                    <a:pt x="1295" y="859"/>
                  </a:cubicBezTo>
                  <a:cubicBezTo>
                    <a:pt x="1358" y="859"/>
                    <a:pt x="1422" y="831"/>
                    <a:pt x="1470" y="783"/>
                  </a:cubicBezTo>
                  <a:cubicBezTo>
                    <a:pt x="1506" y="719"/>
                    <a:pt x="1462" y="655"/>
                    <a:pt x="1373" y="635"/>
                  </a:cubicBezTo>
                  <a:lnTo>
                    <a:pt x="1373" y="635"/>
                  </a:lnTo>
                  <a:cubicBezTo>
                    <a:pt x="1391" y="639"/>
                    <a:pt x="1409" y="641"/>
                    <a:pt x="1428" y="641"/>
                  </a:cubicBezTo>
                  <a:cubicBezTo>
                    <a:pt x="1493" y="641"/>
                    <a:pt x="1557" y="616"/>
                    <a:pt x="1600" y="559"/>
                  </a:cubicBezTo>
                  <a:cubicBezTo>
                    <a:pt x="1637" y="504"/>
                    <a:pt x="1591" y="439"/>
                    <a:pt x="1498" y="411"/>
                  </a:cubicBezTo>
                  <a:cubicBezTo>
                    <a:pt x="1437" y="401"/>
                    <a:pt x="1377" y="397"/>
                    <a:pt x="1316" y="397"/>
                  </a:cubicBezTo>
                  <a:cubicBezTo>
                    <a:pt x="1256" y="397"/>
                    <a:pt x="1195" y="401"/>
                    <a:pt x="1135" y="411"/>
                  </a:cubicBezTo>
                  <a:cubicBezTo>
                    <a:pt x="1228" y="383"/>
                    <a:pt x="1312" y="327"/>
                    <a:pt x="1377" y="243"/>
                  </a:cubicBezTo>
                  <a:cubicBezTo>
                    <a:pt x="1414" y="187"/>
                    <a:pt x="1367" y="122"/>
                    <a:pt x="1274" y="94"/>
                  </a:cubicBezTo>
                  <a:cubicBezTo>
                    <a:pt x="1253" y="87"/>
                    <a:pt x="1229" y="84"/>
                    <a:pt x="1206" y="84"/>
                  </a:cubicBezTo>
                  <a:cubicBezTo>
                    <a:pt x="1140" y="84"/>
                    <a:pt x="1074" y="112"/>
                    <a:pt x="1033" y="160"/>
                  </a:cubicBezTo>
                  <a:cubicBezTo>
                    <a:pt x="1070" y="104"/>
                    <a:pt x="1023" y="29"/>
                    <a:pt x="930" y="11"/>
                  </a:cubicBezTo>
                  <a:cubicBezTo>
                    <a:pt x="906" y="4"/>
                    <a:pt x="882" y="0"/>
                    <a:pt x="8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0"/>
            <p:cNvSpPr/>
            <p:nvPr/>
          </p:nvSpPr>
          <p:spPr>
            <a:xfrm>
              <a:off x="988781" y="4345175"/>
              <a:ext cx="663932" cy="399301"/>
            </a:xfrm>
            <a:custGeom>
              <a:avLst/>
              <a:gdLst/>
              <a:ahLst/>
              <a:cxnLst/>
              <a:rect l="l" t="t" r="r" b="b"/>
              <a:pathLst>
                <a:path w="6064" h="3647" extrusionOk="0">
                  <a:moveTo>
                    <a:pt x="2325" y="1"/>
                  </a:moveTo>
                  <a:lnTo>
                    <a:pt x="0" y="1452"/>
                  </a:lnTo>
                  <a:lnTo>
                    <a:pt x="3711" y="3609"/>
                  </a:lnTo>
                  <a:cubicBezTo>
                    <a:pt x="3753" y="3635"/>
                    <a:pt x="3802" y="3647"/>
                    <a:pt x="3852" y="3647"/>
                  </a:cubicBezTo>
                  <a:cubicBezTo>
                    <a:pt x="3911" y="3647"/>
                    <a:pt x="3972" y="3630"/>
                    <a:pt x="4027" y="3600"/>
                  </a:cubicBezTo>
                  <a:lnTo>
                    <a:pt x="5961" y="2382"/>
                  </a:lnTo>
                  <a:cubicBezTo>
                    <a:pt x="6063" y="2316"/>
                    <a:pt x="6063" y="2168"/>
                    <a:pt x="5952" y="2103"/>
                  </a:cubicBezTo>
                  <a:lnTo>
                    <a:pt x="2325" y="1"/>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0"/>
            <p:cNvSpPr/>
            <p:nvPr/>
          </p:nvSpPr>
          <p:spPr>
            <a:xfrm>
              <a:off x="988781" y="4311671"/>
              <a:ext cx="442001" cy="378060"/>
            </a:xfrm>
            <a:custGeom>
              <a:avLst/>
              <a:gdLst/>
              <a:ahLst/>
              <a:cxnLst/>
              <a:rect l="l" t="t" r="r" b="b"/>
              <a:pathLst>
                <a:path w="4037" h="3453" extrusionOk="0">
                  <a:moveTo>
                    <a:pt x="475" y="0"/>
                  </a:moveTo>
                  <a:lnTo>
                    <a:pt x="38" y="1423"/>
                  </a:lnTo>
                  <a:cubicBezTo>
                    <a:pt x="0" y="1534"/>
                    <a:pt x="47" y="1655"/>
                    <a:pt x="149" y="1711"/>
                  </a:cubicBezTo>
                  <a:lnTo>
                    <a:pt x="3032" y="3376"/>
                  </a:lnTo>
                  <a:cubicBezTo>
                    <a:pt x="3125" y="3427"/>
                    <a:pt x="3230" y="3452"/>
                    <a:pt x="3334" y="3452"/>
                  </a:cubicBezTo>
                  <a:cubicBezTo>
                    <a:pt x="3439" y="3452"/>
                    <a:pt x="3543" y="3427"/>
                    <a:pt x="3636" y="3376"/>
                  </a:cubicBezTo>
                  <a:lnTo>
                    <a:pt x="4036" y="3152"/>
                  </a:lnTo>
                  <a:lnTo>
                    <a:pt x="3534" y="2874"/>
                  </a:lnTo>
                  <a:lnTo>
                    <a:pt x="3832" y="1934"/>
                  </a:lnTo>
                  <a:lnTo>
                    <a:pt x="4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a:off x="1156407" y="4285175"/>
              <a:ext cx="376637" cy="228719"/>
            </a:xfrm>
            <a:custGeom>
              <a:avLst/>
              <a:gdLst/>
              <a:ahLst/>
              <a:cxnLst/>
              <a:rect l="l" t="t" r="r" b="b"/>
              <a:pathLst>
                <a:path w="3440" h="2089" extrusionOk="0">
                  <a:moveTo>
                    <a:pt x="231" y="1"/>
                  </a:moveTo>
                  <a:cubicBezTo>
                    <a:pt x="106" y="1"/>
                    <a:pt x="0" y="128"/>
                    <a:pt x="60" y="261"/>
                  </a:cubicBezTo>
                  <a:lnTo>
                    <a:pt x="69" y="298"/>
                  </a:lnTo>
                  <a:lnTo>
                    <a:pt x="3175" y="2074"/>
                  </a:lnTo>
                  <a:cubicBezTo>
                    <a:pt x="3196" y="2084"/>
                    <a:pt x="3218" y="2089"/>
                    <a:pt x="3238" y="2089"/>
                  </a:cubicBezTo>
                  <a:cubicBezTo>
                    <a:pt x="3352" y="2089"/>
                    <a:pt x="3439" y="1952"/>
                    <a:pt x="3361" y="1842"/>
                  </a:cubicBezTo>
                  <a:lnTo>
                    <a:pt x="3221" y="1693"/>
                  </a:lnTo>
                  <a:lnTo>
                    <a:pt x="329" y="28"/>
                  </a:lnTo>
                  <a:cubicBezTo>
                    <a:pt x="297" y="9"/>
                    <a:pt x="263" y="1"/>
                    <a:pt x="231"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a:off x="1358960" y="4470429"/>
              <a:ext cx="227625" cy="217552"/>
            </a:xfrm>
            <a:custGeom>
              <a:avLst/>
              <a:gdLst/>
              <a:ahLst/>
              <a:cxnLst/>
              <a:rect l="l" t="t" r="r" b="b"/>
              <a:pathLst>
                <a:path w="2079" h="1987" extrusionOk="0">
                  <a:moveTo>
                    <a:pt x="1371" y="1"/>
                  </a:moveTo>
                  <a:lnTo>
                    <a:pt x="460" y="484"/>
                  </a:lnTo>
                  <a:lnTo>
                    <a:pt x="23" y="1851"/>
                  </a:lnTo>
                  <a:cubicBezTo>
                    <a:pt x="1" y="1925"/>
                    <a:pt x="54" y="1986"/>
                    <a:pt x="119" y="1986"/>
                  </a:cubicBezTo>
                  <a:cubicBezTo>
                    <a:pt x="136" y="1986"/>
                    <a:pt x="154" y="1982"/>
                    <a:pt x="172" y="1972"/>
                  </a:cubicBezTo>
                  <a:lnTo>
                    <a:pt x="1976" y="949"/>
                  </a:lnTo>
                  <a:cubicBezTo>
                    <a:pt x="2059" y="903"/>
                    <a:pt x="2078" y="782"/>
                    <a:pt x="2013" y="717"/>
                  </a:cubicBezTo>
                  <a:lnTo>
                    <a:pt x="1371"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a:off x="1041664" y="4262730"/>
              <a:ext cx="467512" cy="260799"/>
            </a:xfrm>
            <a:custGeom>
              <a:avLst/>
              <a:gdLst/>
              <a:ahLst/>
              <a:cxnLst/>
              <a:rect l="l" t="t" r="r" b="b"/>
              <a:pathLst>
                <a:path w="4270" h="2382" extrusionOk="0">
                  <a:moveTo>
                    <a:pt x="926" y="1"/>
                  </a:moveTo>
                  <a:cubicBezTo>
                    <a:pt x="896" y="1"/>
                    <a:pt x="866" y="10"/>
                    <a:pt x="838" y="29"/>
                  </a:cubicBezTo>
                  <a:lnTo>
                    <a:pt x="1" y="456"/>
                  </a:lnTo>
                  <a:lnTo>
                    <a:pt x="3358" y="2381"/>
                  </a:lnTo>
                  <a:lnTo>
                    <a:pt x="4269" y="1898"/>
                  </a:lnTo>
                  <a:lnTo>
                    <a:pt x="1015" y="29"/>
                  </a:lnTo>
                  <a:cubicBezTo>
                    <a:pt x="987" y="10"/>
                    <a:pt x="956" y="1"/>
                    <a:pt x="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1104838" y="4291306"/>
              <a:ext cx="342258" cy="193464"/>
            </a:xfrm>
            <a:custGeom>
              <a:avLst/>
              <a:gdLst/>
              <a:ahLst/>
              <a:cxnLst/>
              <a:rect l="l" t="t" r="r" b="b"/>
              <a:pathLst>
                <a:path w="3126" h="1767" extrusionOk="0">
                  <a:moveTo>
                    <a:pt x="596" y="0"/>
                  </a:moveTo>
                  <a:lnTo>
                    <a:pt x="0" y="307"/>
                  </a:lnTo>
                  <a:lnTo>
                    <a:pt x="2539" y="1767"/>
                  </a:lnTo>
                  <a:lnTo>
                    <a:pt x="3125" y="1460"/>
                  </a:lnTo>
                  <a:lnTo>
                    <a:pt x="5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0"/>
            <p:cNvSpPr/>
            <p:nvPr/>
          </p:nvSpPr>
          <p:spPr>
            <a:xfrm>
              <a:off x="1104838" y="4291306"/>
              <a:ext cx="342258" cy="169049"/>
            </a:xfrm>
            <a:custGeom>
              <a:avLst/>
              <a:gdLst/>
              <a:ahLst/>
              <a:cxnLst/>
              <a:rect l="l" t="t" r="r" b="b"/>
              <a:pathLst>
                <a:path w="3126" h="1544" extrusionOk="0">
                  <a:moveTo>
                    <a:pt x="596" y="0"/>
                  </a:moveTo>
                  <a:lnTo>
                    <a:pt x="0" y="307"/>
                  </a:lnTo>
                  <a:lnTo>
                    <a:pt x="168" y="400"/>
                  </a:lnTo>
                  <a:lnTo>
                    <a:pt x="596" y="186"/>
                  </a:lnTo>
                  <a:lnTo>
                    <a:pt x="2967" y="1544"/>
                  </a:lnTo>
                  <a:lnTo>
                    <a:pt x="3125" y="1460"/>
                  </a:lnTo>
                  <a:lnTo>
                    <a:pt x="596"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0"/>
            <p:cNvSpPr/>
            <p:nvPr/>
          </p:nvSpPr>
          <p:spPr>
            <a:xfrm>
              <a:off x="3611568" y="4350321"/>
              <a:ext cx="664918" cy="399520"/>
            </a:xfrm>
            <a:custGeom>
              <a:avLst/>
              <a:gdLst/>
              <a:ahLst/>
              <a:cxnLst/>
              <a:rect l="l" t="t" r="r" b="b"/>
              <a:pathLst>
                <a:path w="6073" h="3649" extrusionOk="0">
                  <a:moveTo>
                    <a:pt x="2325" y="0"/>
                  </a:moveTo>
                  <a:lnTo>
                    <a:pt x="0" y="1451"/>
                  </a:lnTo>
                  <a:lnTo>
                    <a:pt x="3711" y="3599"/>
                  </a:lnTo>
                  <a:cubicBezTo>
                    <a:pt x="3757" y="3632"/>
                    <a:pt x="3813" y="3648"/>
                    <a:pt x="3869" y="3648"/>
                  </a:cubicBezTo>
                  <a:cubicBezTo>
                    <a:pt x="3925" y="3648"/>
                    <a:pt x="3980" y="3632"/>
                    <a:pt x="4027" y="3599"/>
                  </a:cubicBezTo>
                  <a:lnTo>
                    <a:pt x="5961" y="2381"/>
                  </a:lnTo>
                  <a:cubicBezTo>
                    <a:pt x="6073" y="2325"/>
                    <a:pt x="6063" y="2167"/>
                    <a:pt x="5961" y="2102"/>
                  </a:cubicBezTo>
                  <a:lnTo>
                    <a:pt x="2325"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a:off x="3611568" y="4316708"/>
              <a:ext cx="442001" cy="378060"/>
            </a:xfrm>
            <a:custGeom>
              <a:avLst/>
              <a:gdLst/>
              <a:ahLst/>
              <a:cxnLst/>
              <a:rect l="l" t="t" r="r" b="b"/>
              <a:pathLst>
                <a:path w="4037" h="3453" extrusionOk="0">
                  <a:moveTo>
                    <a:pt x="484" y="1"/>
                  </a:moveTo>
                  <a:lnTo>
                    <a:pt x="37" y="1414"/>
                  </a:lnTo>
                  <a:cubicBezTo>
                    <a:pt x="0" y="1526"/>
                    <a:pt x="47" y="1656"/>
                    <a:pt x="149" y="1712"/>
                  </a:cubicBezTo>
                  <a:lnTo>
                    <a:pt x="3032" y="3376"/>
                  </a:lnTo>
                  <a:cubicBezTo>
                    <a:pt x="3125" y="3427"/>
                    <a:pt x="3229" y="3453"/>
                    <a:pt x="3334" y="3453"/>
                  </a:cubicBezTo>
                  <a:cubicBezTo>
                    <a:pt x="3439" y="3453"/>
                    <a:pt x="3543" y="3427"/>
                    <a:pt x="3636" y="3376"/>
                  </a:cubicBezTo>
                  <a:lnTo>
                    <a:pt x="4036" y="3144"/>
                  </a:lnTo>
                  <a:lnTo>
                    <a:pt x="3534" y="2874"/>
                  </a:lnTo>
                  <a:lnTo>
                    <a:pt x="3841" y="1925"/>
                  </a:lnTo>
                  <a:lnTo>
                    <a:pt x="4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a:off x="3981747" y="4475575"/>
              <a:ext cx="227515" cy="217333"/>
            </a:xfrm>
            <a:custGeom>
              <a:avLst/>
              <a:gdLst/>
              <a:ahLst/>
              <a:cxnLst/>
              <a:rect l="l" t="t" r="r" b="b"/>
              <a:pathLst>
                <a:path w="2078" h="1985" extrusionOk="0">
                  <a:moveTo>
                    <a:pt x="1381" y="0"/>
                  </a:moveTo>
                  <a:lnTo>
                    <a:pt x="460" y="474"/>
                  </a:lnTo>
                  <a:lnTo>
                    <a:pt x="23" y="1841"/>
                  </a:lnTo>
                  <a:cubicBezTo>
                    <a:pt x="0" y="1916"/>
                    <a:pt x="56" y="1985"/>
                    <a:pt x="122" y="1985"/>
                  </a:cubicBezTo>
                  <a:cubicBezTo>
                    <a:pt x="138" y="1985"/>
                    <a:pt x="155" y="1981"/>
                    <a:pt x="172" y="1972"/>
                  </a:cubicBezTo>
                  <a:lnTo>
                    <a:pt x="1976" y="939"/>
                  </a:lnTo>
                  <a:cubicBezTo>
                    <a:pt x="2059" y="893"/>
                    <a:pt x="2078" y="781"/>
                    <a:pt x="2013" y="707"/>
                  </a:cubicBezTo>
                  <a:lnTo>
                    <a:pt x="1381"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887465" y="1866025"/>
              <a:ext cx="2393706" cy="1353801"/>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0" name="Google Shape;1110;p30"/>
            <p:cNvGrpSpPr/>
            <p:nvPr/>
          </p:nvGrpSpPr>
          <p:grpSpPr>
            <a:xfrm>
              <a:off x="1119079" y="2817943"/>
              <a:ext cx="580504" cy="577440"/>
              <a:chOff x="3062069" y="5349068"/>
              <a:chExt cx="580504" cy="577440"/>
            </a:xfrm>
          </p:grpSpPr>
          <p:sp>
            <p:nvSpPr>
              <p:cNvPr id="1111" name="Google Shape;1111;p30"/>
              <p:cNvSpPr/>
              <p:nvPr/>
            </p:nvSpPr>
            <p:spPr>
              <a:xfrm>
                <a:off x="3062069" y="57064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3062069" y="56199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3077397" y="56270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3076302" y="56270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0"/>
              <p:cNvSpPr/>
              <p:nvPr/>
            </p:nvSpPr>
            <p:spPr>
              <a:xfrm>
                <a:off x="3115061" y="56616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0"/>
              <p:cNvSpPr/>
              <p:nvPr/>
            </p:nvSpPr>
            <p:spPr>
              <a:xfrm>
                <a:off x="3112981" y="56474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3254549" y="57970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3254549" y="57104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3269768" y="57176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3268782" y="57176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3307432" y="57523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3306446" y="57388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3247432" y="55292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0"/>
              <p:cNvSpPr/>
              <p:nvPr/>
            </p:nvSpPr>
            <p:spPr>
              <a:xfrm>
                <a:off x="3246337" y="54427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0"/>
              <p:cNvSpPr/>
              <p:nvPr/>
            </p:nvSpPr>
            <p:spPr>
              <a:xfrm>
                <a:off x="3262651" y="54499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0"/>
              <p:cNvSpPr/>
              <p:nvPr/>
            </p:nvSpPr>
            <p:spPr>
              <a:xfrm>
                <a:off x="3261666" y="54499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0"/>
              <p:cNvSpPr/>
              <p:nvPr/>
            </p:nvSpPr>
            <p:spPr>
              <a:xfrm>
                <a:off x="3300315" y="54845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0"/>
              <p:cNvSpPr/>
              <p:nvPr/>
            </p:nvSpPr>
            <p:spPr>
              <a:xfrm>
                <a:off x="3298344" y="54715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0"/>
              <p:cNvSpPr/>
              <p:nvPr/>
            </p:nvSpPr>
            <p:spPr>
              <a:xfrm>
                <a:off x="3364475" y="55984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0"/>
              <p:cNvSpPr/>
              <p:nvPr/>
            </p:nvSpPr>
            <p:spPr>
              <a:xfrm>
                <a:off x="3364475" y="55119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0"/>
              <p:cNvSpPr/>
              <p:nvPr/>
            </p:nvSpPr>
            <p:spPr>
              <a:xfrm>
                <a:off x="3379803" y="55191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0"/>
              <p:cNvSpPr/>
              <p:nvPr/>
            </p:nvSpPr>
            <p:spPr>
              <a:xfrm>
                <a:off x="3379803" y="55191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0"/>
              <p:cNvSpPr/>
              <p:nvPr/>
            </p:nvSpPr>
            <p:spPr>
              <a:xfrm>
                <a:off x="3417467" y="55547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0"/>
              <p:cNvSpPr/>
              <p:nvPr/>
            </p:nvSpPr>
            <p:spPr>
              <a:xfrm>
                <a:off x="3415387" y="55403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0"/>
              <p:cNvSpPr/>
              <p:nvPr/>
            </p:nvSpPr>
            <p:spPr>
              <a:xfrm>
                <a:off x="3300315" y="54356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0"/>
              <p:cNvSpPr/>
              <p:nvPr/>
            </p:nvSpPr>
            <p:spPr>
              <a:xfrm>
                <a:off x="3300315" y="53490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0"/>
              <p:cNvSpPr/>
              <p:nvPr/>
            </p:nvSpPr>
            <p:spPr>
              <a:xfrm>
                <a:off x="3315643" y="53561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0"/>
              <p:cNvSpPr/>
              <p:nvPr/>
            </p:nvSpPr>
            <p:spPr>
              <a:xfrm>
                <a:off x="3353307" y="53908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0"/>
              <p:cNvSpPr/>
              <p:nvPr/>
            </p:nvSpPr>
            <p:spPr>
              <a:xfrm>
                <a:off x="3351227" y="53768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0"/>
              <p:cNvSpPr/>
              <p:nvPr/>
            </p:nvSpPr>
            <p:spPr>
              <a:xfrm>
                <a:off x="3134441" y="56066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0"/>
              <p:cNvSpPr/>
              <p:nvPr/>
            </p:nvSpPr>
            <p:spPr>
              <a:xfrm>
                <a:off x="3134441" y="55200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0"/>
              <p:cNvSpPr/>
              <p:nvPr/>
            </p:nvSpPr>
            <p:spPr>
              <a:xfrm>
                <a:off x="3149659" y="55273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0"/>
              <p:cNvSpPr/>
              <p:nvPr/>
            </p:nvSpPr>
            <p:spPr>
              <a:xfrm>
                <a:off x="3148674" y="55273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0"/>
              <p:cNvSpPr/>
              <p:nvPr/>
            </p:nvSpPr>
            <p:spPr>
              <a:xfrm>
                <a:off x="3187323" y="55619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0"/>
              <p:cNvSpPr/>
              <p:nvPr/>
            </p:nvSpPr>
            <p:spPr>
              <a:xfrm>
                <a:off x="3185352" y="55475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0"/>
              <p:cNvSpPr/>
              <p:nvPr/>
            </p:nvSpPr>
            <p:spPr>
              <a:xfrm>
                <a:off x="3283016" y="56320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3283016" y="55465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3298344" y="55537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3298344" y="55537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3336008" y="55884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3335023" y="55749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58881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ver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572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779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Agenda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704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30" y="339511"/>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935641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DF273-24E7-4BEA-B94C-F8CE7F0C0E2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A20A41-C152-4FF6-9987-4C5E53415B3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CDD707-3125-472C-8CBE-5802B9C803F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F91E4B-90DD-4E8B-9640-C1A950B05B3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B3D9A89-C821-4EE5-BBE4-8329811342A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D3329BF-F65D-4CFA-B8C0-C5827CCD99B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C37AFC-15BB-40F5-9338-22380B67174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486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7CDFC-510E-49C5-9EEA-779D47783E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4B7F71-DBB2-4B99-87D7-C86DF0404C1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05185-A8A0-4306-960E-05D02BEF397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F91E4B-90DD-4E8B-9640-C1A950B05B3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B763066-F858-44E8-958E-F27DC0FA791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1A74645-B6D4-409F-B723-6EBB12CA9C0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C37AFC-15BB-40F5-9338-22380B67174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71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1EE6C-4CDC-4C81-8D99-618766B176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1C7A51-754F-4B54-90A8-1E5C689FD0E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075F3-08D3-4B59-8267-667D86CE1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F91E4B-90DD-4E8B-9640-C1A950B05B3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1A7323E-1DE6-4A6E-87EF-ED2A579A391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32364DA-ABF5-494F-95AB-B86209005BE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C37AFC-15BB-40F5-9338-22380B67174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5C2FF-C1BC-463D-9C29-EF15A7B7DE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A25EC6-35ED-425C-9B4D-028AE066F5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392944-E8A1-4130-8A44-F60F71D2CD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535A13-1035-4ED7-B44A-528B158BA1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F91E4B-90DD-4E8B-9640-C1A950B05B3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575576E-2A7B-478C-BEBA-123C68AE242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0C10C5A-55FA-421C-A767-A41E6B7E09A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C37AFC-15BB-40F5-9338-22380B67174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59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4566B-D38A-4552-9FE1-0AA7606934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F6F0D8-C43F-41FD-9BEE-9C22BBFA89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7AAD2D-9B22-4B70-A17C-05DC363E79E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0A00D2-F860-4EE1-BA54-3FBEF208C78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97F457-E468-4B3F-ADA8-D4A4EB5A6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B91FEA-E0B4-49EF-A49A-C2B7C69C0E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F91E4B-90DD-4E8B-9640-C1A950B05B3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EB43059A-3044-4C78-B19A-84C89FC46B0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F830F18-3ECF-49D7-9725-E6BAF9D958B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C37AFC-15BB-40F5-9338-22380B67174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09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0"/>
        <p:cNvGrpSpPr/>
        <p:nvPr/>
      </p:nvGrpSpPr>
      <p:grpSpPr>
        <a:xfrm>
          <a:off x="0" y="0"/>
          <a:ext cx="0" cy="0"/>
          <a:chOff x="0" y="0"/>
          <a:chExt cx="0" cy="0"/>
        </a:xfrm>
      </p:grpSpPr>
    </p:spTree>
    <p:extLst>
      <p:ext uri="{BB962C8B-B14F-4D97-AF65-F5344CB8AC3E}">
        <p14:creationId xmlns:p14="http://schemas.microsoft.com/office/powerpoint/2010/main" val="707215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68D83-D65A-4398-83A0-CE2BC9A7B7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2FF2668-7759-445C-9602-777DEA6384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F91E4B-90DD-4E8B-9640-C1A950B05B3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C7AFFA7F-E4B7-44DD-B18C-8EED2FEC3CE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32AF55A-A11D-4AEA-8843-BA20D20FBCE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C37AFC-15BB-40F5-9338-22380B67174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348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B85A08-E50C-48A7-AE4F-F82AF2B455D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F91E4B-90DD-4E8B-9640-C1A950B05B3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B475BDE-8811-4E1E-8DFF-983455A15E2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B82D455-DCEF-498D-9F43-AE3330C0D25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C37AFC-15BB-40F5-9338-22380B67174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243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CD1C-D8AA-41E4-8208-9D7A04B4FD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5C00D8-DE52-4BFC-BE05-119296FFAE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AA4DFB-ED61-4D7D-A061-FE119EE4A8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E7DBAC-F78A-4DCE-A45D-0403366AFC9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F91E4B-90DD-4E8B-9640-C1A950B05B3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FAB10D9-9F99-4DFE-AD33-9EC3013C666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DFB36BE-3BD6-40A9-9211-C7B23B73B84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C37AFC-15BB-40F5-9338-22380B67174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473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9A5E6-0EA1-4BB5-BFE5-91F3E77F44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9B2ECC-A569-4FB8-A1BB-68905574C91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3BD436-9E04-4454-92D7-7707C0C7AB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7F83D8-1163-438A-937C-D3807772BA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F91E4B-90DD-4E8B-9640-C1A950B05B3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32C1DF8-A718-4AEF-86CB-02181917F32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B85A905-0FEF-4806-B94D-76E12994EAF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C37AFC-15BB-40F5-9338-22380B67174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443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BCAB-BE3D-4755-9D46-3BB3A4FCFE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956BE-38AF-44BC-B2E6-CBE433384F9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A08B27-5D26-430E-9328-E29D8A68375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F91E4B-90DD-4E8B-9640-C1A950B05B3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2FF6235-A1ED-4B4C-8DD0-92A5F78C36C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8FFB4A9-8C77-4FAA-82DD-7CBD7B0E774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C37AFC-15BB-40F5-9338-22380B67174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109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B34221-0C5B-4B10-89B5-85E5CA7F5D3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36353B-E4A5-44BE-9C75-09AA06C29ED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357B7-A3FE-44F6-95A1-141C9C44161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F91E4B-90DD-4E8B-9640-C1A950B05B3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7BB2843-09E1-4FE7-AB32-746B0B9DC32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2A1781E-28BA-4B73-88F9-85E1D38B1B8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C37AFC-15BB-40F5-9338-22380B67174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750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399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节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121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728"/>
        <p:cNvGrpSpPr/>
        <p:nvPr/>
      </p:nvGrpSpPr>
      <p:grpSpPr>
        <a:xfrm>
          <a:off x="0" y="0"/>
          <a:ext cx="0" cy="0"/>
          <a:chOff x="0" y="0"/>
          <a:chExt cx="0" cy="0"/>
        </a:xfrm>
      </p:grpSpPr>
      <p:grpSp>
        <p:nvGrpSpPr>
          <p:cNvPr id="1097" name="Google Shape;1097;p30"/>
          <p:cNvGrpSpPr/>
          <p:nvPr/>
        </p:nvGrpSpPr>
        <p:grpSpPr>
          <a:xfrm>
            <a:off x="-70958" y="-282103"/>
            <a:ext cx="12133259" cy="7163043"/>
            <a:chOff x="-53218" y="-287777"/>
            <a:chExt cx="9099944" cy="5372282"/>
          </a:xfrm>
        </p:grpSpPr>
        <p:sp>
          <p:nvSpPr>
            <p:cNvPr id="1098" name="Google Shape;1098;p30"/>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5998500" y="47689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53218" y="27508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rot="2254390">
              <a:off x="3888414" y="1192816"/>
              <a:ext cx="221733" cy="217568"/>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3035552" y="24178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0"/>
            <p:cNvSpPr/>
            <p:nvPr/>
          </p:nvSpPr>
          <p:spPr>
            <a:xfrm>
              <a:off x="8356952" y="436469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0"/>
            <p:cNvSpPr/>
            <p:nvPr/>
          </p:nvSpPr>
          <p:spPr>
            <a:xfrm>
              <a:off x="658673" y="4624468"/>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Group 1"/>
          <p:cNvGrpSpPr/>
          <p:nvPr userDrawn="1"/>
        </p:nvGrpSpPr>
        <p:grpSpPr>
          <a:xfrm>
            <a:off x="-275320" y="791055"/>
            <a:ext cx="7109568" cy="6105061"/>
            <a:chOff x="-1055690" y="371300"/>
            <a:chExt cx="5332176" cy="4578796"/>
          </a:xfrm>
        </p:grpSpPr>
        <p:sp>
          <p:nvSpPr>
            <p:cNvPr id="729" name="Google Shape;729;p30"/>
            <p:cNvSpPr/>
            <p:nvPr/>
          </p:nvSpPr>
          <p:spPr>
            <a:xfrm>
              <a:off x="1074291" y="3175403"/>
              <a:ext cx="2754268" cy="1712603"/>
            </a:xfrm>
            <a:custGeom>
              <a:avLst/>
              <a:gdLst/>
              <a:ahLst/>
              <a:cxnLst/>
              <a:rect l="l" t="t" r="r" b="b"/>
              <a:pathLst>
                <a:path w="25156" h="15642" extrusionOk="0">
                  <a:moveTo>
                    <a:pt x="13364" y="0"/>
                  </a:moveTo>
                  <a:lnTo>
                    <a:pt x="1" y="7588"/>
                  </a:lnTo>
                  <a:lnTo>
                    <a:pt x="13112" y="15641"/>
                  </a:lnTo>
                  <a:lnTo>
                    <a:pt x="23751" y="10108"/>
                  </a:lnTo>
                  <a:cubicBezTo>
                    <a:pt x="25071" y="9429"/>
                    <a:pt x="25155" y="7579"/>
                    <a:pt x="23909" y="6779"/>
                  </a:cubicBezTo>
                  <a:lnTo>
                    <a:pt x="13364"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0"/>
            <p:cNvSpPr/>
            <p:nvPr/>
          </p:nvSpPr>
          <p:spPr>
            <a:xfrm>
              <a:off x="1941765" y="1942127"/>
              <a:ext cx="1618006" cy="823018"/>
            </a:xfrm>
            <a:custGeom>
              <a:avLst/>
              <a:gdLst/>
              <a:ahLst/>
              <a:cxnLst/>
              <a:rect l="l" t="t" r="r" b="b"/>
              <a:pathLst>
                <a:path w="14778" h="7517" extrusionOk="0">
                  <a:moveTo>
                    <a:pt x="1162" y="0"/>
                  </a:moveTo>
                  <a:cubicBezTo>
                    <a:pt x="743" y="0"/>
                    <a:pt x="333" y="104"/>
                    <a:pt x="19" y="282"/>
                  </a:cubicBezTo>
                  <a:lnTo>
                    <a:pt x="0" y="291"/>
                  </a:lnTo>
                  <a:lnTo>
                    <a:pt x="0" y="7507"/>
                  </a:lnTo>
                  <a:cubicBezTo>
                    <a:pt x="1116" y="6838"/>
                    <a:pt x="3153" y="5359"/>
                    <a:pt x="3162" y="2114"/>
                  </a:cubicBezTo>
                  <a:lnTo>
                    <a:pt x="12536" y="7516"/>
                  </a:lnTo>
                  <a:lnTo>
                    <a:pt x="14777" y="7516"/>
                  </a:lnTo>
                  <a:cubicBezTo>
                    <a:pt x="14777" y="7516"/>
                    <a:pt x="3311" y="895"/>
                    <a:pt x="2428" y="375"/>
                  </a:cubicBezTo>
                  <a:lnTo>
                    <a:pt x="2409" y="375"/>
                  </a:lnTo>
                  <a:cubicBezTo>
                    <a:pt x="2048" y="113"/>
                    <a:pt x="1600" y="0"/>
                    <a:pt x="1162" y="0"/>
                  </a:cubicBez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0"/>
            <p:cNvSpPr/>
            <p:nvPr/>
          </p:nvSpPr>
          <p:spPr>
            <a:xfrm>
              <a:off x="3012887" y="4794186"/>
              <a:ext cx="295397" cy="155910"/>
            </a:xfrm>
            <a:custGeom>
              <a:avLst/>
              <a:gdLst/>
              <a:ahLst/>
              <a:cxnLst/>
              <a:rect l="l" t="t" r="r" b="b"/>
              <a:pathLst>
                <a:path w="2698" h="1424" extrusionOk="0">
                  <a:moveTo>
                    <a:pt x="1339" y="1"/>
                  </a:moveTo>
                  <a:cubicBezTo>
                    <a:pt x="744" y="1"/>
                    <a:pt x="0" y="215"/>
                    <a:pt x="0" y="698"/>
                  </a:cubicBezTo>
                  <a:cubicBezTo>
                    <a:pt x="0" y="1191"/>
                    <a:pt x="707" y="1424"/>
                    <a:pt x="1339" y="1424"/>
                  </a:cubicBezTo>
                  <a:cubicBezTo>
                    <a:pt x="1981" y="1424"/>
                    <a:pt x="2697" y="1200"/>
                    <a:pt x="2697" y="708"/>
                  </a:cubicBezTo>
                  <a:cubicBezTo>
                    <a:pt x="2697" y="205"/>
                    <a:pt x="1944" y="1"/>
                    <a:pt x="1339" y="1"/>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0"/>
            <p:cNvSpPr/>
            <p:nvPr/>
          </p:nvSpPr>
          <p:spPr>
            <a:xfrm>
              <a:off x="3312227" y="4689406"/>
              <a:ext cx="296383" cy="156896"/>
            </a:xfrm>
            <a:custGeom>
              <a:avLst/>
              <a:gdLst/>
              <a:ahLst/>
              <a:cxnLst/>
              <a:rect l="l" t="t" r="r" b="b"/>
              <a:pathLst>
                <a:path w="2707" h="1433" extrusionOk="0">
                  <a:moveTo>
                    <a:pt x="1339" y="0"/>
                  </a:moveTo>
                  <a:cubicBezTo>
                    <a:pt x="754" y="0"/>
                    <a:pt x="0" y="214"/>
                    <a:pt x="0" y="707"/>
                  </a:cubicBezTo>
                  <a:cubicBezTo>
                    <a:pt x="0" y="1209"/>
                    <a:pt x="716" y="1432"/>
                    <a:pt x="1349" y="1432"/>
                  </a:cubicBezTo>
                  <a:cubicBezTo>
                    <a:pt x="1981" y="1432"/>
                    <a:pt x="2706" y="1209"/>
                    <a:pt x="2706" y="716"/>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0"/>
            <p:cNvSpPr/>
            <p:nvPr/>
          </p:nvSpPr>
          <p:spPr>
            <a:xfrm>
              <a:off x="3155440" y="4703639"/>
              <a:ext cx="296383" cy="156896"/>
            </a:xfrm>
            <a:custGeom>
              <a:avLst/>
              <a:gdLst/>
              <a:ahLst/>
              <a:cxnLst/>
              <a:rect l="l" t="t" r="r" b="b"/>
              <a:pathLst>
                <a:path w="2707" h="1433" extrusionOk="0">
                  <a:moveTo>
                    <a:pt x="1339" y="0"/>
                  </a:moveTo>
                  <a:cubicBezTo>
                    <a:pt x="753" y="0"/>
                    <a:pt x="0" y="214"/>
                    <a:pt x="0" y="707"/>
                  </a:cubicBezTo>
                  <a:cubicBezTo>
                    <a:pt x="0" y="1200"/>
                    <a:pt x="716" y="1432"/>
                    <a:pt x="1349" y="1432"/>
                  </a:cubicBezTo>
                  <a:cubicBezTo>
                    <a:pt x="1981" y="1432"/>
                    <a:pt x="2706" y="1200"/>
                    <a:pt x="2706" y="707"/>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0"/>
            <p:cNvSpPr/>
            <p:nvPr/>
          </p:nvSpPr>
          <p:spPr>
            <a:xfrm>
              <a:off x="1116006" y="2845515"/>
              <a:ext cx="2059898" cy="1185202"/>
            </a:xfrm>
            <a:custGeom>
              <a:avLst/>
              <a:gdLst/>
              <a:ahLst/>
              <a:cxnLst/>
              <a:rect l="l" t="t" r="r" b="b"/>
              <a:pathLst>
                <a:path w="18814" h="10825" extrusionOk="0">
                  <a:moveTo>
                    <a:pt x="6268" y="0"/>
                  </a:moveTo>
                  <a:lnTo>
                    <a:pt x="1" y="3608"/>
                  </a:lnTo>
                  <a:lnTo>
                    <a:pt x="12536" y="10824"/>
                  </a:lnTo>
                  <a:lnTo>
                    <a:pt x="18813" y="7244"/>
                  </a:lnTo>
                  <a:lnTo>
                    <a:pt x="6268"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0"/>
            <p:cNvSpPr/>
            <p:nvPr/>
          </p:nvSpPr>
          <p:spPr>
            <a:xfrm>
              <a:off x="1177100" y="2885149"/>
              <a:ext cx="1929498" cy="1108889"/>
            </a:xfrm>
            <a:custGeom>
              <a:avLst/>
              <a:gdLst/>
              <a:ahLst/>
              <a:cxnLst/>
              <a:rect l="l" t="t" r="r" b="b"/>
              <a:pathLst>
                <a:path w="17623" h="10128" extrusionOk="0">
                  <a:moveTo>
                    <a:pt x="5710" y="1"/>
                  </a:moveTo>
                  <a:lnTo>
                    <a:pt x="1" y="3265"/>
                  </a:lnTo>
                  <a:lnTo>
                    <a:pt x="11978" y="10128"/>
                  </a:lnTo>
                  <a:lnTo>
                    <a:pt x="17623" y="6892"/>
                  </a:lnTo>
                  <a:lnTo>
                    <a:pt x="571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0"/>
            <p:cNvSpPr/>
            <p:nvPr/>
          </p:nvSpPr>
          <p:spPr>
            <a:xfrm>
              <a:off x="1120057" y="3240548"/>
              <a:ext cx="1371659" cy="1579248"/>
            </a:xfrm>
            <a:custGeom>
              <a:avLst/>
              <a:gdLst/>
              <a:ahLst/>
              <a:cxnLst/>
              <a:rect l="l" t="t" r="r" b="b"/>
              <a:pathLst>
                <a:path w="12528" h="14424" extrusionOk="0">
                  <a:moveTo>
                    <a:pt x="1" y="0"/>
                  </a:moveTo>
                  <a:lnTo>
                    <a:pt x="1" y="7226"/>
                  </a:lnTo>
                  <a:lnTo>
                    <a:pt x="12527" y="14423"/>
                  </a:lnTo>
                  <a:lnTo>
                    <a:pt x="12527" y="7226"/>
                  </a:lnTo>
                  <a:lnTo>
                    <a:pt x="1"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0"/>
            <p:cNvSpPr/>
            <p:nvPr/>
          </p:nvSpPr>
          <p:spPr>
            <a:xfrm>
              <a:off x="1120057" y="3240548"/>
              <a:ext cx="1371659" cy="1025350"/>
            </a:xfrm>
            <a:custGeom>
              <a:avLst/>
              <a:gdLst/>
              <a:ahLst/>
              <a:cxnLst/>
              <a:rect l="l" t="t" r="r" b="b"/>
              <a:pathLst>
                <a:path w="12528" h="9365" extrusionOk="0">
                  <a:moveTo>
                    <a:pt x="1" y="0"/>
                  </a:moveTo>
                  <a:lnTo>
                    <a:pt x="1" y="2167"/>
                  </a:lnTo>
                  <a:lnTo>
                    <a:pt x="12527" y="9365"/>
                  </a:lnTo>
                  <a:lnTo>
                    <a:pt x="12527" y="7226"/>
                  </a:lnTo>
                  <a:lnTo>
                    <a:pt x="1" y="0"/>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0"/>
            <p:cNvSpPr/>
            <p:nvPr/>
          </p:nvSpPr>
          <p:spPr>
            <a:xfrm>
              <a:off x="2226872" y="4058097"/>
              <a:ext cx="208793" cy="384958"/>
            </a:xfrm>
            <a:custGeom>
              <a:avLst/>
              <a:gdLst/>
              <a:ahLst/>
              <a:cxnLst/>
              <a:rect l="l" t="t" r="r" b="b"/>
              <a:pathLst>
                <a:path w="1907" h="3516" fill="none" extrusionOk="0">
                  <a:moveTo>
                    <a:pt x="0" y="1"/>
                  </a:moveTo>
                  <a:cubicBezTo>
                    <a:pt x="0" y="1"/>
                    <a:pt x="75" y="2158"/>
                    <a:pt x="1907" y="3516"/>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0"/>
            <p:cNvSpPr/>
            <p:nvPr/>
          </p:nvSpPr>
          <p:spPr>
            <a:xfrm>
              <a:off x="1088524" y="3805617"/>
              <a:ext cx="898126" cy="491818"/>
            </a:xfrm>
            <a:custGeom>
              <a:avLst/>
              <a:gdLst/>
              <a:ahLst/>
              <a:cxnLst/>
              <a:rect l="l" t="t" r="r" b="b"/>
              <a:pathLst>
                <a:path w="8203" h="4492" fill="none" extrusionOk="0">
                  <a:moveTo>
                    <a:pt x="838" y="0"/>
                  </a:moveTo>
                  <a:cubicBezTo>
                    <a:pt x="838" y="0"/>
                    <a:pt x="8203" y="2483"/>
                    <a:pt x="7477" y="3488"/>
                  </a:cubicBezTo>
                  <a:cubicBezTo>
                    <a:pt x="6743" y="4492"/>
                    <a:pt x="1" y="1786"/>
                    <a:pt x="2158" y="1869"/>
                  </a:cubicBezTo>
                  <a:cubicBezTo>
                    <a:pt x="4316" y="1953"/>
                    <a:pt x="5590" y="2818"/>
                    <a:pt x="5590" y="2818"/>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0"/>
            <p:cNvSpPr/>
            <p:nvPr/>
          </p:nvSpPr>
          <p:spPr>
            <a:xfrm>
              <a:off x="1168013" y="3592772"/>
              <a:ext cx="1295128" cy="942906"/>
            </a:xfrm>
            <a:custGeom>
              <a:avLst/>
              <a:gdLst/>
              <a:ahLst/>
              <a:cxnLst/>
              <a:rect l="l" t="t" r="r" b="b"/>
              <a:pathLst>
                <a:path w="11829" h="8612" fill="none" extrusionOk="0">
                  <a:moveTo>
                    <a:pt x="0" y="1"/>
                  </a:moveTo>
                  <a:cubicBezTo>
                    <a:pt x="0" y="1"/>
                    <a:pt x="2567" y="2558"/>
                    <a:pt x="5561" y="2512"/>
                  </a:cubicBezTo>
                  <a:cubicBezTo>
                    <a:pt x="8555" y="2456"/>
                    <a:pt x="7728" y="6222"/>
                    <a:pt x="11829" y="8612"/>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0"/>
            <p:cNvSpPr/>
            <p:nvPr/>
          </p:nvSpPr>
          <p:spPr>
            <a:xfrm>
              <a:off x="1874539" y="4213898"/>
              <a:ext cx="446052" cy="408388"/>
            </a:xfrm>
            <a:custGeom>
              <a:avLst/>
              <a:gdLst/>
              <a:ahLst/>
              <a:cxnLst/>
              <a:rect l="l" t="t" r="r" b="b"/>
              <a:pathLst>
                <a:path w="4074" h="3730" fill="none" extrusionOk="0">
                  <a:moveTo>
                    <a:pt x="1" y="1888"/>
                  </a:moveTo>
                  <a:cubicBezTo>
                    <a:pt x="1" y="1432"/>
                    <a:pt x="326" y="0"/>
                    <a:pt x="1675" y="484"/>
                  </a:cubicBezTo>
                  <a:cubicBezTo>
                    <a:pt x="3023" y="977"/>
                    <a:pt x="4027" y="2911"/>
                    <a:pt x="4074" y="3729"/>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0"/>
            <p:cNvSpPr/>
            <p:nvPr/>
          </p:nvSpPr>
          <p:spPr>
            <a:xfrm>
              <a:off x="1671986" y="3736311"/>
              <a:ext cx="242405" cy="299777"/>
            </a:xfrm>
            <a:custGeom>
              <a:avLst/>
              <a:gdLst/>
              <a:ahLst/>
              <a:cxnLst/>
              <a:rect l="l" t="t" r="r" b="b"/>
              <a:pathLst>
                <a:path w="2214" h="2738" extrusionOk="0">
                  <a:moveTo>
                    <a:pt x="642" y="1"/>
                  </a:moveTo>
                  <a:lnTo>
                    <a:pt x="642" y="782"/>
                  </a:lnTo>
                  <a:cubicBezTo>
                    <a:pt x="592" y="768"/>
                    <a:pt x="543" y="761"/>
                    <a:pt x="496" y="761"/>
                  </a:cubicBezTo>
                  <a:cubicBezTo>
                    <a:pt x="212" y="761"/>
                    <a:pt x="0" y="1009"/>
                    <a:pt x="0" y="1312"/>
                  </a:cubicBezTo>
                  <a:cubicBezTo>
                    <a:pt x="9" y="1870"/>
                    <a:pt x="307" y="2382"/>
                    <a:pt x="791" y="2670"/>
                  </a:cubicBezTo>
                  <a:cubicBezTo>
                    <a:pt x="874" y="2714"/>
                    <a:pt x="968" y="2737"/>
                    <a:pt x="1062" y="2737"/>
                  </a:cubicBezTo>
                  <a:cubicBezTo>
                    <a:pt x="1147" y="2737"/>
                    <a:pt x="1232" y="2719"/>
                    <a:pt x="1311" y="2679"/>
                  </a:cubicBezTo>
                  <a:lnTo>
                    <a:pt x="1953" y="2326"/>
                  </a:lnTo>
                  <a:lnTo>
                    <a:pt x="1962" y="2316"/>
                  </a:lnTo>
                  <a:cubicBezTo>
                    <a:pt x="2093" y="2242"/>
                    <a:pt x="2186" y="2103"/>
                    <a:pt x="2204" y="1954"/>
                  </a:cubicBezTo>
                  <a:cubicBezTo>
                    <a:pt x="2213" y="1935"/>
                    <a:pt x="2213" y="1917"/>
                    <a:pt x="2213" y="1907"/>
                  </a:cubicBezTo>
                  <a:lnTo>
                    <a:pt x="2213" y="912"/>
                  </a:lnTo>
                  <a:lnTo>
                    <a:pt x="642" y="1"/>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0"/>
            <p:cNvSpPr/>
            <p:nvPr/>
          </p:nvSpPr>
          <p:spPr>
            <a:xfrm>
              <a:off x="1696402" y="3675216"/>
              <a:ext cx="193574" cy="293426"/>
            </a:xfrm>
            <a:custGeom>
              <a:avLst/>
              <a:gdLst/>
              <a:ahLst/>
              <a:cxnLst/>
              <a:rect l="l" t="t" r="r" b="b"/>
              <a:pathLst>
                <a:path w="1768" h="2680" extrusionOk="0">
                  <a:moveTo>
                    <a:pt x="186" y="1"/>
                  </a:moveTo>
                  <a:lnTo>
                    <a:pt x="186" y="884"/>
                  </a:lnTo>
                  <a:lnTo>
                    <a:pt x="186" y="959"/>
                  </a:lnTo>
                  <a:lnTo>
                    <a:pt x="186" y="1070"/>
                  </a:lnTo>
                  <a:lnTo>
                    <a:pt x="186" y="1163"/>
                  </a:lnTo>
                  <a:cubicBezTo>
                    <a:pt x="186" y="1424"/>
                    <a:pt x="270" y="1675"/>
                    <a:pt x="410" y="1889"/>
                  </a:cubicBezTo>
                  <a:lnTo>
                    <a:pt x="168" y="2038"/>
                  </a:lnTo>
                  <a:lnTo>
                    <a:pt x="242" y="2047"/>
                  </a:lnTo>
                  <a:lnTo>
                    <a:pt x="0" y="2186"/>
                  </a:lnTo>
                  <a:lnTo>
                    <a:pt x="856" y="2679"/>
                  </a:lnTo>
                  <a:lnTo>
                    <a:pt x="1498" y="2326"/>
                  </a:lnTo>
                  <a:lnTo>
                    <a:pt x="1516" y="2326"/>
                  </a:lnTo>
                  <a:cubicBezTo>
                    <a:pt x="1646" y="2242"/>
                    <a:pt x="1730" y="2112"/>
                    <a:pt x="1758" y="1963"/>
                  </a:cubicBezTo>
                  <a:cubicBezTo>
                    <a:pt x="1758" y="1945"/>
                    <a:pt x="1758" y="1926"/>
                    <a:pt x="1758" y="1907"/>
                  </a:cubicBezTo>
                  <a:lnTo>
                    <a:pt x="1767" y="912"/>
                  </a:lnTo>
                  <a:lnTo>
                    <a:pt x="186"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0"/>
            <p:cNvSpPr/>
            <p:nvPr/>
          </p:nvSpPr>
          <p:spPr>
            <a:xfrm>
              <a:off x="1828773" y="2014609"/>
              <a:ext cx="1372535" cy="1580343"/>
            </a:xfrm>
            <a:custGeom>
              <a:avLst/>
              <a:gdLst/>
              <a:ahLst/>
              <a:cxnLst/>
              <a:rect l="l" t="t" r="r" b="b"/>
              <a:pathLst>
                <a:path w="12536" h="14434" extrusionOk="0">
                  <a:moveTo>
                    <a:pt x="0" y="1"/>
                  </a:moveTo>
                  <a:lnTo>
                    <a:pt x="0" y="7217"/>
                  </a:lnTo>
                  <a:lnTo>
                    <a:pt x="12536" y="14433"/>
                  </a:lnTo>
                  <a:lnTo>
                    <a:pt x="12536" y="7226"/>
                  </a:lnTo>
                  <a:lnTo>
                    <a:pt x="0" y="1"/>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0"/>
            <p:cNvSpPr/>
            <p:nvPr/>
          </p:nvSpPr>
          <p:spPr>
            <a:xfrm>
              <a:off x="2488548" y="3638647"/>
              <a:ext cx="687363" cy="1181151"/>
            </a:xfrm>
            <a:custGeom>
              <a:avLst/>
              <a:gdLst/>
              <a:ahLst/>
              <a:cxnLst/>
              <a:rect l="l" t="t" r="r" b="b"/>
              <a:pathLst>
                <a:path w="6278" h="10788" extrusionOk="0">
                  <a:moveTo>
                    <a:pt x="6277" y="0"/>
                  </a:moveTo>
                  <a:lnTo>
                    <a:pt x="0" y="3580"/>
                  </a:lnTo>
                  <a:lnTo>
                    <a:pt x="0" y="10787"/>
                  </a:lnTo>
                  <a:lnTo>
                    <a:pt x="6277" y="7235"/>
                  </a:lnTo>
                  <a:lnTo>
                    <a:pt x="6277" y="0"/>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0"/>
            <p:cNvSpPr/>
            <p:nvPr/>
          </p:nvSpPr>
          <p:spPr>
            <a:xfrm>
              <a:off x="2488548" y="3638647"/>
              <a:ext cx="714844" cy="422622"/>
            </a:xfrm>
            <a:custGeom>
              <a:avLst/>
              <a:gdLst/>
              <a:ahLst/>
              <a:cxnLst/>
              <a:rect l="l" t="t" r="r" b="b"/>
              <a:pathLst>
                <a:path w="6529" h="3860" extrusionOk="0">
                  <a:moveTo>
                    <a:pt x="6277" y="0"/>
                  </a:moveTo>
                  <a:lnTo>
                    <a:pt x="0" y="3580"/>
                  </a:lnTo>
                  <a:lnTo>
                    <a:pt x="0" y="3859"/>
                  </a:lnTo>
                  <a:lnTo>
                    <a:pt x="6528" y="158"/>
                  </a:lnTo>
                  <a:lnTo>
                    <a:pt x="6277"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0"/>
            <p:cNvSpPr/>
            <p:nvPr/>
          </p:nvSpPr>
          <p:spPr>
            <a:xfrm>
              <a:off x="2575044" y="3994922"/>
              <a:ext cx="153830" cy="367659"/>
            </a:xfrm>
            <a:custGeom>
              <a:avLst/>
              <a:gdLst/>
              <a:ahLst/>
              <a:cxnLst/>
              <a:rect l="l" t="t" r="r" b="b"/>
              <a:pathLst>
                <a:path w="1405" h="3358" fill="none" extrusionOk="0">
                  <a:moveTo>
                    <a:pt x="1405" y="1"/>
                  </a:moveTo>
                  <a:cubicBezTo>
                    <a:pt x="1377" y="1256"/>
                    <a:pt x="875" y="2456"/>
                    <a:pt x="1" y="3358"/>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0"/>
            <p:cNvSpPr/>
            <p:nvPr/>
          </p:nvSpPr>
          <p:spPr>
            <a:xfrm>
              <a:off x="2711466" y="4097841"/>
              <a:ext cx="376856" cy="546781"/>
            </a:xfrm>
            <a:custGeom>
              <a:avLst/>
              <a:gdLst/>
              <a:ahLst/>
              <a:cxnLst/>
              <a:rect l="l" t="t" r="r" b="b"/>
              <a:pathLst>
                <a:path w="3442" h="4994" fill="none" extrusionOk="0">
                  <a:moveTo>
                    <a:pt x="280" y="4650"/>
                  </a:moveTo>
                  <a:cubicBezTo>
                    <a:pt x="280" y="4650"/>
                    <a:pt x="1" y="2418"/>
                    <a:pt x="1721" y="1209"/>
                  </a:cubicBezTo>
                  <a:cubicBezTo>
                    <a:pt x="3441" y="0"/>
                    <a:pt x="1210" y="4994"/>
                    <a:pt x="1210" y="4213"/>
                  </a:cubicBezTo>
                  <a:cubicBezTo>
                    <a:pt x="1210" y="3432"/>
                    <a:pt x="1675" y="2260"/>
                    <a:pt x="1675" y="2260"/>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0"/>
            <p:cNvSpPr/>
            <p:nvPr/>
          </p:nvSpPr>
          <p:spPr>
            <a:xfrm>
              <a:off x="2870333" y="3943024"/>
              <a:ext cx="324849" cy="269887"/>
            </a:xfrm>
            <a:custGeom>
              <a:avLst/>
              <a:gdLst/>
              <a:ahLst/>
              <a:cxnLst/>
              <a:rect l="l" t="t" r="r" b="b"/>
              <a:pathLst>
                <a:path w="2967" h="2465" fill="none" extrusionOk="0">
                  <a:moveTo>
                    <a:pt x="0" y="1"/>
                  </a:moveTo>
                  <a:cubicBezTo>
                    <a:pt x="0" y="1"/>
                    <a:pt x="698" y="1563"/>
                    <a:pt x="2967" y="2465"/>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0"/>
            <p:cNvSpPr/>
            <p:nvPr/>
          </p:nvSpPr>
          <p:spPr>
            <a:xfrm>
              <a:off x="1091590" y="2836318"/>
              <a:ext cx="710793" cy="404337"/>
            </a:xfrm>
            <a:custGeom>
              <a:avLst/>
              <a:gdLst/>
              <a:ahLst/>
              <a:cxnLst/>
              <a:rect l="l" t="t" r="r" b="b"/>
              <a:pathLst>
                <a:path w="6492" h="3693" extrusionOk="0">
                  <a:moveTo>
                    <a:pt x="6352" y="0"/>
                  </a:moveTo>
                  <a:lnTo>
                    <a:pt x="1" y="3627"/>
                  </a:lnTo>
                  <a:lnTo>
                    <a:pt x="224" y="3692"/>
                  </a:lnTo>
                  <a:lnTo>
                    <a:pt x="6491" y="84"/>
                  </a:lnTo>
                  <a:lnTo>
                    <a:pt x="635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0"/>
            <p:cNvSpPr/>
            <p:nvPr/>
          </p:nvSpPr>
          <p:spPr>
            <a:xfrm>
              <a:off x="2488548" y="3641713"/>
              <a:ext cx="740245" cy="559043"/>
            </a:xfrm>
            <a:custGeom>
              <a:avLst/>
              <a:gdLst/>
              <a:ahLst/>
              <a:cxnLst/>
              <a:rect l="l" t="t" r="r" b="b"/>
              <a:pathLst>
                <a:path w="6761" h="5106" extrusionOk="0">
                  <a:moveTo>
                    <a:pt x="6761" y="0"/>
                  </a:moveTo>
                  <a:lnTo>
                    <a:pt x="0" y="3831"/>
                  </a:lnTo>
                  <a:lnTo>
                    <a:pt x="0" y="5105"/>
                  </a:lnTo>
                  <a:lnTo>
                    <a:pt x="6761" y="1246"/>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0"/>
            <p:cNvSpPr/>
            <p:nvPr/>
          </p:nvSpPr>
          <p:spPr>
            <a:xfrm>
              <a:off x="1074291" y="3242519"/>
              <a:ext cx="1414360" cy="958235"/>
            </a:xfrm>
            <a:custGeom>
              <a:avLst/>
              <a:gdLst/>
              <a:ahLst/>
              <a:cxnLst/>
              <a:rect l="l" t="t" r="r" b="b"/>
              <a:pathLst>
                <a:path w="12918" h="8752" extrusionOk="0">
                  <a:moveTo>
                    <a:pt x="1" y="1"/>
                  </a:moveTo>
                  <a:lnTo>
                    <a:pt x="1" y="1247"/>
                  </a:lnTo>
                  <a:lnTo>
                    <a:pt x="12917" y="8751"/>
                  </a:lnTo>
                  <a:lnTo>
                    <a:pt x="12917" y="7477"/>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0"/>
            <p:cNvSpPr/>
            <p:nvPr/>
          </p:nvSpPr>
          <p:spPr>
            <a:xfrm>
              <a:off x="1866437" y="2251870"/>
              <a:ext cx="1283960" cy="1258559"/>
            </a:xfrm>
            <a:custGeom>
              <a:avLst/>
              <a:gdLst/>
              <a:ahLst/>
              <a:cxnLst/>
              <a:rect l="l" t="t" r="r" b="b"/>
              <a:pathLst>
                <a:path w="11727" h="11495" extrusionOk="0">
                  <a:moveTo>
                    <a:pt x="2799" y="1"/>
                  </a:moveTo>
                  <a:lnTo>
                    <a:pt x="0" y="4771"/>
                  </a:lnTo>
                  <a:lnTo>
                    <a:pt x="11727" y="11494"/>
                  </a:lnTo>
                  <a:lnTo>
                    <a:pt x="11727" y="5217"/>
                  </a:lnTo>
                  <a:lnTo>
                    <a:pt x="2799"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653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0"/>
            <p:cNvSpPr/>
            <p:nvPr/>
          </p:nvSpPr>
          <p:spPr>
            <a:xfrm>
              <a:off x="1074291" y="3229271"/>
              <a:ext cx="1414360" cy="831010"/>
            </a:xfrm>
            <a:custGeom>
              <a:avLst/>
              <a:gdLst/>
              <a:ahLst/>
              <a:cxnLst/>
              <a:rect l="l" t="t" r="r" b="b"/>
              <a:pathLst>
                <a:path w="12918" h="7590" extrusionOk="0">
                  <a:moveTo>
                    <a:pt x="214" y="1"/>
                  </a:moveTo>
                  <a:lnTo>
                    <a:pt x="1" y="122"/>
                  </a:lnTo>
                  <a:lnTo>
                    <a:pt x="12917" y="7589"/>
                  </a:lnTo>
                  <a:lnTo>
                    <a:pt x="12917" y="7319"/>
                  </a:lnTo>
                  <a:lnTo>
                    <a:pt x="21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0"/>
            <p:cNvSpPr/>
            <p:nvPr/>
          </p:nvSpPr>
          <p:spPr>
            <a:xfrm>
              <a:off x="2488548" y="4237329"/>
              <a:ext cx="740245" cy="451089"/>
            </a:xfrm>
            <a:custGeom>
              <a:avLst/>
              <a:gdLst/>
              <a:ahLst/>
              <a:cxnLst/>
              <a:rect l="l" t="t" r="r" b="b"/>
              <a:pathLst>
                <a:path w="6761" h="4120" extrusionOk="0">
                  <a:moveTo>
                    <a:pt x="6277" y="0"/>
                  </a:moveTo>
                  <a:lnTo>
                    <a:pt x="6277" y="261"/>
                  </a:lnTo>
                  <a:lnTo>
                    <a:pt x="0" y="3841"/>
                  </a:lnTo>
                  <a:lnTo>
                    <a:pt x="0" y="4120"/>
                  </a:lnTo>
                  <a:lnTo>
                    <a:pt x="6761" y="288"/>
                  </a:lnTo>
                  <a:lnTo>
                    <a:pt x="6277" y="0"/>
                  </a:ln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0"/>
            <p:cNvSpPr/>
            <p:nvPr/>
          </p:nvSpPr>
          <p:spPr>
            <a:xfrm>
              <a:off x="2488548" y="4268861"/>
              <a:ext cx="740245" cy="559043"/>
            </a:xfrm>
            <a:custGeom>
              <a:avLst/>
              <a:gdLst/>
              <a:ahLst/>
              <a:cxnLst/>
              <a:rect l="l" t="t" r="r" b="b"/>
              <a:pathLst>
                <a:path w="6761" h="5106" extrusionOk="0">
                  <a:moveTo>
                    <a:pt x="6761" y="0"/>
                  </a:moveTo>
                  <a:lnTo>
                    <a:pt x="0" y="3832"/>
                  </a:lnTo>
                  <a:lnTo>
                    <a:pt x="0" y="5106"/>
                  </a:lnTo>
                  <a:lnTo>
                    <a:pt x="6761" y="1247"/>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0"/>
            <p:cNvSpPr/>
            <p:nvPr/>
          </p:nvSpPr>
          <p:spPr>
            <a:xfrm>
              <a:off x="1074291" y="3869777"/>
              <a:ext cx="1414360" cy="958125"/>
            </a:xfrm>
            <a:custGeom>
              <a:avLst/>
              <a:gdLst/>
              <a:ahLst/>
              <a:cxnLst/>
              <a:rect l="l" t="t" r="r" b="b"/>
              <a:pathLst>
                <a:path w="12918" h="8751" extrusionOk="0">
                  <a:moveTo>
                    <a:pt x="1" y="0"/>
                  </a:moveTo>
                  <a:lnTo>
                    <a:pt x="1" y="1246"/>
                  </a:lnTo>
                  <a:lnTo>
                    <a:pt x="12917" y="8751"/>
                  </a:lnTo>
                  <a:lnTo>
                    <a:pt x="12917" y="74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0"/>
            <p:cNvSpPr/>
            <p:nvPr/>
          </p:nvSpPr>
          <p:spPr>
            <a:xfrm>
              <a:off x="1074291" y="3846346"/>
              <a:ext cx="1414360" cy="841083"/>
            </a:xfrm>
            <a:custGeom>
              <a:avLst/>
              <a:gdLst/>
              <a:ahLst/>
              <a:cxnLst/>
              <a:rect l="l" t="t" r="r" b="b"/>
              <a:pathLst>
                <a:path w="12918" h="7682" extrusionOk="0">
                  <a:moveTo>
                    <a:pt x="382" y="0"/>
                  </a:moveTo>
                  <a:lnTo>
                    <a:pt x="1" y="214"/>
                  </a:lnTo>
                  <a:lnTo>
                    <a:pt x="12917" y="7681"/>
                  </a:lnTo>
                  <a:lnTo>
                    <a:pt x="12917" y="7412"/>
                  </a:lnTo>
                  <a:lnTo>
                    <a:pt x="382" y="186"/>
                  </a:lnTo>
                  <a:lnTo>
                    <a:pt x="38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0"/>
            <p:cNvSpPr/>
            <p:nvPr/>
          </p:nvSpPr>
          <p:spPr>
            <a:xfrm>
              <a:off x="1785963" y="2824055"/>
              <a:ext cx="1442826" cy="831996"/>
            </a:xfrm>
            <a:custGeom>
              <a:avLst/>
              <a:gdLst/>
              <a:ahLst/>
              <a:cxnLst/>
              <a:rect l="l" t="t" r="r" b="b"/>
              <a:pathLst>
                <a:path w="13178" h="7599" extrusionOk="0">
                  <a:moveTo>
                    <a:pt x="215" y="1"/>
                  </a:moveTo>
                  <a:lnTo>
                    <a:pt x="1" y="122"/>
                  </a:lnTo>
                  <a:lnTo>
                    <a:pt x="12945" y="7598"/>
                  </a:lnTo>
                  <a:lnTo>
                    <a:pt x="13178" y="7468"/>
                  </a:lnTo>
                  <a:lnTo>
                    <a:pt x="215"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0"/>
            <p:cNvSpPr/>
            <p:nvPr/>
          </p:nvSpPr>
          <p:spPr>
            <a:xfrm>
              <a:off x="1809394" y="2793508"/>
              <a:ext cx="1419396" cy="848309"/>
            </a:xfrm>
            <a:custGeom>
              <a:avLst/>
              <a:gdLst/>
              <a:ahLst/>
              <a:cxnLst/>
              <a:rect l="l" t="t" r="r" b="b"/>
              <a:pathLst>
                <a:path w="12964" h="7748" extrusionOk="0">
                  <a:moveTo>
                    <a:pt x="1" y="1"/>
                  </a:moveTo>
                  <a:lnTo>
                    <a:pt x="1" y="280"/>
                  </a:lnTo>
                  <a:lnTo>
                    <a:pt x="12964" y="7747"/>
                  </a:lnTo>
                  <a:lnTo>
                    <a:pt x="12964" y="7468"/>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0"/>
            <p:cNvSpPr/>
            <p:nvPr/>
          </p:nvSpPr>
          <p:spPr>
            <a:xfrm>
              <a:off x="1809394" y="1973879"/>
              <a:ext cx="1418411" cy="847214"/>
            </a:xfrm>
            <a:custGeom>
              <a:avLst/>
              <a:gdLst/>
              <a:ahLst/>
              <a:cxnLst/>
              <a:rect l="l" t="t" r="r" b="b"/>
              <a:pathLst>
                <a:path w="12955" h="7738" extrusionOk="0">
                  <a:moveTo>
                    <a:pt x="1" y="1"/>
                  </a:moveTo>
                  <a:lnTo>
                    <a:pt x="1" y="280"/>
                  </a:lnTo>
                  <a:lnTo>
                    <a:pt x="12954" y="7738"/>
                  </a:lnTo>
                  <a:lnTo>
                    <a:pt x="12954" y="7459"/>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0"/>
            <p:cNvSpPr/>
            <p:nvPr/>
          </p:nvSpPr>
          <p:spPr>
            <a:xfrm>
              <a:off x="1809394" y="1924062"/>
              <a:ext cx="1513117" cy="866484"/>
            </a:xfrm>
            <a:custGeom>
              <a:avLst/>
              <a:gdLst/>
              <a:ahLst/>
              <a:cxnLst/>
              <a:rect l="l" t="t" r="r" b="b"/>
              <a:pathLst>
                <a:path w="13820" h="7914" extrusionOk="0">
                  <a:moveTo>
                    <a:pt x="865" y="0"/>
                  </a:moveTo>
                  <a:lnTo>
                    <a:pt x="1" y="456"/>
                  </a:lnTo>
                  <a:lnTo>
                    <a:pt x="12954" y="7914"/>
                  </a:lnTo>
                  <a:lnTo>
                    <a:pt x="13819" y="7468"/>
                  </a:lnTo>
                  <a:lnTo>
                    <a:pt x="865"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0"/>
            <p:cNvSpPr/>
            <p:nvPr/>
          </p:nvSpPr>
          <p:spPr>
            <a:xfrm>
              <a:off x="1809394" y="1982091"/>
              <a:ext cx="19489" cy="822799"/>
            </a:xfrm>
            <a:custGeom>
              <a:avLst/>
              <a:gdLst/>
              <a:ahLst/>
              <a:cxnLst/>
              <a:rect l="l" t="t" r="r" b="b"/>
              <a:pathLst>
                <a:path w="178" h="7515" extrusionOk="0">
                  <a:moveTo>
                    <a:pt x="1" y="0"/>
                  </a:moveTo>
                  <a:lnTo>
                    <a:pt x="1" y="7412"/>
                  </a:lnTo>
                  <a:lnTo>
                    <a:pt x="177" y="7514"/>
                  </a:lnTo>
                  <a:lnTo>
                    <a:pt x="177" y="103"/>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0"/>
            <p:cNvSpPr/>
            <p:nvPr/>
          </p:nvSpPr>
          <p:spPr>
            <a:xfrm>
              <a:off x="1235129" y="32150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235129" y="31285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0"/>
            <p:cNvSpPr/>
            <p:nvPr/>
          </p:nvSpPr>
          <p:spPr>
            <a:xfrm>
              <a:off x="1250457" y="31356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0"/>
            <p:cNvSpPr/>
            <p:nvPr/>
          </p:nvSpPr>
          <p:spPr>
            <a:xfrm>
              <a:off x="1249362" y="31356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1288121" y="31702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0"/>
            <p:cNvSpPr/>
            <p:nvPr/>
          </p:nvSpPr>
          <p:spPr>
            <a:xfrm>
              <a:off x="1286041" y="31560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0"/>
            <p:cNvSpPr/>
            <p:nvPr/>
          </p:nvSpPr>
          <p:spPr>
            <a:xfrm>
              <a:off x="1427609" y="33056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0"/>
            <p:cNvSpPr/>
            <p:nvPr/>
          </p:nvSpPr>
          <p:spPr>
            <a:xfrm>
              <a:off x="1427609" y="32190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a:off x="1442828" y="32262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a:off x="1441842" y="32262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a:off x="1480492" y="32609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a:off x="1479506" y="32474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a:off x="1541586" y="3428868"/>
              <a:ext cx="278098" cy="130400"/>
            </a:xfrm>
            <a:custGeom>
              <a:avLst/>
              <a:gdLst/>
              <a:ahLst/>
              <a:cxnLst/>
              <a:rect l="l" t="t" r="r" b="b"/>
              <a:pathLst>
                <a:path w="2540" h="1191" extrusionOk="0">
                  <a:moveTo>
                    <a:pt x="1" y="1"/>
                  </a:moveTo>
                  <a:lnTo>
                    <a:pt x="1" y="373"/>
                  </a:lnTo>
                  <a:cubicBezTo>
                    <a:pt x="1" y="930"/>
                    <a:pt x="670" y="1191"/>
                    <a:pt x="1266" y="1191"/>
                  </a:cubicBezTo>
                  <a:cubicBezTo>
                    <a:pt x="1851" y="1191"/>
                    <a:pt x="2540" y="940"/>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a:off x="1541586" y="3343358"/>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40" y="1358"/>
                    <a:pt x="2540" y="791"/>
                  </a:cubicBezTo>
                  <a:cubicBezTo>
                    <a:pt x="2540" y="233"/>
                    <a:pt x="1824"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a:off x="1556914" y="3350474"/>
              <a:ext cx="246456" cy="155910"/>
            </a:xfrm>
            <a:custGeom>
              <a:avLst/>
              <a:gdLst/>
              <a:ahLst/>
              <a:cxnLst/>
              <a:rect l="l" t="t" r="r" b="b"/>
              <a:pathLst>
                <a:path w="2251" h="1424" extrusionOk="0">
                  <a:moveTo>
                    <a:pt x="1116" y="1"/>
                  </a:moveTo>
                  <a:cubicBezTo>
                    <a:pt x="623" y="1"/>
                    <a:pt x="0" y="205"/>
                    <a:pt x="0" y="698"/>
                  </a:cubicBezTo>
                  <a:cubicBezTo>
                    <a:pt x="0" y="1191"/>
                    <a:pt x="596" y="1423"/>
                    <a:pt x="1116" y="1423"/>
                  </a:cubicBezTo>
                  <a:cubicBezTo>
                    <a:pt x="1646" y="1423"/>
                    <a:pt x="2251" y="1200"/>
                    <a:pt x="2251" y="707"/>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a:off x="1555929" y="3350474"/>
              <a:ext cx="247442" cy="85619"/>
            </a:xfrm>
            <a:custGeom>
              <a:avLst/>
              <a:gdLst/>
              <a:ahLst/>
              <a:cxnLst/>
              <a:rect l="l" t="t" r="r" b="b"/>
              <a:pathLst>
                <a:path w="2260" h="782" extrusionOk="0">
                  <a:moveTo>
                    <a:pt x="1116" y="1"/>
                  </a:moveTo>
                  <a:cubicBezTo>
                    <a:pt x="614" y="1"/>
                    <a:pt x="0" y="205"/>
                    <a:pt x="0" y="698"/>
                  </a:cubicBezTo>
                  <a:cubicBezTo>
                    <a:pt x="0" y="717"/>
                    <a:pt x="0" y="744"/>
                    <a:pt x="0" y="772"/>
                  </a:cubicBezTo>
                  <a:cubicBezTo>
                    <a:pt x="74" y="326"/>
                    <a:pt x="660" y="140"/>
                    <a:pt x="1125" y="140"/>
                  </a:cubicBezTo>
                  <a:cubicBezTo>
                    <a:pt x="1609" y="140"/>
                    <a:pt x="2195" y="335"/>
                    <a:pt x="2250" y="782"/>
                  </a:cubicBezTo>
                  <a:cubicBezTo>
                    <a:pt x="2260" y="754"/>
                    <a:pt x="2260" y="726"/>
                    <a:pt x="2250" y="707"/>
                  </a:cubicBezTo>
                  <a:cubicBezTo>
                    <a:pt x="2250" y="214"/>
                    <a:pt x="1627"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a:off x="1594578" y="3385073"/>
              <a:ext cx="173209" cy="108174"/>
            </a:xfrm>
            <a:custGeom>
              <a:avLst/>
              <a:gdLst/>
              <a:ahLst/>
              <a:cxnLst/>
              <a:rect l="l" t="t" r="r" b="b"/>
              <a:pathLst>
                <a:path w="1582" h="988" extrusionOk="0">
                  <a:moveTo>
                    <a:pt x="1340" y="624"/>
                  </a:moveTo>
                  <a:cubicBezTo>
                    <a:pt x="1367" y="633"/>
                    <a:pt x="1405" y="633"/>
                    <a:pt x="1433" y="633"/>
                  </a:cubicBezTo>
                  <a:lnTo>
                    <a:pt x="1414" y="652"/>
                  </a:lnTo>
                  <a:cubicBezTo>
                    <a:pt x="1386" y="642"/>
                    <a:pt x="1367" y="633"/>
                    <a:pt x="1340" y="624"/>
                  </a:cubicBezTo>
                  <a:close/>
                  <a:moveTo>
                    <a:pt x="940" y="689"/>
                  </a:moveTo>
                  <a:lnTo>
                    <a:pt x="949" y="698"/>
                  </a:lnTo>
                  <a:lnTo>
                    <a:pt x="949" y="707"/>
                  </a:lnTo>
                  <a:lnTo>
                    <a:pt x="940" y="689"/>
                  </a:lnTo>
                  <a:close/>
                  <a:moveTo>
                    <a:pt x="833" y="1"/>
                  </a:moveTo>
                  <a:cubicBezTo>
                    <a:pt x="785" y="1"/>
                    <a:pt x="735" y="13"/>
                    <a:pt x="698" y="38"/>
                  </a:cubicBezTo>
                  <a:lnTo>
                    <a:pt x="633" y="47"/>
                  </a:lnTo>
                  <a:lnTo>
                    <a:pt x="633" y="149"/>
                  </a:lnTo>
                  <a:cubicBezTo>
                    <a:pt x="633" y="205"/>
                    <a:pt x="642" y="252"/>
                    <a:pt x="661" y="298"/>
                  </a:cubicBezTo>
                  <a:cubicBezTo>
                    <a:pt x="586" y="224"/>
                    <a:pt x="493" y="168"/>
                    <a:pt x="391" y="149"/>
                  </a:cubicBezTo>
                  <a:cubicBezTo>
                    <a:pt x="368" y="143"/>
                    <a:pt x="344" y="140"/>
                    <a:pt x="320" y="140"/>
                  </a:cubicBezTo>
                  <a:cubicBezTo>
                    <a:pt x="276" y="140"/>
                    <a:pt x="232" y="150"/>
                    <a:pt x="196" y="168"/>
                  </a:cubicBezTo>
                  <a:lnTo>
                    <a:pt x="140" y="122"/>
                  </a:lnTo>
                  <a:lnTo>
                    <a:pt x="140" y="252"/>
                  </a:lnTo>
                  <a:cubicBezTo>
                    <a:pt x="140" y="297"/>
                    <a:pt x="174" y="341"/>
                    <a:pt x="244" y="361"/>
                  </a:cubicBezTo>
                  <a:lnTo>
                    <a:pt x="244" y="361"/>
                  </a:lnTo>
                  <a:cubicBezTo>
                    <a:pt x="223" y="356"/>
                    <a:pt x="203" y="354"/>
                    <a:pt x="183" y="354"/>
                  </a:cubicBezTo>
                  <a:cubicBezTo>
                    <a:pt x="141" y="354"/>
                    <a:pt x="102" y="364"/>
                    <a:pt x="66" y="382"/>
                  </a:cubicBezTo>
                  <a:lnTo>
                    <a:pt x="0" y="345"/>
                  </a:lnTo>
                  <a:lnTo>
                    <a:pt x="0" y="466"/>
                  </a:lnTo>
                  <a:cubicBezTo>
                    <a:pt x="0" y="512"/>
                    <a:pt x="47" y="559"/>
                    <a:pt x="121" y="577"/>
                  </a:cubicBezTo>
                  <a:cubicBezTo>
                    <a:pt x="182" y="587"/>
                    <a:pt x="242" y="591"/>
                    <a:pt x="303" y="591"/>
                  </a:cubicBezTo>
                  <a:cubicBezTo>
                    <a:pt x="363" y="591"/>
                    <a:pt x="424" y="587"/>
                    <a:pt x="484" y="577"/>
                  </a:cubicBezTo>
                  <a:lnTo>
                    <a:pt x="484" y="577"/>
                  </a:lnTo>
                  <a:cubicBezTo>
                    <a:pt x="410" y="605"/>
                    <a:pt x="345" y="642"/>
                    <a:pt x="289" y="689"/>
                  </a:cubicBezTo>
                  <a:lnTo>
                    <a:pt x="224" y="661"/>
                  </a:lnTo>
                  <a:lnTo>
                    <a:pt x="224" y="773"/>
                  </a:lnTo>
                  <a:cubicBezTo>
                    <a:pt x="224" y="819"/>
                    <a:pt x="270" y="866"/>
                    <a:pt x="345" y="893"/>
                  </a:cubicBezTo>
                  <a:cubicBezTo>
                    <a:pt x="366" y="901"/>
                    <a:pt x="389" y="904"/>
                    <a:pt x="411" y="904"/>
                  </a:cubicBezTo>
                  <a:cubicBezTo>
                    <a:pt x="474" y="904"/>
                    <a:pt x="536" y="876"/>
                    <a:pt x="577" y="828"/>
                  </a:cubicBezTo>
                  <a:lnTo>
                    <a:pt x="577" y="828"/>
                  </a:lnTo>
                  <a:cubicBezTo>
                    <a:pt x="540" y="884"/>
                    <a:pt x="596" y="949"/>
                    <a:pt x="689" y="977"/>
                  </a:cubicBezTo>
                  <a:cubicBezTo>
                    <a:pt x="710" y="984"/>
                    <a:pt x="733" y="988"/>
                    <a:pt x="755" y="988"/>
                  </a:cubicBezTo>
                  <a:cubicBezTo>
                    <a:pt x="819" y="988"/>
                    <a:pt x="882" y="960"/>
                    <a:pt x="930" y="912"/>
                  </a:cubicBezTo>
                  <a:cubicBezTo>
                    <a:pt x="940" y="884"/>
                    <a:pt x="949" y="856"/>
                    <a:pt x="958" y="828"/>
                  </a:cubicBezTo>
                  <a:cubicBezTo>
                    <a:pt x="958" y="810"/>
                    <a:pt x="958" y="800"/>
                    <a:pt x="958" y="791"/>
                  </a:cubicBezTo>
                  <a:lnTo>
                    <a:pt x="958" y="717"/>
                  </a:lnTo>
                  <a:cubicBezTo>
                    <a:pt x="1023" y="773"/>
                    <a:pt x="1107" y="819"/>
                    <a:pt x="1200" y="838"/>
                  </a:cubicBezTo>
                  <a:cubicBezTo>
                    <a:pt x="1222" y="845"/>
                    <a:pt x="1244" y="848"/>
                    <a:pt x="1267" y="848"/>
                  </a:cubicBezTo>
                  <a:cubicBezTo>
                    <a:pt x="1330" y="848"/>
                    <a:pt x="1394" y="821"/>
                    <a:pt x="1442" y="773"/>
                  </a:cubicBezTo>
                  <a:cubicBezTo>
                    <a:pt x="1442" y="763"/>
                    <a:pt x="1451" y="745"/>
                    <a:pt x="1451" y="735"/>
                  </a:cubicBezTo>
                  <a:lnTo>
                    <a:pt x="1451" y="633"/>
                  </a:lnTo>
                  <a:cubicBezTo>
                    <a:pt x="1498" y="624"/>
                    <a:pt x="1535" y="605"/>
                    <a:pt x="1563" y="568"/>
                  </a:cubicBezTo>
                  <a:cubicBezTo>
                    <a:pt x="1572" y="549"/>
                    <a:pt x="1581" y="540"/>
                    <a:pt x="1581" y="531"/>
                  </a:cubicBezTo>
                  <a:lnTo>
                    <a:pt x="1581" y="401"/>
                  </a:lnTo>
                  <a:lnTo>
                    <a:pt x="1544" y="438"/>
                  </a:lnTo>
                  <a:cubicBezTo>
                    <a:pt x="1516" y="428"/>
                    <a:pt x="1498" y="419"/>
                    <a:pt x="1479" y="410"/>
                  </a:cubicBezTo>
                  <a:cubicBezTo>
                    <a:pt x="1419" y="401"/>
                    <a:pt x="1356" y="396"/>
                    <a:pt x="1293" y="396"/>
                  </a:cubicBezTo>
                  <a:cubicBezTo>
                    <a:pt x="1230" y="396"/>
                    <a:pt x="1167" y="401"/>
                    <a:pt x="1107" y="410"/>
                  </a:cubicBezTo>
                  <a:cubicBezTo>
                    <a:pt x="1209" y="382"/>
                    <a:pt x="1293" y="326"/>
                    <a:pt x="1358" y="242"/>
                  </a:cubicBezTo>
                  <a:cubicBezTo>
                    <a:pt x="1367" y="233"/>
                    <a:pt x="1367" y="215"/>
                    <a:pt x="1367" y="196"/>
                  </a:cubicBezTo>
                  <a:lnTo>
                    <a:pt x="1367" y="84"/>
                  </a:lnTo>
                  <a:lnTo>
                    <a:pt x="1321" y="122"/>
                  </a:lnTo>
                  <a:cubicBezTo>
                    <a:pt x="1302" y="112"/>
                    <a:pt x="1274" y="94"/>
                    <a:pt x="1247" y="94"/>
                  </a:cubicBezTo>
                  <a:cubicBezTo>
                    <a:pt x="1225" y="86"/>
                    <a:pt x="1202" y="83"/>
                    <a:pt x="1180" y="83"/>
                  </a:cubicBezTo>
                  <a:cubicBezTo>
                    <a:pt x="1117" y="83"/>
                    <a:pt x="1055" y="111"/>
                    <a:pt x="1014" y="159"/>
                  </a:cubicBezTo>
                  <a:cubicBezTo>
                    <a:pt x="1051" y="94"/>
                    <a:pt x="995" y="29"/>
                    <a:pt x="902"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a:off x="1592498" y="3371168"/>
              <a:ext cx="179341" cy="109378"/>
            </a:xfrm>
            <a:custGeom>
              <a:avLst/>
              <a:gdLst/>
              <a:ahLst/>
              <a:cxnLst/>
              <a:rect l="l" t="t" r="r" b="b"/>
              <a:pathLst>
                <a:path w="1638" h="999" extrusionOk="0">
                  <a:moveTo>
                    <a:pt x="845" y="0"/>
                  </a:moveTo>
                  <a:cubicBezTo>
                    <a:pt x="699" y="0"/>
                    <a:pt x="584" y="169"/>
                    <a:pt x="680" y="304"/>
                  </a:cubicBezTo>
                  <a:cubicBezTo>
                    <a:pt x="605" y="230"/>
                    <a:pt x="512" y="183"/>
                    <a:pt x="410" y="156"/>
                  </a:cubicBezTo>
                  <a:cubicBezTo>
                    <a:pt x="388" y="148"/>
                    <a:pt x="366" y="145"/>
                    <a:pt x="343" y="145"/>
                  </a:cubicBezTo>
                  <a:cubicBezTo>
                    <a:pt x="280" y="145"/>
                    <a:pt x="216" y="173"/>
                    <a:pt x="168" y="221"/>
                  </a:cubicBezTo>
                  <a:cubicBezTo>
                    <a:pt x="133" y="274"/>
                    <a:pt x="173" y="336"/>
                    <a:pt x="266" y="365"/>
                  </a:cubicBezTo>
                  <a:lnTo>
                    <a:pt x="266" y="365"/>
                  </a:lnTo>
                  <a:cubicBezTo>
                    <a:pt x="249" y="361"/>
                    <a:pt x="231" y="359"/>
                    <a:pt x="213" y="359"/>
                  </a:cubicBezTo>
                  <a:cubicBezTo>
                    <a:pt x="149" y="359"/>
                    <a:pt x="86" y="386"/>
                    <a:pt x="38" y="435"/>
                  </a:cubicBezTo>
                  <a:cubicBezTo>
                    <a:pt x="1" y="490"/>
                    <a:pt x="47" y="555"/>
                    <a:pt x="140" y="583"/>
                  </a:cubicBezTo>
                  <a:cubicBezTo>
                    <a:pt x="201" y="597"/>
                    <a:pt x="261" y="604"/>
                    <a:pt x="322" y="604"/>
                  </a:cubicBezTo>
                  <a:cubicBezTo>
                    <a:pt x="382" y="604"/>
                    <a:pt x="443" y="597"/>
                    <a:pt x="503" y="583"/>
                  </a:cubicBezTo>
                  <a:lnTo>
                    <a:pt x="503" y="583"/>
                  </a:lnTo>
                  <a:cubicBezTo>
                    <a:pt x="410" y="611"/>
                    <a:pt x="326" y="667"/>
                    <a:pt x="261" y="751"/>
                  </a:cubicBezTo>
                  <a:cubicBezTo>
                    <a:pt x="224" y="807"/>
                    <a:pt x="271" y="872"/>
                    <a:pt x="373" y="900"/>
                  </a:cubicBezTo>
                  <a:cubicBezTo>
                    <a:pt x="395" y="907"/>
                    <a:pt x="417" y="910"/>
                    <a:pt x="440" y="910"/>
                  </a:cubicBezTo>
                  <a:cubicBezTo>
                    <a:pt x="503" y="910"/>
                    <a:pt x="564" y="883"/>
                    <a:pt x="605" y="834"/>
                  </a:cubicBezTo>
                  <a:lnTo>
                    <a:pt x="605" y="834"/>
                  </a:lnTo>
                  <a:cubicBezTo>
                    <a:pt x="568" y="890"/>
                    <a:pt x="624" y="955"/>
                    <a:pt x="717" y="983"/>
                  </a:cubicBezTo>
                  <a:cubicBezTo>
                    <a:pt x="743" y="994"/>
                    <a:pt x="768" y="999"/>
                    <a:pt x="793" y="999"/>
                  </a:cubicBezTo>
                  <a:cubicBezTo>
                    <a:pt x="939" y="999"/>
                    <a:pt x="1054" y="830"/>
                    <a:pt x="959" y="695"/>
                  </a:cubicBezTo>
                  <a:lnTo>
                    <a:pt x="959" y="695"/>
                  </a:lnTo>
                  <a:cubicBezTo>
                    <a:pt x="1033" y="769"/>
                    <a:pt x="1126" y="816"/>
                    <a:pt x="1228" y="844"/>
                  </a:cubicBezTo>
                  <a:cubicBezTo>
                    <a:pt x="1250" y="851"/>
                    <a:pt x="1273" y="854"/>
                    <a:pt x="1295" y="854"/>
                  </a:cubicBezTo>
                  <a:cubicBezTo>
                    <a:pt x="1359" y="854"/>
                    <a:pt x="1422" y="827"/>
                    <a:pt x="1470" y="779"/>
                  </a:cubicBezTo>
                  <a:cubicBezTo>
                    <a:pt x="1495" y="728"/>
                    <a:pt x="1460" y="662"/>
                    <a:pt x="1383" y="636"/>
                  </a:cubicBezTo>
                  <a:lnTo>
                    <a:pt x="1383" y="636"/>
                  </a:lnTo>
                  <a:cubicBezTo>
                    <a:pt x="1397" y="639"/>
                    <a:pt x="1411" y="641"/>
                    <a:pt x="1425" y="641"/>
                  </a:cubicBezTo>
                  <a:cubicBezTo>
                    <a:pt x="1489" y="641"/>
                    <a:pt x="1552" y="613"/>
                    <a:pt x="1600" y="565"/>
                  </a:cubicBezTo>
                  <a:cubicBezTo>
                    <a:pt x="1638" y="509"/>
                    <a:pt x="1591" y="435"/>
                    <a:pt x="1498" y="416"/>
                  </a:cubicBezTo>
                  <a:cubicBezTo>
                    <a:pt x="1438" y="402"/>
                    <a:pt x="1375" y="395"/>
                    <a:pt x="1312" y="395"/>
                  </a:cubicBezTo>
                  <a:cubicBezTo>
                    <a:pt x="1249" y="395"/>
                    <a:pt x="1186" y="402"/>
                    <a:pt x="1126" y="416"/>
                  </a:cubicBezTo>
                  <a:cubicBezTo>
                    <a:pt x="1228" y="388"/>
                    <a:pt x="1312" y="323"/>
                    <a:pt x="1377" y="249"/>
                  </a:cubicBezTo>
                  <a:cubicBezTo>
                    <a:pt x="1414" y="193"/>
                    <a:pt x="1368" y="118"/>
                    <a:pt x="1266" y="100"/>
                  </a:cubicBezTo>
                  <a:cubicBezTo>
                    <a:pt x="1244" y="92"/>
                    <a:pt x="1221" y="89"/>
                    <a:pt x="1199" y="89"/>
                  </a:cubicBezTo>
                  <a:cubicBezTo>
                    <a:pt x="1136" y="89"/>
                    <a:pt x="1074" y="117"/>
                    <a:pt x="1033" y="165"/>
                  </a:cubicBezTo>
                  <a:cubicBezTo>
                    <a:pt x="1070" y="109"/>
                    <a:pt x="1014" y="35"/>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1788044" y="3538794"/>
              <a:ext cx="277989" cy="130509"/>
            </a:xfrm>
            <a:custGeom>
              <a:avLst/>
              <a:gdLst/>
              <a:ahLst/>
              <a:cxnLst/>
              <a:rect l="l" t="t" r="r" b="b"/>
              <a:pathLst>
                <a:path w="2539" h="1192" extrusionOk="0">
                  <a:moveTo>
                    <a:pt x="0" y="1"/>
                  </a:moveTo>
                  <a:lnTo>
                    <a:pt x="0" y="373"/>
                  </a:lnTo>
                  <a:cubicBezTo>
                    <a:pt x="0" y="931"/>
                    <a:pt x="661" y="1191"/>
                    <a:pt x="1256" y="1191"/>
                  </a:cubicBezTo>
                  <a:cubicBezTo>
                    <a:pt x="1851" y="1191"/>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1787058" y="3453284"/>
              <a:ext cx="277989" cy="175289"/>
            </a:xfrm>
            <a:custGeom>
              <a:avLst/>
              <a:gdLst/>
              <a:ahLst/>
              <a:cxnLst/>
              <a:rect l="l" t="t" r="r" b="b"/>
              <a:pathLst>
                <a:path w="2539" h="1601" extrusionOk="0">
                  <a:moveTo>
                    <a:pt x="1255" y="1"/>
                  </a:moveTo>
                  <a:cubicBezTo>
                    <a:pt x="707" y="1"/>
                    <a:pt x="0" y="233"/>
                    <a:pt x="0" y="791"/>
                  </a:cubicBezTo>
                  <a:cubicBezTo>
                    <a:pt x="0" y="1349"/>
                    <a:pt x="670" y="1600"/>
                    <a:pt x="1265" y="1600"/>
                  </a:cubicBezTo>
                  <a:cubicBezTo>
                    <a:pt x="1860" y="1600"/>
                    <a:pt x="2539" y="1349"/>
                    <a:pt x="2539" y="791"/>
                  </a:cubicBezTo>
                  <a:cubicBezTo>
                    <a:pt x="2539" y="224"/>
                    <a:pt x="1832"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1803263" y="3459415"/>
              <a:ext cx="246566" cy="156896"/>
            </a:xfrm>
            <a:custGeom>
              <a:avLst/>
              <a:gdLst/>
              <a:ahLst/>
              <a:cxnLst/>
              <a:rect l="l" t="t" r="r" b="b"/>
              <a:pathLst>
                <a:path w="2252" h="1433" extrusionOk="0">
                  <a:moveTo>
                    <a:pt x="1117" y="1"/>
                  </a:moveTo>
                  <a:cubicBezTo>
                    <a:pt x="624" y="1"/>
                    <a:pt x="1" y="214"/>
                    <a:pt x="1" y="707"/>
                  </a:cubicBezTo>
                  <a:cubicBezTo>
                    <a:pt x="1" y="1200"/>
                    <a:pt x="587" y="1433"/>
                    <a:pt x="1117" y="1433"/>
                  </a:cubicBezTo>
                  <a:cubicBezTo>
                    <a:pt x="1647" y="1433"/>
                    <a:pt x="2251" y="1209"/>
                    <a:pt x="2251" y="707"/>
                  </a:cubicBezTo>
                  <a:cubicBezTo>
                    <a:pt x="2251" y="214"/>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1802277" y="3459415"/>
              <a:ext cx="246456" cy="85619"/>
            </a:xfrm>
            <a:custGeom>
              <a:avLst/>
              <a:gdLst/>
              <a:ahLst/>
              <a:cxnLst/>
              <a:rect l="l" t="t" r="r" b="b"/>
              <a:pathLst>
                <a:path w="2251" h="782" extrusionOk="0">
                  <a:moveTo>
                    <a:pt x="1116" y="1"/>
                  </a:moveTo>
                  <a:cubicBezTo>
                    <a:pt x="614" y="1"/>
                    <a:pt x="0" y="214"/>
                    <a:pt x="0" y="707"/>
                  </a:cubicBezTo>
                  <a:cubicBezTo>
                    <a:pt x="0" y="735"/>
                    <a:pt x="0" y="754"/>
                    <a:pt x="0" y="782"/>
                  </a:cubicBezTo>
                  <a:cubicBezTo>
                    <a:pt x="66" y="335"/>
                    <a:pt x="651" y="149"/>
                    <a:pt x="1126" y="149"/>
                  </a:cubicBezTo>
                  <a:cubicBezTo>
                    <a:pt x="1600" y="149"/>
                    <a:pt x="2195" y="345"/>
                    <a:pt x="2251" y="782"/>
                  </a:cubicBezTo>
                  <a:cubicBezTo>
                    <a:pt x="2251" y="763"/>
                    <a:pt x="2251" y="735"/>
                    <a:pt x="2251" y="707"/>
                  </a:cubicBezTo>
                  <a:cubicBezTo>
                    <a:pt x="2251" y="214"/>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1840926" y="3494670"/>
              <a:ext cx="172224" cy="107736"/>
            </a:xfrm>
            <a:custGeom>
              <a:avLst/>
              <a:gdLst/>
              <a:ahLst/>
              <a:cxnLst/>
              <a:rect l="l" t="t" r="r" b="b"/>
              <a:pathLst>
                <a:path w="1573" h="984" extrusionOk="0">
                  <a:moveTo>
                    <a:pt x="1340" y="627"/>
                  </a:moveTo>
                  <a:lnTo>
                    <a:pt x="1340" y="627"/>
                  </a:lnTo>
                  <a:cubicBezTo>
                    <a:pt x="1368" y="636"/>
                    <a:pt x="1396" y="636"/>
                    <a:pt x="1433" y="636"/>
                  </a:cubicBezTo>
                  <a:lnTo>
                    <a:pt x="1405" y="655"/>
                  </a:lnTo>
                  <a:cubicBezTo>
                    <a:pt x="1386" y="646"/>
                    <a:pt x="1359" y="636"/>
                    <a:pt x="1340" y="627"/>
                  </a:cubicBezTo>
                  <a:close/>
                  <a:moveTo>
                    <a:pt x="940" y="692"/>
                  </a:moveTo>
                  <a:lnTo>
                    <a:pt x="949" y="701"/>
                  </a:lnTo>
                  <a:lnTo>
                    <a:pt x="940" y="701"/>
                  </a:lnTo>
                  <a:cubicBezTo>
                    <a:pt x="940" y="701"/>
                    <a:pt x="940" y="692"/>
                    <a:pt x="940" y="692"/>
                  </a:cubicBezTo>
                  <a:close/>
                  <a:moveTo>
                    <a:pt x="850" y="1"/>
                  </a:moveTo>
                  <a:cubicBezTo>
                    <a:pt x="794" y="1"/>
                    <a:pt x="739" y="13"/>
                    <a:pt x="689" y="41"/>
                  </a:cubicBezTo>
                  <a:lnTo>
                    <a:pt x="633" y="50"/>
                  </a:lnTo>
                  <a:lnTo>
                    <a:pt x="633" y="153"/>
                  </a:lnTo>
                  <a:cubicBezTo>
                    <a:pt x="624" y="199"/>
                    <a:pt x="633" y="255"/>
                    <a:pt x="661" y="302"/>
                  </a:cubicBezTo>
                  <a:cubicBezTo>
                    <a:pt x="587" y="227"/>
                    <a:pt x="494" y="171"/>
                    <a:pt x="391" y="143"/>
                  </a:cubicBezTo>
                  <a:cubicBezTo>
                    <a:pt x="375" y="141"/>
                    <a:pt x="358" y="140"/>
                    <a:pt x="341" y="140"/>
                  </a:cubicBezTo>
                  <a:cubicBezTo>
                    <a:pt x="290" y="140"/>
                    <a:pt x="236" y="150"/>
                    <a:pt x="187" y="171"/>
                  </a:cubicBezTo>
                  <a:lnTo>
                    <a:pt x="131" y="125"/>
                  </a:lnTo>
                  <a:lnTo>
                    <a:pt x="131" y="255"/>
                  </a:lnTo>
                  <a:cubicBezTo>
                    <a:pt x="131" y="300"/>
                    <a:pt x="174" y="345"/>
                    <a:pt x="244" y="364"/>
                  </a:cubicBezTo>
                  <a:lnTo>
                    <a:pt x="244" y="364"/>
                  </a:lnTo>
                  <a:cubicBezTo>
                    <a:pt x="223" y="359"/>
                    <a:pt x="203" y="357"/>
                    <a:pt x="183" y="357"/>
                  </a:cubicBezTo>
                  <a:cubicBezTo>
                    <a:pt x="142" y="357"/>
                    <a:pt x="102" y="367"/>
                    <a:pt x="66" y="385"/>
                  </a:cubicBezTo>
                  <a:lnTo>
                    <a:pt x="1" y="348"/>
                  </a:lnTo>
                  <a:lnTo>
                    <a:pt x="1" y="469"/>
                  </a:lnTo>
                  <a:cubicBezTo>
                    <a:pt x="1" y="515"/>
                    <a:pt x="38" y="562"/>
                    <a:pt x="112" y="581"/>
                  </a:cubicBezTo>
                  <a:cubicBezTo>
                    <a:pt x="173" y="590"/>
                    <a:pt x="233" y="595"/>
                    <a:pt x="294" y="595"/>
                  </a:cubicBezTo>
                  <a:cubicBezTo>
                    <a:pt x="354" y="595"/>
                    <a:pt x="415" y="590"/>
                    <a:pt x="475" y="581"/>
                  </a:cubicBezTo>
                  <a:lnTo>
                    <a:pt x="475" y="581"/>
                  </a:lnTo>
                  <a:cubicBezTo>
                    <a:pt x="410" y="608"/>
                    <a:pt x="345" y="646"/>
                    <a:pt x="280" y="683"/>
                  </a:cubicBezTo>
                  <a:lnTo>
                    <a:pt x="224" y="655"/>
                  </a:lnTo>
                  <a:lnTo>
                    <a:pt x="224" y="776"/>
                  </a:lnTo>
                  <a:cubicBezTo>
                    <a:pt x="224" y="822"/>
                    <a:pt x="261" y="869"/>
                    <a:pt x="336" y="887"/>
                  </a:cubicBezTo>
                  <a:cubicBezTo>
                    <a:pt x="363" y="896"/>
                    <a:pt x="390" y="900"/>
                    <a:pt x="416" y="900"/>
                  </a:cubicBezTo>
                  <a:cubicBezTo>
                    <a:pt x="480" y="900"/>
                    <a:pt x="538" y="875"/>
                    <a:pt x="577" y="822"/>
                  </a:cubicBezTo>
                  <a:lnTo>
                    <a:pt x="577" y="822"/>
                  </a:lnTo>
                  <a:cubicBezTo>
                    <a:pt x="540" y="887"/>
                    <a:pt x="587" y="953"/>
                    <a:pt x="680" y="971"/>
                  </a:cubicBezTo>
                  <a:cubicBezTo>
                    <a:pt x="707" y="979"/>
                    <a:pt x="734" y="983"/>
                    <a:pt x="760" y="983"/>
                  </a:cubicBezTo>
                  <a:cubicBezTo>
                    <a:pt x="824" y="983"/>
                    <a:pt x="882" y="959"/>
                    <a:pt x="921" y="906"/>
                  </a:cubicBezTo>
                  <a:cubicBezTo>
                    <a:pt x="940" y="887"/>
                    <a:pt x="949" y="860"/>
                    <a:pt x="949" y="822"/>
                  </a:cubicBezTo>
                  <a:cubicBezTo>
                    <a:pt x="959" y="813"/>
                    <a:pt x="959" y="804"/>
                    <a:pt x="949" y="794"/>
                  </a:cubicBezTo>
                  <a:lnTo>
                    <a:pt x="949" y="720"/>
                  </a:lnTo>
                  <a:cubicBezTo>
                    <a:pt x="1024" y="776"/>
                    <a:pt x="1107" y="822"/>
                    <a:pt x="1191" y="841"/>
                  </a:cubicBezTo>
                  <a:cubicBezTo>
                    <a:pt x="1215" y="848"/>
                    <a:pt x="1240" y="852"/>
                    <a:pt x="1263" y="852"/>
                  </a:cubicBezTo>
                  <a:cubicBezTo>
                    <a:pt x="1330" y="852"/>
                    <a:pt x="1392" y="824"/>
                    <a:pt x="1433" y="776"/>
                  </a:cubicBezTo>
                  <a:cubicBezTo>
                    <a:pt x="1442" y="767"/>
                    <a:pt x="1452" y="748"/>
                    <a:pt x="1452" y="739"/>
                  </a:cubicBezTo>
                  <a:lnTo>
                    <a:pt x="1452" y="636"/>
                  </a:lnTo>
                  <a:cubicBezTo>
                    <a:pt x="1498" y="627"/>
                    <a:pt x="1535" y="599"/>
                    <a:pt x="1563" y="562"/>
                  </a:cubicBezTo>
                  <a:cubicBezTo>
                    <a:pt x="1572" y="553"/>
                    <a:pt x="1572" y="543"/>
                    <a:pt x="1572" y="534"/>
                  </a:cubicBezTo>
                  <a:lnTo>
                    <a:pt x="1572" y="404"/>
                  </a:lnTo>
                  <a:lnTo>
                    <a:pt x="1535" y="441"/>
                  </a:lnTo>
                  <a:cubicBezTo>
                    <a:pt x="1517" y="422"/>
                    <a:pt x="1498" y="422"/>
                    <a:pt x="1470" y="413"/>
                  </a:cubicBezTo>
                  <a:cubicBezTo>
                    <a:pt x="1410" y="399"/>
                    <a:pt x="1349" y="392"/>
                    <a:pt x="1289" y="392"/>
                  </a:cubicBezTo>
                  <a:cubicBezTo>
                    <a:pt x="1228" y="392"/>
                    <a:pt x="1168" y="399"/>
                    <a:pt x="1107" y="413"/>
                  </a:cubicBezTo>
                  <a:cubicBezTo>
                    <a:pt x="1200" y="385"/>
                    <a:pt x="1293" y="329"/>
                    <a:pt x="1349" y="246"/>
                  </a:cubicBezTo>
                  <a:cubicBezTo>
                    <a:pt x="1359" y="227"/>
                    <a:pt x="1368" y="218"/>
                    <a:pt x="1368" y="199"/>
                  </a:cubicBezTo>
                  <a:lnTo>
                    <a:pt x="1368" y="78"/>
                  </a:lnTo>
                  <a:lnTo>
                    <a:pt x="1321" y="125"/>
                  </a:lnTo>
                  <a:cubicBezTo>
                    <a:pt x="1303" y="106"/>
                    <a:pt x="1275" y="97"/>
                    <a:pt x="1247" y="88"/>
                  </a:cubicBezTo>
                  <a:cubicBezTo>
                    <a:pt x="1227" y="83"/>
                    <a:pt x="1206" y="81"/>
                    <a:pt x="1185" y="81"/>
                  </a:cubicBezTo>
                  <a:cubicBezTo>
                    <a:pt x="1120" y="81"/>
                    <a:pt x="1054" y="103"/>
                    <a:pt x="1005" y="153"/>
                  </a:cubicBezTo>
                  <a:cubicBezTo>
                    <a:pt x="1042" y="97"/>
                    <a:pt x="996" y="32"/>
                    <a:pt x="903" y="4"/>
                  </a:cubicBezTo>
                  <a:cubicBezTo>
                    <a:pt x="885" y="2"/>
                    <a:pt x="868"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1838956" y="3481532"/>
              <a:ext cx="179231" cy="108064"/>
            </a:xfrm>
            <a:custGeom>
              <a:avLst/>
              <a:gdLst/>
              <a:ahLst/>
              <a:cxnLst/>
              <a:rect l="l" t="t" r="r" b="b"/>
              <a:pathLst>
                <a:path w="1637" h="987" extrusionOk="0">
                  <a:moveTo>
                    <a:pt x="846" y="0"/>
                  </a:moveTo>
                  <a:cubicBezTo>
                    <a:pt x="785" y="0"/>
                    <a:pt x="725" y="25"/>
                    <a:pt x="679" y="78"/>
                  </a:cubicBezTo>
                  <a:cubicBezTo>
                    <a:pt x="642" y="143"/>
                    <a:pt x="642" y="226"/>
                    <a:pt x="679" y="301"/>
                  </a:cubicBezTo>
                  <a:cubicBezTo>
                    <a:pt x="605" y="226"/>
                    <a:pt x="512" y="170"/>
                    <a:pt x="409" y="152"/>
                  </a:cubicBezTo>
                  <a:cubicBezTo>
                    <a:pt x="385" y="144"/>
                    <a:pt x="360" y="140"/>
                    <a:pt x="335" y="140"/>
                  </a:cubicBezTo>
                  <a:cubicBezTo>
                    <a:pt x="274" y="140"/>
                    <a:pt x="214" y="164"/>
                    <a:pt x="168" y="217"/>
                  </a:cubicBezTo>
                  <a:cubicBezTo>
                    <a:pt x="131" y="271"/>
                    <a:pt x="175" y="335"/>
                    <a:pt x="271" y="364"/>
                  </a:cubicBezTo>
                  <a:lnTo>
                    <a:pt x="271" y="364"/>
                  </a:lnTo>
                  <a:cubicBezTo>
                    <a:pt x="247" y="357"/>
                    <a:pt x="223" y="353"/>
                    <a:pt x="199" y="353"/>
                  </a:cubicBezTo>
                  <a:cubicBezTo>
                    <a:pt x="135" y="353"/>
                    <a:pt x="77" y="378"/>
                    <a:pt x="37" y="431"/>
                  </a:cubicBezTo>
                  <a:cubicBezTo>
                    <a:pt x="0" y="487"/>
                    <a:pt x="47" y="552"/>
                    <a:pt x="140" y="580"/>
                  </a:cubicBezTo>
                  <a:cubicBezTo>
                    <a:pt x="200" y="589"/>
                    <a:pt x="261" y="594"/>
                    <a:pt x="321" y="594"/>
                  </a:cubicBezTo>
                  <a:cubicBezTo>
                    <a:pt x="382" y="594"/>
                    <a:pt x="442" y="589"/>
                    <a:pt x="502" y="580"/>
                  </a:cubicBezTo>
                  <a:lnTo>
                    <a:pt x="502" y="580"/>
                  </a:lnTo>
                  <a:cubicBezTo>
                    <a:pt x="409" y="608"/>
                    <a:pt x="326" y="663"/>
                    <a:pt x="261" y="747"/>
                  </a:cubicBezTo>
                  <a:cubicBezTo>
                    <a:pt x="223" y="803"/>
                    <a:pt x="270" y="868"/>
                    <a:pt x="363" y="896"/>
                  </a:cubicBezTo>
                  <a:cubicBezTo>
                    <a:pt x="387" y="903"/>
                    <a:pt x="412" y="907"/>
                    <a:pt x="435" y="907"/>
                  </a:cubicBezTo>
                  <a:cubicBezTo>
                    <a:pt x="502" y="907"/>
                    <a:pt x="564" y="879"/>
                    <a:pt x="605" y="831"/>
                  </a:cubicBezTo>
                  <a:lnTo>
                    <a:pt x="605" y="831"/>
                  </a:lnTo>
                  <a:cubicBezTo>
                    <a:pt x="568" y="887"/>
                    <a:pt x="614" y="952"/>
                    <a:pt x="707" y="980"/>
                  </a:cubicBezTo>
                  <a:cubicBezTo>
                    <a:pt x="729" y="984"/>
                    <a:pt x="751" y="986"/>
                    <a:pt x="772" y="986"/>
                  </a:cubicBezTo>
                  <a:cubicBezTo>
                    <a:pt x="842" y="986"/>
                    <a:pt x="906" y="962"/>
                    <a:pt x="949" y="905"/>
                  </a:cubicBezTo>
                  <a:cubicBezTo>
                    <a:pt x="986" y="840"/>
                    <a:pt x="986" y="756"/>
                    <a:pt x="949" y="682"/>
                  </a:cubicBezTo>
                  <a:lnTo>
                    <a:pt x="949" y="682"/>
                  </a:lnTo>
                  <a:cubicBezTo>
                    <a:pt x="1023" y="756"/>
                    <a:pt x="1116" y="812"/>
                    <a:pt x="1218" y="840"/>
                  </a:cubicBezTo>
                  <a:cubicBezTo>
                    <a:pt x="1240" y="847"/>
                    <a:pt x="1263" y="851"/>
                    <a:pt x="1285" y="851"/>
                  </a:cubicBezTo>
                  <a:cubicBezTo>
                    <a:pt x="1349" y="851"/>
                    <a:pt x="1412" y="823"/>
                    <a:pt x="1460" y="775"/>
                  </a:cubicBezTo>
                  <a:cubicBezTo>
                    <a:pt x="1494" y="716"/>
                    <a:pt x="1459" y="658"/>
                    <a:pt x="1384" y="633"/>
                  </a:cubicBezTo>
                  <a:lnTo>
                    <a:pt x="1384" y="633"/>
                  </a:lnTo>
                  <a:cubicBezTo>
                    <a:pt x="1398" y="636"/>
                    <a:pt x="1411" y="637"/>
                    <a:pt x="1425" y="637"/>
                  </a:cubicBezTo>
                  <a:cubicBezTo>
                    <a:pt x="1488" y="637"/>
                    <a:pt x="1552" y="609"/>
                    <a:pt x="1600" y="561"/>
                  </a:cubicBezTo>
                  <a:cubicBezTo>
                    <a:pt x="1637" y="496"/>
                    <a:pt x="1590" y="431"/>
                    <a:pt x="1488" y="412"/>
                  </a:cubicBezTo>
                  <a:cubicBezTo>
                    <a:pt x="1428" y="398"/>
                    <a:pt x="1367" y="391"/>
                    <a:pt x="1307" y="391"/>
                  </a:cubicBezTo>
                  <a:cubicBezTo>
                    <a:pt x="1246" y="391"/>
                    <a:pt x="1186" y="398"/>
                    <a:pt x="1125" y="412"/>
                  </a:cubicBezTo>
                  <a:cubicBezTo>
                    <a:pt x="1218" y="375"/>
                    <a:pt x="1311" y="319"/>
                    <a:pt x="1367" y="245"/>
                  </a:cubicBezTo>
                  <a:cubicBezTo>
                    <a:pt x="1404" y="180"/>
                    <a:pt x="1358" y="115"/>
                    <a:pt x="1265" y="96"/>
                  </a:cubicBezTo>
                  <a:cubicBezTo>
                    <a:pt x="1243" y="89"/>
                    <a:pt x="1221" y="85"/>
                    <a:pt x="1198" y="85"/>
                  </a:cubicBezTo>
                  <a:cubicBezTo>
                    <a:pt x="1135" y="85"/>
                    <a:pt x="1071" y="113"/>
                    <a:pt x="1023" y="161"/>
                  </a:cubicBezTo>
                  <a:cubicBezTo>
                    <a:pt x="1060" y="96"/>
                    <a:pt x="1014" y="31"/>
                    <a:pt x="921" y="12"/>
                  </a:cubicBezTo>
                  <a:cubicBezTo>
                    <a:pt x="896" y="4"/>
                    <a:pt x="871" y="0"/>
                    <a:pt x="84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1954028" y="3680362"/>
              <a:ext cx="277003" cy="130400"/>
            </a:xfrm>
            <a:custGeom>
              <a:avLst/>
              <a:gdLst/>
              <a:ahLst/>
              <a:cxnLst/>
              <a:rect l="l" t="t" r="r" b="b"/>
              <a:pathLst>
                <a:path w="2530" h="1191" extrusionOk="0">
                  <a:moveTo>
                    <a:pt x="0" y="0"/>
                  </a:moveTo>
                  <a:lnTo>
                    <a:pt x="0" y="372"/>
                  </a:lnTo>
                  <a:cubicBezTo>
                    <a:pt x="0" y="930"/>
                    <a:pt x="660" y="1191"/>
                    <a:pt x="1255" y="1191"/>
                  </a:cubicBezTo>
                  <a:cubicBezTo>
                    <a:pt x="1851" y="1191"/>
                    <a:pt x="2529" y="940"/>
                    <a:pt x="2529" y="372"/>
                  </a:cubicBezTo>
                  <a:lnTo>
                    <a:pt x="2529" y="1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1952933" y="3594852"/>
              <a:ext cx="278098" cy="176275"/>
            </a:xfrm>
            <a:custGeom>
              <a:avLst/>
              <a:gdLst/>
              <a:ahLst/>
              <a:cxnLst/>
              <a:rect l="l" t="t" r="r" b="b"/>
              <a:pathLst>
                <a:path w="2540" h="1610" extrusionOk="0">
                  <a:moveTo>
                    <a:pt x="1256" y="0"/>
                  </a:moveTo>
                  <a:cubicBezTo>
                    <a:pt x="708" y="0"/>
                    <a:pt x="1" y="233"/>
                    <a:pt x="1" y="791"/>
                  </a:cubicBezTo>
                  <a:cubicBezTo>
                    <a:pt x="1" y="1349"/>
                    <a:pt x="670" y="1609"/>
                    <a:pt x="1265" y="1609"/>
                  </a:cubicBezTo>
                  <a:cubicBezTo>
                    <a:pt x="1861" y="1609"/>
                    <a:pt x="2539" y="1349"/>
                    <a:pt x="2539" y="791"/>
                  </a:cubicBezTo>
                  <a:cubicBezTo>
                    <a:pt x="2539" y="233"/>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1969246" y="3601969"/>
              <a:ext cx="246456" cy="154815"/>
            </a:xfrm>
            <a:custGeom>
              <a:avLst/>
              <a:gdLst/>
              <a:ahLst/>
              <a:cxnLst/>
              <a:rect l="l" t="t" r="r" b="b"/>
              <a:pathLst>
                <a:path w="2251" h="1414" extrusionOk="0">
                  <a:moveTo>
                    <a:pt x="1107" y="0"/>
                  </a:moveTo>
                  <a:cubicBezTo>
                    <a:pt x="624" y="0"/>
                    <a:pt x="1" y="205"/>
                    <a:pt x="1" y="698"/>
                  </a:cubicBezTo>
                  <a:cubicBezTo>
                    <a:pt x="1" y="1181"/>
                    <a:pt x="586" y="1414"/>
                    <a:pt x="1116" y="1414"/>
                  </a:cubicBezTo>
                  <a:cubicBezTo>
                    <a:pt x="1647" y="1414"/>
                    <a:pt x="2251" y="1191"/>
                    <a:pt x="2251" y="698"/>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1968261" y="3601969"/>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5" y="326"/>
                    <a:pt x="651" y="149"/>
                    <a:pt x="1116" y="149"/>
                  </a:cubicBezTo>
                  <a:cubicBezTo>
                    <a:pt x="1600" y="149"/>
                    <a:pt x="2195" y="335"/>
                    <a:pt x="2251" y="782"/>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2006910" y="3636567"/>
              <a:ext cx="172224" cy="108174"/>
            </a:xfrm>
            <a:custGeom>
              <a:avLst/>
              <a:gdLst/>
              <a:ahLst/>
              <a:cxnLst/>
              <a:rect l="l" t="t" r="r" b="b"/>
              <a:pathLst>
                <a:path w="1573" h="988" extrusionOk="0">
                  <a:moveTo>
                    <a:pt x="1340" y="624"/>
                  </a:moveTo>
                  <a:lnTo>
                    <a:pt x="1340" y="624"/>
                  </a:lnTo>
                  <a:cubicBezTo>
                    <a:pt x="1368" y="633"/>
                    <a:pt x="1396" y="633"/>
                    <a:pt x="1433" y="633"/>
                  </a:cubicBezTo>
                  <a:lnTo>
                    <a:pt x="1405" y="652"/>
                  </a:lnTo>
                  <a:cubicBezTo>
                    <a:pt x="1386" y="642"/>
                    <a:pt x="1358" y="633"/>
                    <a:pt x="1340" y="624"/>
                  </a:cubicBezTo>
                  <a:close/>
                  <a:moveTo>
                    <a:pt x="931" y="689"/>
                  </a:moveTo>
                  <a:lnTo>
                    <a:pt x="949" y="698"/>
                  </a:lnTo>
                  <a:lnTo>
                    <a:pt x="940" y="707"/>
                  </a:lnTo>
                  <a:cubicBezTo>
                    <a:pt x="940" y="707"/>
                    <a:pt x="940" y="698"/>
                    <a:pt x="931" y="689"/>
                  </a:cubicBezTo>
                  <a:close/>
                  <a:moveTo>
                    <a:pt x="829" y="1"/>
                  </a:moveTo>
                  <a:cubicBezTo>
                    <a:pt x="780" y="1"/>
                    <a:pt x="732" y="13"/>
                    <a:pt x="689" y="38"/>
                  </a:cubicBezTo>
                  <a:lnTo>
                    <a:pt x="633" y="47"/>
                  </a:lnTo>
                  <a:lnTo>
                    <a:pt x="633" y="149"/>
                  </a:lnTo>
                  <a:cubicBezTo>
                    <a:pt x="624" y="196"/>
                    <a:pt x="633" y="252"/>
                    <a:pt x="661" y="298"/>
                  </a:cubicBezTo>
                  <a:cubicBezTo>
                    <a:pt x="586" y="224"/>
                    <a:pt x="484" y="168"/>
                    <a:pt x="382" y="149"/>
                  </a:cubicBezTo>
                  <a:cubicBezTo>
                    <a:pt x="359" y="143"/>
                    <a:pt x="336" y="140"/>
                    <a:pt x="313" y="140"/>
                  </a:cubicBezTo>
                  <a:cubicBezTo>
                    <a:pt x="271" y="140"/>
                    <a:pt x="229" y="150"/>
                    <a:pt x="187" y="168"/>
                  </a:cubicBezTo>
                  <a:lnTo>
                    <a:pt x="131" y="121"/>
                  </a:lnTo>
                  <a:lnTo>
                    <a:pt x="131" y="252"/>
                  </a:lnTo>
                  <a:cubicBezTo>
                    <a:pt x="131" y="296"/>
                    <a:pt x="174" y="341"/>
                    <a:pt x="243" y="361"/>
                  </a:cubicBezTo>
                  <a:lnTo>
                    <a:pt x="243" y="361"/>
                  </a:lnTo>
                  <a:cubicBezTo>
                    <a:pt x="223" y="356"/>
                    <a:pt x="203" y="354"/>
                    <a:pt x="183" y="354"/>
                  </a:cubicBezTo>
                  <a:cubicBezTo>
                    <a:pt x="141" y="354"/>
                    <a:pt x="98" y="364"/>
                    <a:pt x="56" y="382"/>
                  </a:cubicBezTo>
                  <a:lnTo>
                    <a:pt x="1" y="345"/>
                  </a:lnTo>
                  <a:lnTo>
                    <a:pt x="1" y="466"/>
                  </a:lnTo>
                  <a:cubicBezTo>
                    <a:pt x="1" y="512"/>
                    <a:pt x="38" y="559"/>
                    <a:pt x="112" y="577"/>
                  </a:cubicBezTo>
                  <a:cubicBezTo>
                    <a:pt x="173" y="591"/>
                    <a:pt x="233" y="598"/>
                    <a:pt x="294" y="598"/>
                  </a:cubicBezTo>
                  <a:cubicBezTo>
                    <a:pt x="354" y="598"/>
                    <a:pt x="414" y="591"/>
                    <a:pt x="475" y="577"/>
                  </a:cubicBezTo>
                  <a:lnTo>
                    <a:pt x="475" y="577"/>
                  </a:lnTo>
                  <a:cubicBezTo>
                    <a:pt x="410" y="605"/>
                    <a:pt x="345" y="642"/>
                    <a:pt x="280" y="689"/>
                  </a:cubicBezTo>
                  <a:lnTo>
                    <a:pt x="224" y="661"/>
                  </a:lnTo>
                  <a:lnTo>
                    <a:pt x="224" y="772"/>
                  </a:lnTo>
                  <a:cubicBezTo>
                    <a:pt x="224" y="819"/>
                    <a:pt x="261" y="865"/>
                    <a:pt x="335" y="893"/>
                  </a:cubicBezTo>
                  <a:cubicBezTo>
                    <a:pt x="357" y="901"/>
                    <a:pt x="380" y="904"/>
                    <a:pt x="402" y="904"/>
                  </a:cubicBezTo>
                  <a:cubicBezTo>
                    <a:pt x="466" y="904"/>
                    <a:pt x="529" y="876"/>
                    <a:pt x="577" y="828"/>
                  </a:cubicBezTo>
                  <a:lnTo>
                    <a:pt x="577" y="828"/>
                  </a:lnTo>
                  <a:cubicBezTo>
                    <a:pt x="540" y="884"/>
                    <a:pt x="586" y="949"/>
                    <a:pt x="679" y="977"/>
                  </a:cubicBezTo>
                  <a:cubicBezTo>
                    <a:pt x="704" y="984"/>
                    <a:pt x="728" y="988"/>
                    <a:pt x="752" y="988"/>
                  </a:cubicBezTo>
                  <a:cubicBezTo>
                    <a:pt x="819" y="988"/>
                    <a:pt x="880" y="960"/>
                    <a:pt x="921" y="912"/>
                  </a:cubicBezTo>
                  <a:cubicBezTo>
                    <a:pt x="940" y="884"/>
                    <a:pt x="949" y="856"/>
                    <a:pt x="949" y="828"/>
                  </a:cubicBezTo>
                  <a:lnTo>
                    <a:pt x="949" y="707"/>
                  </a:lnTo>
                  <a:cubicBezTo>
                    <a:pt x="1024" y="772"/>
                    <a:pt x="1098" y="810"/>
                    <a:pt x="1191" y="838"/>
                  </a:cubicBezTo>
                  <a:cubicBezTo>
                    <a:pt x="1213" y="845"/>
                    <a:pt x="1235" y="848"/>
                    <a:pt x="1258" y="848"/>
                  </a:cubicBezTo>
                  <a:cubicBezTo>
                    <a:pt x="1321" y="848"/>
                    <a:pt x="1385" y="821"/>
                    <a:pt x="1433" y="772"/>
                  </a:cubicBezTo>
                  <a:cubicBezTo>
                    <a:pt x="1442" y="754"/>
                    <a:pt x="1442" y="745"/>
                    <a:pt x="1442" y="726"/>
                  </a:cubicBezTo>
                  <a:lnTo>
                    <a:pt x="1442" y="624"/>
                  </a:lnTo>
                  <a:cubicBezTo>
                    <a:pt x="1489" y="624"/>
                    <a:pt x="1535" y="596"/>
                    <a:pt x="1563" y="559"/>
                  </a:cubicBezTo>
                  <a:cubicBezTo>
                    <a:pt x="1572" y="549"/>
                    <a:pt x="1572" y="540"/>
                    <a:pt x="1572" y="521"/>
                  </a:cubicBezTo>
                  <a:lnTo>
                    <a:pt x="1572" y="391"/>
                  </a:lnTo>
                  <a:lnTo>
                    <a:pt x="1535" y="438"/>
                  </a:lnTo>
                  <a:cubicBezTo>
                    <a:pt x="1516" y="428"/>
                    <a:pt x="1498" y="419"/>
                    <a:pt x="1470" y="410"/>
                  </a:cubicBezTo>
                  <a:cubicBezTo>
                    <a:pt x="1409" y="400"/>
                    <a:pt x="1349" y="396"/>
                    <a:pt x="1289" y="396"/>
                  </a:cubicBezTo>
                  <a:cubicBezTo>
                    <a:pt x="1228" y="396"/>
                    <a:pt x="1168" y="400"/>
                    <a:pt x="1107" y="410"/>
                  </a:cubicBezTo>
                  <a:cubicBezTo>
                    <a:pt x="1200" y="382"/>
                    <a:pt x="1293" y="326"/>
                    <a:pt x="1349" y="242"/>
                  </a:cubicBezTo>
                  <a:cubicBezTo>
                    <a:pt x="1358" y="233"/>
                    <a:pt x="1368" y="214"/>
                    <a:pt x="1368" y="196"/>
                  </a:cubicBezTo>
                  <a:lnTo>
                    <a:pt x="1368" y="75"/>
                  </a:lnTo>
                  <a:lnTo>
                    <a:pt x="1321" y="121"/>
                  </a:lnTo>
                  <a:cubicBezTo>
                    <a:pt x="1303" y="103"/>
                    <a:pt x="1275" y="94"/>
                    <a:pt x="1247" y="94"/>
                  </a:cubicBezTo>
                  <a:cubicBezTo>
                    <a:pt x="1222" y="85"/>
                    <a:pt x="1197" y="81"/>
                    <a:pt x="1172" y="81"/>
                  </a:cubicBezTo>
                  <a:cubicBezTo>
                    <a:pt x="1111" y="81"/>
                    <a:pt x="1051" y="106"/>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2004940" y="3623209"/>
              <a:ext cx="179231" cy="108283"/>
            </a:xfrm>
            <a:custGeom>
              <a:avLst/>
              <a:gdLst/>
              <a:ahLst/>
              <a:cxnLst/>
              <a:rect l="l" t="t" r="r" b="b"/>
              <a:pathLst>
                <a:path w="1637" h="989" extrusionOk="0">
                  <a:moveTo>
                    <a:pt x="854" y="0"/>
                  </a:moveTo>
                  <a:cubicBezTo>
                    <a:pt x="790" y="0"/>
                    <a:pt x="727" y="28"/>
                    <a:pt x="679" y="76"/>
                  </a:cubicBezTo>
                  <a:cubicBezTo>
                    <a:pt x="642" y="141"/>
                    <a:pt x="642" y="234"/>
                    <a:pt x="679" y="309"/>
                  </a:cubicBezTo>
                  <a:cubicBezTo>
                    <a:pt x="604" y="234"/>
                    <a:pt x="512" y="178"/>
                    <a:pt x="409" y="151"/>
                  </a:cubicBezTo>
                  <a:cubicBezTo>
                    <a:pt x="389" y="146"/>
                    <a:pt x="368" y="144"/>
                    <a:pt x="347" y="144"/>
                  </a:cubicBezTo>
                  <a:cubicBezTo>
                    <a:pt x="282" y="144"/>
                    <a:pt x="217" y="166"/>
                    <a:pt x="167" y="216"/>
                  </a:cubicBezTo>
                  <a:cubicBezTo>
                    <a:pt x="131" y="279"/>
                    <a:pt x="175" y="343"/>
                    <a:pt x="264" y="363"/>
                  </a:cubicBezTo>
                  <a:lnTo>
                    <a:pt x="264" y="363"/>
                  </a:lnTo>
                  <a:cubicBezTo>
                    <a:pt x="246" y="359"/>
                    <a:pt x="227" y="358"/>
                    <a:pt x="208" y="358"/>
                  </a:cubicBezTo>
                  <a:cubicBezTo>
                    <a:pt x="143" y="358"/>
                    <a:pt x="79" y="380"/>
                    <a:pt x="37" y="429"/>
                  </a:cubicBezTo>
                  <a:cubicBezTo>
                    <a:pt x="0" y="495"/>
                    <a:pt x="47" y="560"/>
                    <a:pt x="140" y="578"/>
                  </a:cubicBezTo>
                  <a:cubicBezTo>
                    <a:pt x="200" y="592"/>
                    <a:pt x="260" y="599"/>
                    <a:pt x="321" y="599"/>
                  </a:cubicBezTo>
                  <a:cubicBezTo>
                    <a:pt x="381" y="599"/>
                    <a:pt x="442" y="592"/>
                    <a:pt x="502" y="578"/>
                  </a:cubicBezTo>
                  <a:lnTo>
                    <a:pt x="502" y="578"/>
                  </a:lnTo>
                  <a:cubicBezTo>
                    <a:pt x="409" y="615"/>
                    <a:pt x="326" y="671"/>
                    <a:pt x="260" y="746"/>
                  </a:cubicBezTo>
                  <a:cubicBezTo>
                    <a:pt x="223" y="811"/>
                    <a:pt x="270" y="876"/>
                    <a:pt x="363" y="894"/>
                  </a:cubicBezTo>
                  <a:cubicBezTo>
                    <a:pt x="385" y="902"/>
                    <a:pt x="408" y="905"/>
                    <a:pt x="431" y="905"/>
                  </a:cubicBezTo>
                  <a:cubicBezTo>
                    <a:pt x="497" y="905"/>
                    <a:pt x="563" y="877"/>
                    <a:pt x="604" y="829"/>
                  </a:cubicBezTo>
                  <a:lnTo>
                    <a:pt x="604" y="829"/>
                  </a:lnTo>
                  <a:cubicBezTo>
                    <a:pt x="567" y="894"/>
                    <a:pt x="614" y="960"/>
                    <a:pt x="707" y="978"/>
                  </a:cubicBezTo>
                  <a:cubicBezTo>
                    <a:pt x="731" y="985"/>
                    <a:pt x="755" y="989"/>
                    <a:pt x="779" y="989"/>
                  </a:cubicBezTo>
                  <a:cubicBezTo>
                    <a:pt x="846" y="989"/>
                    <a:pt x="907" y="961"/>
                    <a:pt x="949" y="913"/>
                  </a:cubicBezTo>
                  <a:cubicBezTo>
                    <a:pt x="986" y="848"/>
                    <a:pt x="986" y="764"/>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4" y="633"/>
                    <a:pt x="1404" y="636"/>
                    <a:pt x="1424" y="636"/>
                  </a:cubicBezTo>
                  <a:cubicBezTo>
                    <a:pt x="1488" y="636"/>
                    <a:pt x="1549" y="608"/>
                    <a:pt x="1590" y="560"/>
                  </a:cubicBezTo>
                  <a:cubicBezTo>
                    <a:pt x="1637" y="504"/>
                    <a:pt x="1581" y="429"/>
                    <a:pt x="1488" y="411"/>
                  </a:cubicBezTo>
                  <a:cubicBezTo>
                    <a:pt x="1427" y="397"/>
                    <a:pt x="1367" y="390"/>
                    <a:pt x="1307" y="390"/>
                  </a:cubicBezTo>
                  <a:cubicBezTo>
                    <a:pt x="1246" y="390"/>
                    <a:pt x="1186" y="397"/>
                    <a:pt x="1125" y="411"/>
                  </a:cubicBezTo>
                  <a:cubicBezTo>
                    <a:pt x="1218" y="374"/>
                    <a:pt x="1302" y="318"/>
                    <a:pt x="1367" y="243"/>
                  </a:cubicBezTo>
                  <a:cubicBezTo>
                    <a:pt x="1404" y="178"/>
                    <a:pt x="1358" y="113"/>
                    <a:pt x="1265" y="95"/>
                  </a:cubicBezTo>
                  <a:cubicBezTo>
                    <a:pt x="1243" y="87"/>
                    <a:pt x="1220" y="84"/>
                    <a:pt x="1198" y="84"/>
                  </a:cubicBezTo>
                  <a:cubicBezTo>
                    <a:pt x="1134" y="84"/>
                    <a:pt x="1071" y="112"/>
                    <a:pt x="1023" y="160"/>
                  </a:cubicBezTo>
                  <a:cubicBezTo>
                    <a:pt x="1060" y="95"/>
                    <a:pt x="1014" y="30"/>
                    <a:pt x="921" y="11"/>
                  </a:cubicBezTo>
                  <a:cubicBezTo>
                    <a:pt x="899" y="4"/>
                    <a:pt x="876"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2197310" y="375262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2197310" y="3666129"/>
              <a:ext cx="278098" cy="176275"/>
            </a:xfrm>
            <a:custGeom>
              <a:avLst/>
              <a:gdLst/>
              <a:ahLst/>
              <a:cxnLst/>
              <a:rect l="l" t="t" r="r" b="b"/>
              <a:pathLst>
                <a:path w="2540" h="1610" extrusionOk="0">
                  <a:moveTo>
                    <a:pt x="1256" y="0"/>
                  </a:moveTo>
                  <a:cubicBezTo>
                    <a:pt x="698" y="0"/>
                    <a:pt x="1" y="233"/>
                    <a:pt x="1" y="791"/>
                  </a:cubicBezTo>
                  <a:cubicBezTo>
                    <a:pt x="1" y="1349"/>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0"/>
            <p:cNvSpPr/>
            <p:nvPr/>
          </p:nvSpPr>
          <p:spPr>
            <a:xfrm>
              <a:off x="2212638" y="3673246"/>
              <a:ext cx="246456" cy="155910"/>
            </a:xfrm>
            <a:custGeom>
              <a:avLst/>
              <a:gdLst/>
              <a:ahLst/>
              <a:cxnLst/>
              <a:rect l="l" t="t" r="r" b="b"/>
              <a:pathLst>
                <a:path w="2251" h="1424" extrusionOk="0">
                  <a:moveTo>
                    <a:pt x="1116" y="0"/>
                  </a:moveTo>
                  <a:cubicBezTo>
                    <a:pt x="623" y="0"/>
                    <a:pt x="0" y="205"/>
                    <a:pt x="0" y="707"/>
                  </a:cubicBezTo>
                  <a:cubicBezTo>
                    <a:pt x="0" y="1200"/>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2211544" y="3673246"/>
              <a:ext cx="247551" cy="85619"/>
            </a:xfrm>
            <a:custGeom>
              <a:avLst/>
              <a:gdLst/>
              <a:ahLst/>
              <a:cxnLst/>
              <a:rect l="l" t="t" r="r" b="b"/>
              <a:pathLst>
                <a:path w="2261" h="782" extrusionOk="0">
                  <a:moveTo>
                    <a:pt x="1126" y="0"/>
                  </a:moveTo>
                  <a:cubicBezTo>
                    <a:pt x="615" y="0"/>
                    <a:pt x="10" y="205"/>
                    <a:pt x="10" y="707"/>
                  </a:cubicBezTo>
                  <a:cubicBezTo>
                    <a:pt x="1" y="726"/>
                    <a:pt x="1" y="754"/>
                    <a:pt x="10" y="782"/>
                  </a:cubicBezTo>
                  <a:cubicBezTo>
                    <a:pt x="75" y="335"/>
                    <a:pt x="661" y="140"/>
                    <a:pt x="1126" y="140"/>
                  </a:cubicBezTo>
                  <a:cubicBezTo>
                    <a:pt x="1610" y="140"/>
                    <a:pt x="2195" y="335"/>
                    <a:pt x="2261" y="782"/>
                  </a:cubicBezTo>
                  <a:cubicBezTo>
                    <a:pt x="2261" y="754"/>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2250302" y="3707844"/>
              <a:ext cx="173209" cy="108174"/>
            </a:xfrm>
            <a:custGeom>
              <a:avLst/>
              <a:gdLst/>
              <a:ahLst/>
              <a:cxnLst/>
              <a:rect l="l" t="t" r="r" b="b"/>
              <a:pathLst>
                <a:path w="1582" h="988" extrusionOk="0">
                  <a:moveTo>
                    <a:pt x="1339" y="633"/>
                  </a:moveTo>
                  <a:cubicBezTo>
                    <a:pt x="1364" y="633"/>
                    <a:pt x="1385" y="637"/>
                    <a:pt x="1404" y="637"/>
                  </a:cubicBezTo>
                  <a:cubicBezTo>
                    <a:pt x="1414" y="637"/>
                    <a:pt x="1423" y="636"/>
                    <a:pt x="1432" y="633"/>
                  </a:cubicBezTo>
                  <a:lnTo>
                    <a:pt x="1432" y="633"/>
                  </a:lnTo>
                  <a:lnTo>
                    <a:pt x="1414" y="661"/>
                  </a:lnTo>
                  <a:cubicBezTo>
                    <a:pt x="1386" y="642"/>
                    <a:pt x="1367" y="633"/>
                    <a:pt x="1339" y="633"/>
                  </a:cubicBezTo>
                  <a:close/>
                  <a:moveTo>
                    <a:pt x="838" y="1"/>
                  </a:moveTo>
                  <a:cubicBezTo>
                    <a:pt x="791" y="1"/>
                    <a:pt x="742" y="15"/>
                    <a:pt x="698" y="47"/>
                  </a:cubicBezTo>
                  <a:lnTo>
                    <a:pt x="633" y="56"/>
                  </a:lnTo>
                  <a:lnTo>
                    <a:pt x="633" y="149"/>
                  </a:lnTo>
                  <a:cubicBezTo>
                    <a:pt x="633" y="205"/>
                    <a:pt x="642" y="252"/>
                    <a:pt x="660" y="298"/>
                  </a:cubicBezTo>
                  <a:cubicBezTo>
                    <a:pt x="586" y="224"/>
                    <a:pt x="493" y="177"/>
                    <a:pt x="391" y="149"/>
                  </a:cubicBezTo>
                  <a:cubicBezTo>
                    <a:pt x="369" y="143"/>
                    <a:pt x="346" y="140"/>
                    <a:pt x="324" y="140"/>
                  </a:cubicBezTo>
                  <a:cubicBezTo>
                    <a:pt x="278" y="140"/>
                    <a:pt x="233" y="152"/>
                    <a:pt x="195" y="177"/>
                  </a:cubicBezTo>
                  <a:lnTo>
                    <a:pt x="140" y="131"/>
                  </a:lnTo>
                  <a:lnTo>
                    <a:pt x="140" y="252"/>
                  </a:lnTo>
                  <a:cubicBezTo>
                    <a:pt x="140" y="298"/>
                    <a:pt x="177" y="345"/>
                    <a:pt x="251" y="363"/>
                  </a:cubicBezTo>
                  <a:cubicBezTo>
                    <a:pt x="231" y="360"/>
                    <a:pt x="208" y="358"/>
                    <a:pt x="184" y="358"/>
                  </a:cubicBezTo>
                  <a:cubicBezTo>
                    <a:pt x="143" y="358"/>
                    <a:pt x="101" y="364"/>
                    <a:pt x="65" y="382"/>
                  </a:cubicBezTo>
                  <a:lnTo>
                    <a:pt x="0" y="345"/>
                  </a:lnTo>
                  <a:lnTo>
                    <a:pt x="0" y="475"/>
                  </a:lnTo>
                  <a:cubicBezTo>
                    <a:pt x="0" y="521"/>
                    <a:pt x="47" y="559"/>
                    <a:pt x="121" y="577"/>
                  </a:cubicBezTo>
                  <a:cubicBezTo>
                    <a:pt x="182" y="591"/>
                    <a:pt x="242" y="598"/>
                    <a:pt x="302" y="598"/>
                  </a:cubicBezTo>
                  <a:cubicBezTo>
                    <a:pt x="363" y="598"/>
                    <a:pt x="423" y="591"/>
                    <a:pt x="484" y="577"/>
                  </a:cubicBezTo>
                  <a:lnTo>
                    <a:pt x="484" y="577"/>
                  </a:lnTo>
                  <a:cubicBezTo>
                    <a:pt x="409" y="605"/>
                    <a:pt x="344" y="642"/>
                    <a:pt x="288" y="689"/>
                  </a:cubicBezTo>
                  <a:lnTo>
                    <a:pt x="223" y="661"/>
                  </a:lnTo>
                  <a:lnTo>
                    <a:pt x="223" y="772"/>
                  </a:lnTo>
                  <a:cubicBezTo>
                    <a:pt x="223" y="828"/>
                    <a:pt x="270" y="875"/>
                    <a:pt x="344" y="893"/>
                  </a:cubicBezTo>
                  <a:cubicBezTo>
                    <a:pt x="366" y="901"/>
                    <a:pt x="389" y="904"/>
                    <a:pt x="411" y="904"/>
                  </a:cubicBezTo>
                  <a:cubicBezTo>
                    <a:pt x="474" y="904"/>
                    <a:pt x="536" y="876"/>
                    <a:pt x="577" y="828"/>
                  </a:cubicBezTo>
                  <a:lnTo>
                    <a:pt x="577" y="828"/>
                  </a:lnTo>
                  <a:cubicBezTo>
                    <a:pt x="540" y="884"/>
                    <a:pt x="595" y="949"/>
                    <a:pt x="688" y="977"/>
                  </a:cubicBezTo>
                  <a:cubicBezTo>
                    <a:pt x="710" y="984"/>
                    <a:pt x="733" y="988"/>
                    <a:pt x="755" y="988"/>
                  </a:cubicBezTo>
                  <a:cubicBezTo>
                    <a:pt x="819" y="988"/>
                    <a:pt x="882" y="960"/>
                    <a:pt x="930" y="912"/>
                  </a:cubicBezTo>
                  <a:cubicBezTo>
                    <a:pt x="939" y="884"/>
                    <a:pt x="949" y="856"/>
                    <a:pt x="958" y="828"/>
                  </a:cubicBezTo>
                  <a:lnTo>
                    <a:pt x="958" y="707"/>
                  </a:lnTo>
                  <a:lnTo>
                    <a:pt x="949" y="707"/>
                  </a:lnTo>
                  <a:lnTo>
                    <a:pt x="949" y="689"/>
                  </a:lnTo>
                  <a:lnTo>
                    <a:pt x="958" y="707"/>
                  </a:lnTo>
                  <a:cubicBezTo>
                    <a:pt x="1023" y="772"/>
                    <a:pt x="1107" y="819"/>
                    <a:pt x="1200" y="837"/>
                  </a:cubicBezTo>
                  <a:cubicBezTo>
                    <a:pt x="1222" y="845"/>
                    <a:pt x="1244" y="848"/>
                    <a:pt x="1266" y="848"/>
                  </a:cubicBezTo>
                  <a:cubicBezTo>
                    <a:pt x="1330" y="848"/>
                    <a:pt x="1391" y="820"/>
                    <a:pt x="1432" y="772"/>
                  </a:cubicBezTo>
                  <a:cubicBezTo>
                    <a:pt x="1442" y="763"/>
                    <a:pt x="1451" y="744"/>
                    <a:pt x="1451" y="726"/>
                  </a:cubicBezTo>
                  <a:lnTo>
                    <a:pt x="1451" y="633"/>
                  </a:lnTo>
                  <a:cubicBezTo>
                    <a:pt x="1497" y="624"/>
                    <a:pt x="1535" y="596"/>
                    <a:pt x="1562" y="559"/>
                  </a:cubicBezTo>
                  <a:cubicBezTo>
                    <a:pt x="1572" y="549"/>
                    <a:pt x="1581" y="540"/>
                    <a:pt x="1581" y="521"/>
                  </a:cubicBezTo>
                  <a:lnTo>
                    <a:pt x="1581" y="391"/>
                  </a:lnTo>
                  <a:lnTo>
                    <a:pt x="1544" y="438"/>
                  </a:lnTo>
                  <a:cubicBezTo>
                    <a:pt x="1516" y="428"/>
                    <a:pt x="1497" y="419"/>
                    <a:pt x="1479" y="419"/>
                  </a:cubicBezTo>
                  <a:cubicBezTo>
                    <a:pt x="1418" y="405"/>
                    <a:pt x="1356" y="398"/>
                    <a:pt x="1294" y="398"/>
                  </a:cubicBezTo>
                  <a:cubicBezTo>
                    <a:pt x="1232" y="398"/>
                    <a:pt x="1172" y="405"/>
                    <a:pt x="1116" y="419"/>
                  </a:cubicBezTo>
                  <a:cubicBezTo>
                    <a:pt x="1209" y="382"/>
                    <a:pt x="1293" y="326"/>
                    <a:pt x="1358" y="252"/>
                  </a:cubicBezTo>
                  <a:cubicBezTo>
                    <a:pt x="1367" y="233"/>
                    <a:pt x="1367" y="214"/>
                    <a:pt x="1367" y="196"/>
                  </a:cubicBezTo>
                  <a:lnTo>
                    <a:pt x="1367" y="84"/>
                  </a:lnTo>
                  <a:lnTo>
                    <a:pt x="1321" y="121"/>
                  </a:lnTo>
                  <a:cubicBezTo>
                    <a:pt x="1302" y="112"/>
                    <a:pt x="1274" y="103"/>
                    <a:pt x="1256" y="94"/>
                  </a:cubicBezTo>
                  <a:cubicBezTo>
                    <a:pt x="1231" y="86"/>
                    <a:pt x="1207" y="83"/>
                    <a:pt x="1183" y="83"/>
                  </a:cubicBezTo>
                  <a:cubicBezTo>
                    <a:pt x="1117" y="83"/>
                    <a:pt x="1055" y="111"/>
                    <a:pt x="1014" y="159"/>
                  </a:cubicBezTo>
                  <a:cubicBezTo>
                    <a:pt x="1051" y="103"/>
                    <a:pt x="1004" y="28"/>
                    <a:pt x="902" y="10"/>
                  </a:cubicBezTo>
                  <a:cubicBezTo>
                    <a:pt x="882" y="4"/>
                    <a:pt x="860"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2248222" y="3694486"/>
              <a:ext cx="179341" cy="108940"/>
            </a:xfrm>
            <a:custGeom>
              <a:avLst/>
              <a:gdLst/>
              <a:ahLst/>
              <a:cxnLst/>
              <a:rect l="l" t="t" r="r" b="b"/>
              <a:pathLst>
                <a:path w="1638" h="995" extrusionOk="0">
                  <a:moveTo>
                    <a:pt x="854" y="0"/>
                  </a:moveTo>
                  <a:cubicBezTo>
                    <a:pt x="791" y="0"/>
                    <a:pt x="730" y="28"/>
                    <a:pt x="689" y="76"/>
                  </a:cubicBezTo>
                  <a:cubicBezTo>
                    <a:pt x="642" y="150"/>
                    <a:pt x="642" y="234"/>
                    <a:pt x="689" y="309"/>
                  </a:cubicBezTo>
                  <a:cubicBezTo>
                    <a:pt x="614" y="234"/>
                    <a:pt x="521" y="178"/>
                    <a:pt x="419" y="160"/>
                  </a:cubicBezTo>
                  <a:cubicBezTo>
                    <a:pt x="395" y="152"/>
                    <a:pt x="370" y="149"/>
                    <a:pt x="347" y="149"/>
                  </a:cubicBezTo>
                  <a:cubicBezTo>
                    <a:pt x="280" y="149"/>
                    <a:pt x="218" y="177"/>
                    <a:pt x="177" y="225"/>
                  </a:cubicBezTo>
                  <a:cubicBezTo>
                    <a:pt x="141" y="279"/>
                    <a:pt x="184" y="342"/>
                    <a:pt x="273" y="371"/>
                  </a:cubicBezTo>
                  <a:lnTo>
                    <a:pt x="273" y="371"/>
                  </a:lnTo>
                  <a:cubicBezTo>
                    <a:pt x="253" y="366"/>
                    <a:pt x="233" y="363"/>
                    <a:pt x="213" y="363"/>
                  </a:cubicBezTo>
                  <a:cubicBezTo>
                    <a:pt x="149" y="363"/>
                    <a:pt x="86" y="391"/>
                    <a:pt x="38" y="439"/>
                  </a:cubicBezTo>
                  <a:cubicBezTo>
                    <a:pt x="1" y="495"/>
                    <a:pt x="47" y="560"/>
                    <a:pt x="149" y="588"/>
                  </a:cubicBezTo>
                  <a:cubicBezTo>
                    <a:pt x="205" y="597"/>
                    <a:pt x="266" y="601"/>
                    <a:pt x="327" y="601"/>
                  </a:cubicBezTo>
                  <a:cubicBezTo>
                    <a:pt x="389" y="601"/>
                    <a:pt x="452" y="597"/>
                    <a:pt x="512" y="588"/>
                  </a:cubicBezTo>
                  <a:lnTo>
                    <a:pt x="512" y="588"/>
                  </a:lnTo>
                  <a:cubicBezTo>
                    <a:pt x="410" y="615"/>
                    <a:pt x="326" y="671"/>
                    <a:pt x="270" y="755"/>
                  </a:cubicBezTo>
                  <a:cubicBezTo>
                    <a:pt x="233" y="811"/>
                    <a:pt x="280" y="876"/>
                    <a:pt x="373" y="904"/>
                  </a:cubicBezTo>
                  <a:cubicBezTo>
                    <a:pt x="392" y="908"/>
                    <a:pt x="413" y="910"/>
                    <a:pt x="433" y="910"/>
                  </a:cubicBezTo>
                  <a:cubicBezTo>
                    <a:pt x="499" y="910"/>
                    <a:pt x="565" y="886"/>
                    <a:pt x="614" y="829"/>
                  </a:cubicBezTo>
                  <a:lnTo>
                    <a:pt x="614" y="829"/>
                  </a:lnTo>
                  <a:cubicBezTo>
                    <a:pt x="577" y="894"/>
                    <a:pt x="624" y="959"/>
                    <a:pt x="717" y="987"/>
                  </a:cubicBezTo>
                  <a:cubicBezTo>
                    <a:pt x="736" y="992"/>
                    <a:pt x="757" y="994"/>
                    <a:pt x="777" y="994"/>
                  </a:cubicBezTo>
                  <a:cubicBezTo>
                    <a:pt x="843" y="994"/>
                    <a:pt x="909" y="970"/>
                    <a:pt x="958" y="913"/>
                  </a:cubicBezTo>
                  <a:cubicBezTo>
                    <a:pt x="996" y="848"/>
                    <a:pt x="996" y="764"/>
                    <a:pt x="958" y="690"/>
                  </a:cubicBezTo>
                  <a:lnTo>
                    <a:pt x="958" y="690"/>
                  </a:lnTo>
                  <a:cubicBezTo>
                    <a:pt x="1033" y="764"/>
                    <a:pt x="1126" y="820"/>
                    <a:pt x="1228" y="848"/>
                  </a:cubicBezTo>
                  <a:cubicBezTo>
                    <a:pt x="1248" y="852"/>
                    <a:pt x="1269" y="855"/>
                    <a:pt x="1290" y="855"/>
                  </a:cubicBezTo>
                  <a:cubicBezTo>
                    <a:pt x="1355" y="855"/>
                    <a:pt x="1421" y="832"/>
                    <a:pt x="1470" y="783"/>
                  </a:cubicBezTo>
                  <a:cubicBezTo>
                    <a:pt x="1503" y="725"/>
                    <a:pt x="1470" y="667"/>
                    <a:pt x="1391" y="642"/>
                  </a:cubicBezTo>
                  <a:lnTo>
                    <a:pt x="1391" y="642"/>
                  </a:lnTo>
                  <a:cubicBezTo>
                    <a:pt x="1402" y="644"/>
                    <a:pt x="1414" y="645"/>
                    <a:pt x="1425" y="645"/>
                  </a:cubicBezTo>
                  <a:cubicBezTo>
                    <a:pt x="1489" y="645"/>
                    <a:pt x="1552"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3"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420492" y="30378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0"/>
            <p:cNvSpPr/>
            <p:nvPr/>
          </p:nvSpPr>
          <p:spPr>
            <a:xfrm>
              <a:off x="1419397" y="29513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435711" y="29585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434726" y="29585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473375" y="29931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1471404" y="29801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a:off x="1537535" y="31070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1537535" y="30205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552863" y="30277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552863" y="30277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1590527" y="30633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1588447" y="30489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1743263" y="3195767"/>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1743263" y="3110148"/>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1758482" y="3116279"/>
              <a:ext cx="246566" cy="156896"/>
            </a:xfrm>
            <a:custGeom>
              <a:avLst/>
              <a:gdLst/>
              <a:ahLst/>
              <a:cxnLst/>
              <a:rect l="l" t="t" r="r" b="b"/>
              <a:pathLst>
                <a:path w="2252" h="1433" extrusionOk="0">
                  <a:moveTo>
                    <a:pt x="1117" y="1"/>
                  </a:moveTo>
                  <a:cubicBezTo>
                    <a:pt x="624" y="1"/>
                    <a:pt x="1" y="215"/>
                    <a:pt x="1" y="707"/>
                  </a:cubicBezTo>
                  <a:cubicBezTo>
                    <a:pt x="1" y="1210"/>
                    <a:pt x="596" y="1433"/>
                    <a:pt x="1126" y="1433"/>
                  </a:cubicBezTo>
                  <a:cubicBezTo>
                    <a:pt x="1647" y="1433"/>
                    <a:pt x="2251" y="1210"/>
                    <a:pt x="2251" y="71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758482" y="3116279"/>
              <a:ext cx="246566" cy="85619"/>
            </a:xfrm>
            <a:custGeom>
              <a:avLst/>
              <a:gdLst/>
              <a:ahLst/>
              <a:cxnLst/>
              <a:rect l="l" t="t" r="r" b="b"/>
              <a:pathLst>
                <a:path w="2252" h="782" extrusionOk="0">
                  <a:moveTo>
                    <a:pt x="1117" y="1"/>
                  </a:moveTo>
                  <a:cubicBezTo>
                    <a:pt x="605" y="1"/>
                    <a:pt x="1" y="215"/>
                    <a:pt x="1" y="707"/>
                  </a:cubicBezTo>
                  <a:lnTo>
                    <a:pt x="1" y="782"/>
                  </a:lnTo>
                  <a:cubicBezTo>
                    <a:pt x="66" y="335"/>
                    <a:pt x="652" y="149"/>
                    <a:pt x="1117" y="149"/>
                  </a:cubicBezTo>
                  <a:cubicBezTo>
                    <a:pt x="1600" y="149"/>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1796146" y="3151534"/>
              <a:ext cx="173209" cy="107736"/>
            </a:xfrm>
            <a:custGeom>
              <a:avLst/>
              <a:gdLst/>
              <a:ahLst/>
              <a:cxnLst/>
              <a:rect l="l" t="t" r="r" b="b"/>
              <a:pathLst>
                <a:path w="1582" h="984" extrusionOk="0">
                  <a:moveTo>
                    <a:pt x="1349" y="627"/>
                  </a:moveTo>
                  <a:lnTo>
                    <a:pt x="1349" y="627"/>
                  </a:lnTo>
                  <a:cubicBezTo>
                    <a:pt x="1377" y="636"/>
                    <a:pt x="1405" y="636"/>
                    <a:pt x="1433" y="636"/>
                  </a:cubicBezTo>
                  <a:lnTo>
                    <a:pt x="1414" y="655"/>
                  </a:lnTo>
                  <a:cubicBezTo>
                    <a:pt x="1396" y="646"/>
                    <a:pt x="1368" y="636"/>
                    <a:pt x="1349" y="627"/>
                  </a:cubicBezTo>
                  <a:close/>
                  <a:moveTo>
                    <a:pt x="940" y="692"/>
                  </a:moveTo>
                  <a:lnTo>
                    <a:pt x="949" y="702"/>
                  </a:lnTo>
                  <a:lnTo>
                    <a:pt x="949" y="711"/>
                  </a:lnTo>
                  <a:cubicBezTo>
                    <a:pt x="949" y="702"/>
                    <a:pt x="940" y="693"/>
                    <a:pt x="940" y="692"/>
                  </a:cubicBezTo>
                  <a:close/>
                  <a:moveTo>
                    <a:pt x="859" y="1"/>
                  </a:moveTo>
                  <a:cubicBezTo>
                    <a:pt x="803" y="1"/>
                    <a:pt x="748" y="13"/>
                    <a:pt x="698" y="41"/>
                  </a:cubicBezTo>
                  <a:lnTo>
                    <a:pt x="642" y="51"/>
                  </a:lnTo>
                  <a:lnTo>
                    <a:pt x="642" y="153"/>
                  </a:lnTo>
                  <a:cubicBezTo>
                    <a:pt x="633" y="199"/>
                    <a:pt x="642" y="255"/>
                    <a:pt x="661" y="302"/>
                  </a:cubicBezTo>
                  <a:cubicBezTo>
                    <a:pt x="596" y="227"/>
                    <a:pt x="494" y="172"/>
                    <a:pt x="391" y="144"/>
                  </a:cubicBezTo>
                  <a:cubicBezTo>
                    <a:pt x="375" y="141"/>
                    <a:pt x="359" y="140"/>
                    <a:pt x="342"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2" y="595"/>
                    <a:pt x="303" y="595"/>
                  </a:cubicBezTo>
                  <a:cubicBezTo>
                    <a:pt x="363" y="595"/>
                    <a:pt x="424" y="590"/>
                    <a:pt x="484" y="581"/>
                  </a:cubicBezTo>
                  <a:lnTo>
                    <a:pt x="484" y="581"/>
                  </a:lnTo>
                  <a:cubicBezTo>
                    <a:pt x="410" y="599"/>
                    <a:pt x="345" y="636"/>
                    <a:pt x="289" y="683"/>
                  </a:cubicBezTo>
                  <a:lnTo>
                    <a:pt x="224" y="655"/>
                  </a:lnTo>
                  <a:lnTo>
                    <a:pt x="224" y="776"/>
                  </a:lnTo>
                  <a:cubicBezTo>
                    <a:pt x="224" y="822"/>
                    <a:pt x="270" y="869"/>
                    <a:pt x="345" y="888"/>
                  </a:cubicBezTo>
                  <a:cubicBezTo>
                    <a:pt x="369" y="896"/>
                    <a:pt x="394" y="900"/>
                    <a:pt x="419" y="900"/>
                  </a:cubicBezTo>
                  <a:cubicBezTo>
                    <a:pt x="480" y="900"/>
                    <a:pt x="540" y="875"/>
                    <a:pt x="587" y="822"/>
                  </a:cubicBezTo>
                  <a:lnTo>
                    <a:pt x="587" y="822"/>
                  </a:lnTo>
                  <a:cubicBezTo>
                    <a:pt x="549" y="888"/>
                    <a:pt x="596" y="953"/>
                    <a:pt x="689" y="971"/>
                  </a:cubicBezTo>
                  <a:cubicBezTo>
                    <a:pt x="713" y="979"/>
                    <a:pt x="738" y="984"/>
                    <a:pt x="763" y="984"/>
                  </a:cubicBezTo>
                  <a:cubicBezTo>
                    <a:pt x="824" y="984"/>
                    <a:pt x="885" y="959"/>
                    <a:pt x="931" y="906"/>
                  </a:cubicBezTo>
                  <a:cubicBezTo>
                    <a:pt x="949" y="888"/>
                    <a:pt x="959" y="860"/>
                    <a:pt x="959" y="822"/>
                  </a:cubicBezTo>
                  <a:cubicBezTo>
                    <a:pt x="959" y="813"/>
                    <a:pt x="959" y="804"/>
                    <a:pt x="959" y="795"/>
                  </a:cubicBezTo>
                  <a:lnTo>
                    <a:pt x="959" y="711"/>
                  </a:lnTo>
                  <a:cubicBezTo>
                    <a:pt x="1033" y="776"/>
                    <a:pt x="1117" y="822"/>
                    <a:pt x="1200" y="841"/>
                  </a:cubicBezTo>
                  <a:cubicBezTo>
                    <a:pt x="1222" y="848"/>
                    <a:pt x="1245" y="852"/>
                    <a:pt x="1267" y="852"/>
                  </a:cubicBezTo>
                  <a:cubicBezTo>
                    <a:pt x="1331" y="852"/>
                    <a:pt x="1394" y="824"/>
                    <a:pt x="1442" y="776"/>
                  </a:cubicBezTo>
                  <a:cubicBezTo>
                    <a:pt x="1451" y="767"/>
                    <a:pt x="1451" y="748"/>
                    <a:pt x="1451" y="729"/>
                  </a:cubicBezTo>
                  <a:lnTo>
                    <a:pt x="1451" y="636"/>
                  </a:lnTo>
                  <a:cubicBezTo>
                    <a:pt x="1498" y="627"/>
                    <a:pt x="1544" y="599"/>
                    <a:pt x="1572" y="562"/>
                  </a:cubicBezTo>
                  <a:cubicBezTo>
                    <a:pt x="1582" y="553"/>
                    <a:pt x="1582" y="544"/>
                    <a:pt x="1582" y="525"/>
                  </a:cubicBezTo>
                  <a:lnTo>
                    <a:pt x="1582" y="395"/>
                  </a:lnTo>
                  <a:lnTo>
                    <a:pt x="1544" y="441"/>
                  </a:lnTo>
                  <a:cubicBezTo>
                    <a:pt x="1526" y="432"/>
                    <a:pt x="1498" y="423"/>
                    <a:pt x="1479" y="413"/>
                  </a:cubicBezTo>
                  <a:cubicBezTo>
                    <a:pt x="1419" y="399"/>
                    <a:pt x="1358" y="392"/>
                    <a:pt x="1298" y="392"/>
                  </a:cubicBezTo>
                  <a:cubicBezTo>
                    <a:pt x="1237" y="392"/>
                    <a:pt x="1177" y="399"/>
                    <a:pt x="1117" y="413"/>
                  </a:cubicBezTo>
                  <a:cubicBezTo>
                    <a:pt x="1210" y="385"/>
                    <a:pt x="1293" y="330"/>
                    <a:pt x="1358" y="246"/>
                  </a:cubicBezTo>
                  <a:cubicBezTo>
                    <a:pt x="1368" y="237"/>
                    <a:pt x="1377" y="218"/>
                    <a:pt x="1368" y="199"/>
                  </a:cubicBezTo>
                  <a:lnTo>
                    <a:pt x="1368" y="79"/>
                  </a:lnTo>
                  <a:lnTo>
                    <a:pt x="1330" y="125"/>
                  </a:lnTo>
                  <a:cubicBezTo>
                    <a:pt x="1303" y="106"/>
                    <a:pt x="1284" y="97"/>
                    <a:pt x="1256" y="88"/>
                  </a:cubicBezTo>
                  <a:cubicBezTo>
                    <a:pt x="1236" y="83"/>
                    <a:pt x="1215" y="81"/>
                    <a:pt x="1194" y="81"/>
                  </a:cubicBezTo>
                  <a:cubicBezTo>
                    <a:pt x="1129" y="81"/>
                    <a:pt x="1064" y="104"/>
                    <a:pt x="1014" y="153"/>
                  </a:cubicBezTo>
                  <a:cubicBezTo>
                    <a:pt x="1052" y="97"/>
                    <a:pt x="1005" y="32"/>
                    <a:pt x="912" y="4"/>
                  </a:cubicBezTo>
                  <a:cubicBezTo>
                    <a:pt x="894" y="2"/>
                    <a:pt x="877" y="1"/>
                    <a:pt x="85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a:off x="1794175" y="3137629"/>
              <a:ext cx="179231" cy="109816"/>
            </a:xfrm>
            <a:custGeom>
              <a:avLst/>
              <a:gdLst/>
              <a:ahLst/>
              <a:cxnLst/>
              <a:rect l="l" t="t" r="r" b="b"/>
              <a:pathLst>
                <a:path w="1637" h="1003" extrusionOk="0">
                  <a:moveTo>
                    <a:pt x="843" y="0"/>
                  </a:moveTo>
                  <a:cubicBezTo>
                    <a:pt x="695" y="0"/>
                    <a:pt x="587" y="167"/>
                    <a:pt x="688" y="308"/>
                  </a:cubicBezTo>
                  <a:cubicBezTo>
                    <a:pt x="614" y="233"/>
                    <a:pt x="521" y="178"/>
                    <a:pt x="419" y="159"/>
                  </a:cubicBezTo>
                  <a:cubicBezTo>
                    <a:pt x="394" y="152"/>
                    <a:pt x="370" y="148"/>
                    <a:pt x="346" y="148"/>
                  </a:cubicBezTo>
                  <a:cubicBezTo>
                    <a:pt x="279" y="148"/>
                    <a:pt x="218" y="176"/>
                    <a:pt x="177" y="224"/>
                  </a:cubicBezTo>
                  <a:cubicBezTo>
                    <a:pt x="141" y="279"/>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5"/>
                    <a:pt x="326" y="671"/>
                    <a:pt x="270" y="754"/>
                  </a:cubicBezTo>
                  <a:cubicBezTo>
                    <a:pt x="233" y="810"/>
                    <a:pt x="279" y="875"/>
                    <a:pt x="372" y="903"/>
                  </a:cubicBezTo>
                  <a:cubicBezTo>
                    <a:pt x="394" y="910"/>
                    <a:pt x="416" y="914"/>
                    <a:pt x="439" y="914"/>
                  </a:cubicBezTo>
                  <a:cubicBezTo>
                    <a:pt x="502" y="914"/>
                    <a:pt x="566" y="886"/>
                    <a:pt x="614" y="838"/>
                  </a:cubicBezTo>
                  <a:lnTo>
                    <a:pt x="614" y="838"/>
                  </a:lnTo>
                  <a:cubicBezTo>
                    <a:pt x="577" y="894"/>
                    <a:pt x="623" y="959"/>
                    <a:pt x="716" y="987"/>
                  </a:cubicBezTo>
                  <a:cubicBezTo>
                    <a:pt x="742" y="997"/>
                    <a:pt x="767" y="1002"/>
                    <a:pt x="792" y="1002"/>
                  </a:cubicBezTo>
                  <a:cubicBezTo>
                    <a:pt x="938" y="1002"/>
                    <a:pt x="1053" y="832"/>
                    <a:pt x="958" y="689"/>
                  </a:cubicBezTo>
                  <a:lnTo>
                    <a:pt x="958" y="689"/>
                  </a:lnTo>
                  <a:cubicBezTo>
                    <a:pt x="1032" y="763"/>
                    <a:pt x="1125" y="819"/>
                    <a:pt x="1228" y="847"/>
                  </a:cubicBezTo>
                  <a:cubicBezTo>
                    <a:pt x="1249" y="854"/>
                    <a:pt x="1272" y="858"/>
                    <a:pt x="1294" y="858"/>
                  </a:cubicBezTo>
                  <a:cubicBezTo>
                    <a:pt x="1358" y="858"/>
                    <a:pt x="1421" y="830"/>
                    <a:pt x="1469" y="782"/>
                  </a:cubicBezTo>
                  <a:cubicBezTo>
                    <a:pt x="1506" y="718"/>
                    <a:pt x="1462" y="654"/>
                    <a:pt x="1373" y="634"/>
                  </a:cubicBezTo>
                  <a:lnTo>
                    <a:pt x="1373" y="634"/>
                  </a:lnTo>
                  <a:cubicBezTo>
                    <a:pt x="1391" y="638"/>
                    <a:pt x="1410" y="640"/>
                    <a:pt x="1429" y="640"/>
                  </a:cubicBezTo>
                  <a:cubicBezTo>
                    <a:pt x="1494" y="640"/>
                    <a:pt x="1557" y="618"/>
                    <a:pt x="1600" y="568"/>
                  </a:cubicBezTo>
                  <a:cubicBezTo>
                    <a:pt x="1637" y="503"/>
                    <a:pt x="1590" y="438"/>
                    <a:pt x="1497" y="419"/>
                  </a:cubicBezTo>
                  <a:cubicBezTo>
                    <a:pt x="1437" y="405"/>
                    <a:pt x="1376" y="398"/>
                    <a:pt x="1316" y="398"/>
                  </a:cubicBezTo>
                  <a:cubicBezTo>
                    <a:pt x="1255" y="398"/>
                    <a:pt x="1195" y="405"/>
                    <a:pt x="1135" y="419"/>
                  </a:cubicBezTo>
                  <a:cubicBezTo>
                    <a:pt x="1228" y="382"/>
                    <a:pt x="1311" y="326"/>
                    <a:pt x="1376" y="252"/>
                  </a:cubicBezTo>
                  <a:cubicBezTo>
                    <a:pt x="1414" y="187"/>
                    <a:pt x="1367" y="122"/>
                    <a:pt x="1274" y="103"/>
                  </a:cubicBezTo>
                  <a:cubicBezTo>
                    <a:pt x="1252" y="96"/>
                    <a:pt x="1230" y="92"/>
                    <a:pt x="1207" y="92"/>
                  </a:cubicBezTo>
                  <a:cubicBezTo>
                    <a:pt x="1144" y="92"/>
                    <a:pt x="1080" y="120"/>
                    <a:pt x="1032" y="168"/>
                  </a:cubicBezTo>
                  <a:cubicBezTo>
                    <a:pt x="1070" y="103"/>
                    <a:pt x="1023" y="38"/>
                    <a:pt x="930" y="20"/>
                  </a:cubicBezTo>
                  <a:cubicBezTo>
                    <a:pt x="900" y="6"/>
                    <a:pt x="871" y="0"/>
                    <a:pt x="843"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1827678" y="3298577"/>
              <a:ext cx="278098" cy="129414"/>
            </a:xfrm>
            <a:custGeom>
              <a:avLst/>
              <a:gdLst/>
              <a:ahLst/>
              <a:cxnLst/>
              <a:rect l="l" t="t" r="r" b="b"/>
              <a:pathLst>
                <a:path w="2540" h="1182" extrusionOk="0">
                  <a:moveTo>
                    <a:pt x="1" y="0"/>
                  </a:moveTo>
                  <a:lnTo>
                    <a:pt x="1" y="372"/>
                  </a:lnTo>
                  <a:cubicBezTo>
                    <a:pt x="1" y="930"/>
                    <a:pt x="671"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1827678" y="3211972"/>
              <a:ext cx="278098" cy="176275"/>
            </a:xfrm>
            <a:custGeom>
              <a:avLst/>
              <a:gdLst/>
              <a:ahLst/>
              <a:cxnLst/>
              <a:rect l="l" t="t" r="r" b="b"/>
              <a:pathLst>
                <a:path w="2540" h="1610" extrusionOk="0">
                  <a:moveTo>
                    <a:pt x="1256" y="1"/>
                  </a:moveTo>
                  <a:cubicBezTo>
                    <a:pt x="708" y="1"/>
                    <a:pt x="1" y="233"/>
                    <a:pt x="1" y="801"/>
                  </a:cubicBezTo>
                  <a:cubicBezTo>
                    <a:pt x="1" y="1358"/>
                    <a:pt x="671" y="1610"/>
                    <a:pt x="1266" y="1610"/>
                  </a:cubicBezTo>
                  <a:cubicBezTo>
                    <a:pt x="1852" y="1610"/>
                    <a:pt x="2540" y="1358"/>
                    <a:pt x="2540" y="801"/>
                  </a:cubicBezTo>
                  <a:cubicBezTo>
                    <a:pt x="2540"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1843007" y="3219088"/>
              <a:ext cx="246456" cy="155910"/>
            </a:xfrm>
            <a:custGeom>
              <a:avLst/>
              <a:gdLst/>
              <a:ahLst/>
              <a:cxnLst/>
              <a:rect l="l" t="t" r="r" b="b"/>
              <a:pathLst>
                <a:path w="2251" h="1424" extrusionOk="0">
                  <a:moveTo>
                    <a:pt x="1116" y="1"/>
                  </a:moveTo>
                  <a:cubicBezTo>
                    <a:pt x="624" y="1"/>
                    <a:pt x="0" y="215"/>
                    <a:pt x="0" y="698"/>
                  </a:cubicBezTo>
                  <a:cubicBezTo>
                    <a:pt x="0" y="1191"/>
                    <a:pt x="596" y="1424"/>
                    <a:pt x="1126" y="1424"/>
                  </a:cubicBezTo>
                  <a:cubicBezTo>
                    <a:pt x="1646" y="1424"/>
                    <a:pt x="2251" y="1201"/>
                    <a:pt x="2251" y="708"/>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1843007" y="3219088"/>
              <a:ext cx="246456" cy="85729"/>
            </a:xfrm>
            <a:custGeom>
              <a:avLst/>
              <a:gdLst/>
              <a:ahLst/>
              <a:cxnLst/>
              <a:rect l="l" t="t" r="r" b="b"/>
              <a:pathLst>
                <a:path w="2251" h="783" extrusionOk="0">
                  <a:moveTo>
                    <a:pt x="1116" y="1"/>
                  </a:moveTo>
                  <a:cubicBezTo>
                    <a:pt x="605" y="1"/>
                    <a:pt x="0" y="215"/>
                    <a:pt x="0" y="698"/>
                  </a:cubicBezTo>
                  <a:cubicBezTo>
                    <a:pt x="0" y="726"/>
                    <a:pt x="0" y="745"/>
                    <a:pt x="0" y="773"/>
                  </a:cubicBezTo>
                  <a:cubicBezTo>
                    <a:pt x="66" y="336"/>
                    <a:pt x="651" y="150"/>
                    <a:pt x="1116" y="150"/>
                  </a:cubicBezTo>
                  <a:cubicBezTo>
                    <a:pt x="1600" y="150"/>
                    <a:pt x="2195" y="336"/>
                    <a:pt x="2251" y="782"/>
                  </a:cubicBezTo>
                  <a:lnTo>
                    <a:pt x="2251" y="708"/>
                  </a:lnTo>
                  <a:cubicBezTo>
                    <a:pt x="2251" y="215"/>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1880671" y="3254015"/>
              <a:ext cx="173209" cy="107955"/>
            </a:xfrm>
            <a:custGeom>
              <a:avLst/>
              <a:gdLst/>
              <a:ahLst/>
              <a:cxnLst/>
              <a:rect l="l" t="t" r="r" b="b"/>
              <a:pathLst>
                <a:path w="1582" h="986" extrusionOk="0">
                  <a:moveTo>
                    <a:pt x="1382" y="638"/>
                  </a:moveTo>
                  <a:cubicBezTo>
                    <a:pt x="1399" y="640"/>
                    <a:pt x="1416" y="640"/>
                    <a:pt x="1433" y="640"/>
                  </a:cubicBezTo>
                  <a:lnTo>
                    <a:pt x="1414" y="658"/>
                  </a:lnTo>
                  <a:cubicBezTo>
                    <a:pt x="1405" y="649"/>
                    <a:pt x="1394" y="642"/>
                    <a:pt x="1382" y="638"/>
                  </a:cubicBezTo>
                  <a:close/>
                  <a:moveTo>
                    <a:pt x="849" y="0"/>
                  </a:moveTo>
                  <a:cubicBezTo>
                    <a:pt x="798" y="0"/>
                    <a:pt x="746" y="17"/>
                    <a:pt x="698" y="45"/>
                  </a:cubicBezTo>
                  <a:lnTo>
                    <a:pt x="633" y="54"/>
                  </a:lnTo>
                  <a:lnTo>
                    <a:pt x="633" y="147"/>
                  </a:lnTo>
                  <a:cubicBezTo>
                    <a:pt x="633" y="203"/>
                    <a:pt x="642" y="258"/>
                    <a:pt x="661" y="305"/>
                  </a:cubicBezTo>
                  <a:cubicBezTo>
                    <a:pt x="586" y="231"/>
                    <a:pt x="493" y="175"/>
                    <a:pt x="391" y="147"/>
                  </a:cubicBezTo>
                  <a:cubicBezTo>
                    <a:pt x="369" y="141"/>
                    <a:pt x="347" y="138"/>
                    <a:pt x="324" y="138"/>
                  </a:cubicBezTo>
                  <a:cubicBezTo>
                    <a:pt x="278" y="138"/>
                    <a:pt x="233" y="150"/>
                    <a:pt x="196" y="175"/>
                  </a:cubicBezTo>
                  <a:lnTo>
                    <a:pt x="140" y="128"/>
                  </a:lnTo>
                  <a:lnTo>
                    <a:pt x="140" y="258"/>
                  </a:lnTo>
                  <a:cubicBezTo>
                    <a:pt x="140" y="305"/>
                    <a:pt x="187" y="342"/>
                    <a:pt x="252" y="361"/>
                  </a:cubicBezTo>
                  <a:cubicBezTo>
                    <a:pt x="233" y="358"/>
                    <a:pt x="212" y="356"/>
                    <a:pt x="191" y="356"/>
                  </a:cubicBezTo>
                  <a:cubicBezTo>
                    <a:pt x="148" y="356"/>
                    <a:pt x="103" y="364"/>
                    <a:pt x="66" y="389"/>
                  </a:cubicBezTo>
                  <a:lnTo>
                    <a:pt x="1" y="342"/>
                  </a:lnTo>
                  <a:lnTo>
                    <a:pt x="1" y="472"/>
                  </a:lnTo>
                  <a:cubicBezTo>
                    <a:pt x="1" y="519"/>
                    <a:pt x="47" y="556"/>
                    <a:pt x="121" y="575"/>
                  </a:cubicBezTo>
                  <a:cubicBezTo>
                    <a:pt x="182" y="589"/>
                    <a:pt x="242" y="596"/>
                    <a:pt x="303" y="596"/>
                  </a:cubicBezTo>
                  <a:cubicBezTo>
                    <a:pt x="363" y="596"/>
                    <a:pt x="424" y="589"/>
                    <a:pt x="484" y="575"/>
                  </a:cubicBezTo>
                  <a:lnTo>
                    <a:pt x="484" y="575"/>
                  </a:lnTo>
                  <a:cubicBezTo>
                    <a:pt x="410" y="603"/>
                    <a:pt x="345" y="640"/>
                    <a:pt x="289" y="686"/>
                  </a:cubicBezTo>
                  <a:lnTo>
                    <a:pt x="224" y="658"/>
                  </a:lnTo>
                  <a:lnTo>
                    <a:pt x="224" y="779"/>
                  </a:lnTo>
                  <a:cubicBezTo>
                    <a:pt x="224" y="826"/>
                    <a:pt x="270" y="872"/>
                    <a:pt x="345" y="891"/>
                  </a:cubicBezTo>
                  <a:cubicBezTo>
                    <a:pt x="366" y="898"/>
                    <a:pt x="389" y="902"/>
                    <a:pt x="411" y="902"/>
                  </a:cubicBezTo>
                  <a:cubicBezTo>
                    <a:pt x="475" y="902"/>
                    <a:pt x="538" y="874"/>
                    <a:pt x="586" y="826"/>
                  </a:cubicBezTo>
                  <a:lnTo>
                    <a:pt x="586" y="826"/>
                  </a:lnTo>
                  <a:cubicBezTo>
                    <a:pt x="549" y="882"/>
                    <a:pt x="596" y="956"/>
                    <a:pt x="689" y="974"/>
                  </a:cubicBezTo>
                  <a:cubicBezTo>
                    <a:pt x="711" y="982"/>
                    <a:pt x="733" y="985"/>
                    <a:pt x="756" y="985"/>
                  </a:cubicBezTo>
                  <a:cubicBezTo>
                    <a:pt x="819" y="985"/>
                    <a:pt x="882" y="957"/>
                    <a:pt x="930" y="909"/>
                  </a:cubicBezTo>
                  <a:cubicBezTo>
                    <a:pt x="949" y="882"/>
                    <a:pt x="958" y="854"/>
                    <a:pt x="958" y="826"/>
                  </a:cubicBezTo>
                  <a:lnTo>
                    <a:pt x="958" y="705"/>
                  </a:lnTo>
                  <a:lnTo>
                    <a:pt x="949" y="705"/>
                  </a:lnTo>
                  <a:lnTo>
                    <a:pt x="949" y="696"/>
                  </a:lnTo>
                  <a:lnTo>
                    <a:pt x="958" y="705"/>
                  </a:lnTo>
                  <a:cubicBezTo>
                    <a:pt x="1023" y="770"/>
                    <a:pt x="1107" y="816"/>
                    <a:pt x="1200" y="835"/>
                  </a:cubicBezTo>
                  <a:cubicBezTo>
                    <a:pt x="1222" y="842"/>
                    <a:pt x="1245" y="846"/>
                    <a:pt x="1267" y="846"/>
                  </a:cubicBezTo>
                  <a:cubicBezTo>
                    <a:pt x="1331" y="846"/>
                    <a:pt x="1394" y="818"/>
                    <a:pt x="1442" y="770"/>
                  </a:cubicBezTo>
                  <a:cubicBezTo>
                    <a:pt x="1451" y="761"/>
                    <a:pt x="1451" y="742"/>
                    <a:pt x="1451" y="733"/>
                  </a:cubicBezTo>
                  <a:lnTo>
                    <a:pt x="1451" y="630"/>
                  </a:lnTo>
                  <a:cubicBezTo>
                    <a:pt x="1498" y="621"/>
                    <a:pt x="1535" y="593"/>
                    <a:pt x="1563" y="556"/>
                  </a:cubicBezTo>
                  <a:cubicBezTo>
                    <a:pt x="1572" y="547"/>
                    <a:pt x="1581" y="537"/>
                    <a:pt x="1581" y="528"/>
                  </a:cubicBezTo>
                  <a:lnTo>
                    <a:pt x="1581" y="398"/>
                  </a:lnTo>
                  <a:lnTo>
                    <a:pt x="1544" y="444"/>
                  </a:lnTo>
                  <a:cubicBezTo>
                    <a:pt x="1526" y="426"/>
                    <a:pt x="1498" y="417"/>
                    <a:pt x="1479" y="417"/>
                  </a:cubicBezTo>
                  <a:cubicBezTo>
                    <a:pt x="1419" y="403"/>
                    <a:pt x="1358" y="396"/>
                    <a:pt x="1298" y="396"/>
                  </a:cubicBezTo>
                  <a:cubicBezTo>
                    <a:pt x="1237" y="396"/>
                    <a:pt x="1177" y="403"/>
                    <a:pt x="1116" y="417"/>
                  </a:cubicBezTo>
                  <a:cubicBezTo>
                    <a:pt x="1209" y="379"/>
                    <a:pt x="1293" y="324"/>
                    <a:pt x="1358" y="249"/>
                  </a:cubicBezTo>
                  <a:cubicBezTo>
                    <a:pt x="1368" y="231"/>
                    <a:pt x="1368" y="212"/>
                    <a:pt x="1368" y="193"/>
                  </a:cubicBezTo>
                  <a:lnTo>
                    <a:pt x="1368" y="82"/>
                  </a:lnTo>
                  <a:lnTo>
                    <a:pt x="1330" y="128"/>
                  </a:lnTo>
                  <a:cubicBezTo>
                    <a:pt x="1302" y="110"/>
                    <a:pt x="1284" y="100"/>
                    <a:pt x="1256" y="91"/>
                  </a:cubicBezTo>
                  <a:cubicBezTo>
                    <a:pt x="1232" y="84"/>
                    <a:pt x="1207" y="80"/>
                    <a:pt x="1184" y="80"/>
                  </a:cubicBezTo>
                  <a:cubicBezTo>
                    <a:pt x="1117" y="80"/>
                    <a:pt x="1055" y="108"/>
                    <a:pt x="1014" y="156"/>
                  </a:cubicBezTo>
                  <a:cubicBezTo>
                    <a:pt x="1051" y="100"/>
                    <a:pt x="1005" y="35"/>
                    <a:pt x="903" y="7"/>
                  </a:cubicBezTo>
                  <a:cubicBezTo>
                    <a:pt x="885" y="2"/>
                    <a:pt x="867" y="0"/>
                    <a:pt x="84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1878590" y="3240767"/>
              <a:ext cx="179341" cy="108940"/>
            </a:xfrm>
            <a:custGeom>
              <a:avLst/>
              <a:gdLst/>
              <a:ahLst/>
              <a:cxnLst/>
              <a:rect l="l" t="t" r="r" b="b"/>
              <a:pathLst>
                <a:path w="1638" h="995" extrusionOk="0">
                  <a:moveTo>
                    <a:pt x="860" y="1"/>
                  </a:moveTo>
                  <a:cubicBezTo>
                    <a:pt x="795" y="1"/>
                    <a:pt x="731" y="23"/>
                    <a:pt x="689" y="73"/>
                  </a:cubicBezTo>
                  <a:cubicBezTo>
                    <a:pt x="643" y="147"/>
                    <a:pt x="643" y="240"/>
                    <a:pt x="689" y="305"/>
                  </a:cubicBezTo>
                  <a:cubicBezTo>
                    <a:pt x="615" y="231"/>
                    <a:pt x="522" y="184"/>
                    <a:pt x="419" y="156"/>
                  </a:cubicBezTo>
                  <a:cubicBezTo>
                    <a:pt x="395" y="149"/>
                    <a:pt x="371" y="145"/>
                    <a:pt x="347" y="145"/>
                  </a:cubicBezTo>
                  <a:cubicBezTo>
                    <a:pt x="280" y="145"/>
                    <a:pt x="219" y="173"/>
                    <a:pt x="178" y="221"/>
                  </a:cubicBezTo>
                  <a:cubicBezTo>
                    <a:pt x="144" y="272"/>
                    <a:pt x="179" y="338"/>
                    <a:pt x="255" y="364"/>
                  </a:cubicBezTo>
                  <a:lnTo>
                    <a:pt x="255" y="364"/>
                  </a:lnTo>
                  <a:cubicBezTo>
                    <a:pt x="241" y="361"/>
                    <a:pt x="227" y="359"/>
                    <a:pt x="213" y="359"/>
                  </a:cubicBezTo>
                  <a:cubicBezTo>
                    <a:pt x="150" y="359"/>
                    <a:pt x="86" y="387"/>
                    <a:pt x="38" y="435"/>
                  </a:cubicBezTo>
                  <a:cubicBezTo>
                    <a:pt x="1" y="491"/>
                    <a:pt x="47" y="565"/>
                    <a:pt x="150" y="584"/>
                  </a:cubicBezTo>
                  <a:cubicBezTo>
                    <a:pt x="210" y="598"/>
                    <a:pt x="271" y="605"/>
                    <a:pt x="331" y="605"/>
                  </a:cubicBezTo>
                  <a:cubicBezTo>
                    <a:pt x="392" y="605"/>
                    <a:pt x="452" y="598"/>
                    <a:pt x="512" y="584"/>
                  </a:cubicBezTo>
                  <a:lnTo>
                    <a:pt x="512" y="584"/>
                  </a:lnTo>
                  <a:cubicBezTo>
                    <a:pt x="410" y="612"/>
                    <a:pt x="326" y="677"/>
                    <a:pt x="271" y="751"/>
                  </a:cubicBezTo>
                  <a:cubicBezTo>
                    <a:pt x="233" y="807"/>
                    <a:pt x="280" y="872"/>
                    <a:pt x="373" y="900"/>
                  </a:cubicBezTo>
                  <a:cubicBezTo>
                    <a:pt x="395" y="908"/>
                    <a:pt x="417" y="911"/>
                    <a:pt x="440" y="911"/>
                  </a:cubicBezTo>
                  <a:cubicBezTo>
                    <a:pt x="503" y="911"/>
                    <a:pt x="567" y="883"/>
                    <a:pt x="615" y="835"/>
                  </a:cubicBezTo>
                  <a:lnTo>
                    <a:pt x="615" y="835"/>
                  </a:lnTo>
                  <a:cubicBezTo>
                    <a:pt x="577" y="891"/>
                    <a:pt x="624" y="956"/>
                    <a:pt x="717" y="984"/>
                  </a:cubicBezTo>
                  <a:cubicBezTo>
                    <a:pt x="739" y="991"/>
                    <a:pt x="761" y="995"/>
                    <a:pt x="784" y="995"/>
                  </a:cubicBezTo>
                  <a:cubicBezTo>
                    <a:pt x="847" y="995"/>
                    <a:pt x="911" y="967"/>
                    <a:pt x="959" y="919"/>
                  </a:cubicBezTo>
                  <a:cubicBezTo>
                    <a:pt x="996" y="844"/>
                    <a:pt x="996" y="761"/>
                    <a:pt x="959" y="696"/>
                  </a:cubicBezTo>
                  <a:lnTo>
                    <a:pt x="959" y="696"/>
                  </a:lnTo>
                  <a:cubicBezTo>
                    <a:pt x="1033" y="770"/>
                    <a:pt x="1126" y="817"/>
                    <a:pt x="1228" y="844"/>
                  </a:cubicBezTo>
                  <a:cubicBezTo>
                    <a:pt x="1250" y="852"/>
                    <a:pt x="1273" y="855"/>
                    <a:pt x="1295" y="855"/>
                  </a:cubicBezTo>
                  <a:cubicBezTo>
                    <a:pt x="1359" y="855"/>
                    <a:pt x="1422" y="827"/>
                    <a:pt x="1470" y="779"/>
                  </a:cubicBezTo>
                  <a:cubicBezTo>
                    <a:pt x="1507" y="725"/>
                    <a:pt x="1463" y="661"/>
                    <a:pt x="1366" y="633"/>
                  </a:cubicBezTo>
                  <a:lnTo>
                    <a:pt x="1366" y="633"/>
                  </a:lnTo>
                  <a:cubicBezTo>
                    <a:pt x="1388" y="638"/>
                    <a:pt x="1410" y="641"/>
                    <a:pt x="1431" y="641"/>
                  </a:cubicBezTo>
                  <a:cubicBezTo>
                    <a:pt x="1498" y="641"/>
                    <a:pt x="1559" y="614"/>
                    <a:pt x="1600" y="565"/>
                  </a:cubicBezTo>
                  <a:cubicBezTo>
                    <a:pt x="1638" y="500"/>
                    <a:pt x="1591" y="435"/>
                    <a:pt x="1498" y="407"/>
                  </a:cubicBezTo>
                  <a:cubicBezTo>
                    <a:pt x="1438" y="398"/>
                    <a:pt x="1377" y="393"/>
                    <a:pt x="1317" y="393"/>
                  </a:cubicBezTo>
                  <a:cubicBezTo>
                    <a:pt x="1256" y="393"/>
                    <a:pt x="1196" y="398"/>
                    <a:pt x="1135" y="407"/>
                  </a:cubicBezTo>
                  <a:cubicBezTo>
                    <a:pt x="1228" y="379"/>
                    <a:pt x="1312" y="324"/>
                    <a:pt x="1377" y="240"/>
                  </a:cubicBezTo>
                  <a:cubicBezTo>
                    <a:pt x="1414" y="184"/>
                    <a:pt x="1368" y="119"/>
                    <a:pt x="1275" y="91"/>
                  </a:cubicBezTo>
                  <a:cubicBezTo>
                    <a:pt x="1251" y="84"/>
                    <a:pt x="1226" y="80"/>
                    <a:pt x="1203" y="80"/>
                  </a:cubicBezTo>
                  <a:cubicBezTo>
                    <a:pt x="1136" y="80"/>
                    <a:pt x="1074" y="108"/>
                    <a:pt x="1033" y="156"/>
                  </a:cubicBezTo>
                  <a:cubicBezTo>
                    <a:pt x="1070" y="100"/>
                    <a:pt x="1024" y="35"/>
                    <a:pt x="922" y="7"/>
                  </a:cubicBezTo>
                  <a:cubicBezTo>
                    <a:pt x="901" y="3"/>
                    <a:pt x="880" y="1"/>
                    <a:pt x="86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1993662" y="3440036"/>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a:off x="1993662" y="3354525"/>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a:off x="2008991" y="3360657"/>
              <a:ext cx="246456" cy="156896"/>
            </a:xfrm>
            <a:custGeom>
              <a:avLst/>
              <a:gdLst/>
              <a:ahLst/>
              <a:cxnLst/>
              <a:rect l="l" t="t" r="r" b="b"/>
              <a:pathLst>
                <a:path w="2251" h="1433" extrusionOk="0">
                  <a:moveTo>
                    <a:pt x="1116" y="0"/>
                  </a:moveTo>
                  <a:cubicBezTo>
                    <a:pt x="623" y="0"/>
                    <a:pt x="0" y="214"/>
                    <a:pt x="0" y="707"/>
                  </a:cubicBezTo>
                  <a:cubicBezTo>
                    <a:pt x="0" y="1200"/>
                    <a:pt x="595" y="1433"/>
                    <a:pt x="1125" y="1433"/>
                  </a:cubicBezTo>
                  <a:cubicBezTo>
                    <a:pt x="1646" y="1433"/>
                    <a:pt x="2251" y="1209"/>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a:off x="2007896" y="3360657"/>
              <a:ext cx="247551" cy="85619"/>
            </a:xfrm>
            <a:custGeom>
              <a:avLst/>
              <a:gdLst/>
              <a:ahLst/>
              <a:cxnLst/>
              <a:rect l="l" t="t" r="r" b="b"/>
              <a:pathLst>
                <a:path w="2261" h="782" extrusionOk="0">
                  <a:moveTo>
                    <a:pt x="1126" y="0"/>
                  </a:moveTo>
                  <a:cubicBezTo>
                    <a:pt x="615" y="0"/>
                    <a:pt x="10" y="214"/>
                    <a:pt x="10" y="707"/>
                  </a:cubicBezTo>
                  <a:cubicBezTo>
                    <a:pt x="1" y="735"/>
                    <a:pt x="1" y="754"/>
                    <a:pt x="10" y="782"/>
                  </a:cubicBezTo>
                  <a:cubicBezTo>
                    <a:pt x="75" y="335"/>
                    <a:pt x="661" y="149"/>
                    <a:pt x="1126" y="149"/>
                  </a:cubicBezTo>
                  <a:cubicBezTo>
                    <a:pt x="1610" y="149"/>
                    <a:pt x="2205" y="345"/>
                    <a:pt x="2261" y="782"/>
                  </a:cubicBezTo>
                  <a:cubicBezTo>
                    <a:pt x="2261" y="763"/>
                    <a:pt x="2261" y="735"/>
                    <a:pt x="2261" y="71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a:off x="2046655" y="3396240"/>
              <a:ext cx="173209" cy="107407"/>
            </a:xfrm>
            <a:custGeom>
              <a:avLst/>
              <a:gdLst/>
              <a:ahLst/>
              <a:cxnLst/>
              <a:rect l="l" t="t" r="r" b="b"/>
              <a:pathLst>
                <a:path w="1582" h="981" extrusionOk="0">
                  <a:moveTo>
                    <a:pt x="1339" y="624"/>
                  </a:moveTo>
                  <a:cubicBezTo>
                    <a:pt x="1377" y="633"/>
                    <a:pt x="1405" y="633"/>
                    <a:pt x="1432" y="633"/>
                  </a:cubicBezTo>
                  <a:lnTo>
                    <a:pt x="1414" y="652"/>
                  </a:lnTo>
                  <a:cubicBezTo>
                    <a:pt x="1386" y="643"/>
                    <a:pt x="1367" y="633"/>
                    <a:pt x="1339" y="624"/>
                  </a:cubicBezTo>
                  <a:close/>
                  <a:moveTo>
                    <a:pt x="949" y="689"/>
                  </a:moveTo>
                  <a:lnTo>
                    <a:pt x="958" y="698"/>
                  </a:lnTo>
                  <a:lnTo>
                    <a:pt x="949" y="698"/>
                  </a:lnTo>
                  <a:cubicBezTo>
                    <a:pt x="949" y="698"/>
                    <a:pt x="949" y="689"/>
                    <a:pt x="949" y="689"/>
                  </a:cubicBezTo>
                  <a:close/>
                  <a:moveTo>
                    <a:pt x="835" y="1"/>
                  </a:moveTo>
                  <a:cubicBezTo>
                    <a:pt x="789" y="1"/>
                    <a:pt x="741" y="13"/>
                    <a:pt x="698" y="38"/>
                  </a:cubicBezTo>
                  <a:lnTo>
                    <a:pt x="633" y="47"/>
                  </a:lnTo>
                  <a:lnTo>
                    <a:pt x="633" y="150"/>
                  </a:lnTo>
                  <a:cubicBezTo>
                    <a:pt x="633" y="196"/>
                    <a:pt x="642" y="252"/>
                    <a:pt x="661" y="299"/>
                  </a:cubicBezTo>
                  <a:cubicBezTo>
                    <a:pt x="586" y="224"/>
                    <a:pt x="493" y="168"/>
                    <a:pt x="391" y="140"/>
                  </a:cubicBezTo>
                  <a:cubicBezTo>
                    <a:pt x="375" y="138"/>
                    <a:pt x="358" y="137"/>
                    <a:pt x="342" y="137"/>
                  </a:cubicBezTo>
                  <a:cubicBezTo>
                    <a:pt x="293" y="137"/>
                    <a:pt x="244" y="147"/>
                    <a:pt x="196" y="168"/>
                  </a:cubicBezTo>
                  <a:lnTo>
                    <a:pt x="140" y="122"/>
                  </a:lnTo>
                  <a:lnTo>
                    <a:pt x="140" y="252"/>
                  </a:lnTo>
                  <a:cubicBezTo>
                    <a:pt x="140" y="297"/>
                    <a:pt x="183" y="342"/>
                    <a:pt x="252" y="361"/>
                  </a:cubicBezTo>
                  <a:lnTo>
                    <a:pt x="252" y="361"/>
                  </a:lnTo>
                  <a:cubicBezTo>
                    <a:pt x="232" y="356"/>
                    <a:pt x="212" y="354"/>
                    <a:pt x="192" y="354"/>
                  </a:cubicBezTo>
                  <a:cubicBezTo>
                    <a:pt x="149" y="354"/>
                    <a:pt x="107" y="364"/>
                    <a:pt x="65" y="382"/>
                  </a:cubicBezTo>
                  <a:lnTo>
                    <a:pt x="0" y="345"/>
                  </a:lnTo>
                  <a:lnTo>
                    <a:pt x="0" y="466"/>
                  </a:lnTo>
                  <a:cubicBezTo>
                    <a:pt x="0" y="512"/>
                    <a:pt x="47" y="559"/>
                    <a:pt x="121" y="578"/>
                  </a:cubicBezTo>
                  <a:cubicBezTo>
                    <a:pt x="182" y="587"/>
                    <a:pt x="242" y="591"/>
                    <a:pt x="303" y="591"/>
                  </a:cubicBezTo>
                  <a:cubicBezTo>
                    <a:pt x="363" y="591"/>
                    <a:pt x="423" y="587"/>
                    <a:pt x="484" y="578"/>
                  </a:cubicBezTo>
                  <a:lnTo>
                    <a:pt x="484" y="578"/>
                  </a:lnTo>
                  <a:cubicBezTo>
                    <a:pt x="409" y="605"/>
                    <a:pt x="344" y="643"/>
                    <a:pt x="289" y="680"/>
                  </a:cubicBezTo>
                  <a:lnTo>
                    <a:pt x="223" y="652"/>
                  </a:lnTo>
                  <a:lnTo>
                    <a:pt x="223" y="773"/>
                  </a:lnTo>
                  <a:cubicBezTo>
                    <a:pt x="223" y="819"/>
                    <a:pt x="270" y="866"/>
                    <a:pt x="344" y="884"/>
                  </a:cubicBezTo>
                  <a:cubicBezTo>
                    <a:pt x="369" y="893"/>
                    <a:pt x="394" y="897"/>
                    <a:pt x="419" y="897"/>
                  </a:cubicBezTo>
                  <a:cubicBezTo>
                    <a:pt x="480" y="897"/>
                    <a:pt x="540" y="872"/>
                    <a:pt x="586" y="819"/>
                  </a:cubicBezTo>
                  <a:lnTo>
                    <a:pt x="586" y="819"/>
                  </a:lnTo>
                  <a:cubicBezTo>
                    <a:pt x="549" y="884"/>
                    <a:pt x="595" y="949"/>
                    <a:pt x="688" y="968"/>
                  </a:cubicBezTo>
                  <a:cubicBezTo>
                    <a:pt x="713" y="976"/>
                    <a:pt x="738" y="980"/>
                    <a:pt x="763" y="980"/>
                  </a:cubicBezTo>
                  <a:cubicBezTo>
                    <a:pt x="824" y="980"/>
                    <a:pt x="884" y="956"/>
                    <a:pt x="930" y="903"/>
                  </a:cubicBezTo>
                  <a:cubicBezTo>
                    <a:pt x="949" y="884"/>
                    <a:pt x="958" y="857"/>
                    <a:pt x="958" y="819"/>
                  </a:cubicBezTo>
                  <a:cubicBezTo>
                    <a:pt x="958" y="810"/>
                    <a:pt x="958" y="801"/>
                    <a:pt x="958" y="791"/>
                  </a:cubicBezTo>
                  <a:lnTo>
                    <a:pt x="958" y="708"/>
                  </a:lnTo>
                  <a:cubicBezTo>
                    <a:pt x="1023" y="773"/>
                    <a:pt x="1107" y="819"/>
                    <a:pt x="1200" y="838"/>
                  </a:cubicBezTo>
                  <a:cubicBezTo>
                    <a:pt x="1222" y="845"/>
                    <a:pt x="1244" y="849"/>
                    <a:pt x="1267" y="849"/>
                  </a:cubicBezTo>
                  <a:cubicBezTo>
                    <a:pt x="1330" y="849"/>
                    <a:pt x="1394" y="821"/>
                    <a:pt x="1442" y="773"/>
                  </a:cubicBezTo>
                  <a:cubicBezTo>
                    <a:pt x="1451" y="764"/>
                    <a:pt x="1451" y="745"/>
                    <a:pt x="1451" y="736"/>
                  </a:cubicBezTo>
                  <a:lnTo>
                    <a:pt x="1451" y="633"/>
                  </a:lnTo>
                  <a:cubicBezTo>
                    <a:pt x="1497" y="624"/>
                    <a:pt x="1544" y="596"/>
                    <a:pt x="1572" y="559"/>
                  </a:cubicBezTo>
                  <a:cubicBezTo>
                    <a:pt x="1572" y="550"/>
                    <a:pt x="1581" y="540"/>
                    <a:pt x="1581" y="522"/>
                  </a:cubicBezTo>
                  <a:lnTo>
                    <a:pt x="1581" y="401"/>
                  </a:lnTo>
                  <a:lnTo>
                    <a:pt x="1544" y="438"/>
                  </a:lnTo>
                  <a:cubicBezTo>
                    <a:pt x="1525" y="419"/>
                    <a:pt x="1497" y="419"/>
                    <a:pt x="1479" y="410"/>
                  </a:cubicBezTo>
                  <a:cubicBezTo>
                    <a:pt x="1418" y="396"/>
                    <a:pt x="1358" y="389"/>
                    <a:pt x="1298" y="389"/>
                  </a:cubicBezTo>
                  <a:cubicBezTo>
                    <a:pt x="1237" y="389"/>
                    <a:pt x="1177" y="396"/>
                    <a:pt x="1116" y="410"/>
                  </a:cubicBezTo>
                  <a:cubicBezTo>
                    <a:pt x="1209" y="382"/>
                    <a:pt x="1293" y="326"/>
                    <a:pt x="1358" y="243"/>
                  </a:cubicBezTo>
                  <a:cubicBezTo>
                    <a:pt x="1367" y="224"/>
                    <a:pt x="1377" y="215"/>
                    <a:pt x="1367" y="196"/>
                  </a:cubicBezTo>
                  <a:lnTo>
                    <a:pt x="1367" y="75"/>
                  </a:lnTo>
                  <a:lnTo>
                    <a:pt x="1330" y="122"/>
                  </a:lnTo>
                  <a:cubicBezTo>
                    <a:pt x="1302" y="103"/>
                    <a:pt x="1274" y="94"/>
                    <a:pt x="1256" y="85"/>
                  </a:cubicBezTo>
                  <a:cubicBezTo>
                    <a:pt x="1234" y="80"/>
                    <a:pt x="1212" y="78"/>
                    <a:pt x="1190" y="78"/>
                  </a:cubicBezTo>
                  <a:cubicBezTo>
                    <a:pt x="1121" y="78"/>
                    <a:pt x="1057" y="102"/>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a:off x="2044574" y="3382773"/>
              <a:ext cx="179341" cy="108064"/>
            </a:xfrm>
            <a:custGeom>
              <a:avLst/>
              <a:gdLst/>
              <a:ahLst/>
              <a:cxnLst/>
              <a:rect l="l" t="t" r="r" b="b"/>
              <a:pathLst>
                <a:path w="1638" h="987" extrusionOk="0">
                  <a:moveTo>
                    <a:pt x="847" y="0"/>
                  </a:moveTo>
                  <a:cubicBezTo>
                    <a:pt x="787" y="0"/>
                    <a:pt x="728" y="25"/>
                    <a:pt x="689" y="77"/>
                  </a:cubicBezTo>
                  <a:cubicBezTo>
                    <a:pt x="642" y="143"/>
                    <a:pt x="642" y="226"/>
                    <a:pt x="689" y="301"/>
                  </a:cubicBezTo>
                  <a:cubicBezTo>
                    <a:pt x="614" y="226"/>
                    <a:pt x="521" y="170"/>
                    <a:pt x="419" y="152"/>
                  </a:cubicBezTo>
                  <a:cubicBezTo>
                    <a:pt x="392" y="144"/>
                    <a:pt x="365" y="140"/>
                    <a:pt x="339" y="140"/>
                  </a:cubicBezTo>
                  <a:cubicBezTo>
                    <a:pt x="275" y="140"/>
                    <a:pt x="217" y="164"/>
                    <a:pt x="177" y="217"/>
                  </a:cubicBezTo>
                  <a:cubicBezTo>
                    <a:pt x="141" y="271"/>
                    <a:pt x="184" y="335"/>
                    <a:pt x="273" y="364"/>
                  </a:cubicBezTo>
                  <a:lnTo>
                    <a:pt x="273" y="364"/>
                  </a:lnTo>
                  <a:cubicBezTo>
                    <a:pt x="253" y="358"/>
                    <a:pt x="233" y="355"/>
                    <a:pt x="213" y="355"/>
                  </a:cubicBezTo>
                  <a:cubicBezTo>
                    <a:pt x="149" y="355"/>
                    <a:pt x="86" y="383"/>
                    <a:pt x="38" y="431"/>
                  </a:cubicBezTo>
                  <a:cubicBezTo>
                    <a:pt x="1" y="487"/>
                    <a:pt x="47" y="552"/>
                    <a:pt x="150" y="580"/>
                  </a:cubicBezTo>
                  <a:cubicBezTo>
                    <a:pt x="210" y="589"/>
                    <a:pt x="270" y="594"/>
                    <a:pt x="331" y="594"/>
                  </a:cubicBezTo>
                  <a:cubicBezTo>
                    <a:pt x="391" y="594"/>
                    <a:pt x="452" y="589"/>
                    <a:pt x="512" y="580"/>
                  </a:cubicBezTo>
                  <a:lnTo>
                    <a:pt x="512" y="580"/>
                  </a:lnTo>
                  <a:cubicBezTo>
                    <a:pt x="410" y="608"/>
                    <a:pt x="326" y="663"/>
                    <a:pt x="270" y="747"/>
                  </a:cubicBezTo>
                  <a:cubicBezTo>
                    <a:pt x="233" y="803"/>
                    <a:pt x="280" y="868"/>
                    <a:pt x="373" y="896"/>
                  </a:cubicBezTo>
                  <a:cubicBezTo>
                    <a:pt x="395" y="903"/>
                    <a:pt x="417" y="907"/>
                    <a:pt x="440" y="907"/>
                  </a:cubicBezTo>
                  <a:cubicBezTo>
                    <a:pt x="503" y="907"/>
                    <a:pt x="566" y="879"/>
                    <a:pt x="614" y="831"/>
                  </a:cubicBezTo>
                  <a:lnTo>
                    <a:pt x="614" y="831"/>
                  </a:lnTo>
                  <a:cubicBezTo>
                    <a:pt x="577" y="887"/>
                    <a:pt x="624" y="952"/>
                    <a:pt x="717" y="980"/>
                  </a:cubicBezTo>
                  <a:cubicBezTo>
                    <a:pt x="737" y="984"/>
                    <a:pt x="757" y="986"/>
                    <a:pt x="777" y="986"/>
                  </a:cubicBezTo>
                  <a:cubicBezTo>
                    <a:pt x="843" y="986"/>
                    <a:pt x="909" y="962"/>
                    <a:pt x="959" y="905"/>
                  </a:cubicBezTo>
                  <a:cubicBezTo>
                    <a:pt x="996" y="840"/>
                    <a:pt x="996" y="756"/>
                    <a:pt x="959" y="682"/>
                  </a:cubicBezTo>
                  <a:lnTo>
                    <a:pt x="959" y="682"/>
                  </a:lnTo>
                  <a:cubicBezTo>
                    <a:pt x="1033" y="756"/>
                    <a:pt x="1126" y="812"/>
                    <a:pt x="1228" y="840"/>
                  </a:cubicBezTo>
                  <a:cubicBezTo>
                    <a:pt x="1250" y="847"/>
                    <a:pt x="1273" y="851"/>
                    <a:pt x="1295" y="851"/>
                  </a:cubicBezTo>
                  <a:cubicBezTo>
                    <a:pt x="1359" y="851"/>
                    <a:pt x="1422" y="823"/>
                    <a:pt x="1470" y="775"/>
                  </a:cubicBezTo>
                  <a:cubicBezTo>
                    <a:pt x="1503" y="716"/>
                    <a:pt x="1469" y="658"/>
                    <a:pt x="1387" y="633"/>
                  </a:cubicBezTo>
                  <a:lnTo>
                    <a:pt x="1387" y="633"/>
                  </a:lnTo>
                  <a:cubicBezTo>
                    <a:pt x="1402" y="636"/>
                    <a:pt x="1416" y="637"/>
                    <a:pt x="1431" y="637"/>
                  </a:cubicBezTo>
                  <a:cubicBezTo>
                    <a:pt x="1497" y="637"/>
                    <a:pt x="1559" y="609"/>
                    <a:pt x="1600" y="561"/>
                  </a:cubicBezTo>
                  <a:cubicBezTo>
                    <a:pt x="1637" y="496"/>
                    <a:pt x="1591" y="431"/>
                    <a:pt x="1498" y="412"/>
                  </a:cubicBezTo>
                  <a:cubicBezTo>
                    <a:pt x="1437" y="398"/>
                    <a:pt x="1377" y="391"/>
                    <a:pt x="1317" y="391"/>
                  </a:cubicBezTo>
                  <a:cubicBezTo>
                    <a:pt x="1256" y="391"/>
                    <a:pt x="1196" y="398"/>
                    <a:pt x="1135" y="412"/>
                  </a:cubicBezTo>
                  <a:cubicBezTo>
                    <a:pt x="1228" y="375"/>
                    <a:pt x="1312" y="319"/>
                    <a:pt x="1377" y="245"/>
                  </a:cubicBezTo>
                  <a:cubicBezTo>
                    <a:pt x="1414" y="180"/>
                    <a:pt x="1368" y="115"/>
                    <a:pt x="1275" y="96"/>
                  </a:cubicBezTo>
                  <a:cubicBezTo>
                    <a:pt x="1250" y="89"/>
                    <a:pt x="1226" y="85"/>
                    <a:pt x="1202" y="85"/>
                  </a:cubicBezTo>
                  <a:cubicBezTo>
                    <a:pt x="1136" y="85"/>
                    <a:pt x="1074" y="113"/>
                    <a:pt x="1033" y="161"/>
                  </a:cubicBezTo>
                  <a:cubicBezTo>
                    <a:pt x="1070" y="96"/>
                    <a:pt x="1024" y="31"/>
                    <a:pt x="921" y="12"/>
                  </a:cubicBezTo>
                  <a:cubicBezTo>
                    <a:pt x="897" y="4"/>
                    <a:pt x="872" y="0"/>
                    <a:pt x="847"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2228843" y="3547991"/>
              <a:ext cx="278098" cy="129414"/>
            </a:xfrm>
            <a:custGeom>
              <a:avLst/>
              <a:gdLst/>
              <a:ahLst/>
              <a:cxnLst/>
              <a:rect l="l" t="t" r="r" b="b"/>
              <a:pathLst>
                <a:path w="2540" h="1182" extrusionOk="0">
                  <a:moveTo>
                    <a:pt x="1" y="1"/>
                  </a:moveTo>
                  <a:lnTo>
                    <a:pt x="1" y="373"/>
                  </a:lnTo>
                  <a:cubicBezTo>
                    <a:pt x="1" y="930"/>
                    <a:pt x="670" y="1182"/>
                    <a:pt x="1266" y="1182"/>
                  </a:cubicBezTo>
                  <a:cubicBezTo>
                    <a:pt x="1851" y="1182"/>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2228843" y="3462481"/>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40" y="1349"/>
                    <a:pt x="2540" y="791"/>
                  </a:cubicBezTo>
                  <a:cubicBezTo>
                    <a:pt x="2540" y="224"/>
                    <a:pt x="1824"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a:off x="2244171" y="3468612"/>
              <a:ext cx="246456" cy="156896"/>
            </a:xfrm>
            <a:custGeom>
              <a:avLst/>
              <a:gdLst/>
              <a:ahLst/>
              <a:cxnLst/>
              <a:rect l="l" t="t" r="r" b="b"/>
              <a:pathLst>
                <a:path w="2251" h="1433" extrusionOk="0">
                  <a:moveTo>
                    <a:pt x="1116" y="0"/>
                  </a:moveTo>
                  <a:cubicBezTo>
                    <a:pt x="623" y="0"/>
                    <a:pt x="0" y="214"/>
                    <a:pt x="0" y="707"/>
                  </a:cubicBezTo>
                  <a:cubicBezTo>
                    <a:pt x="0" y="1200"/>
                    <a:pt x="596" y="1432"/>
                    <a:pt x="1116" y="1432"/>
                  </a:cubicBezTo>
                  <a:cubicBezTo>
                    <a:pt x="1646" y="1432"/>
                    <a:pt x="2251" y="1209"/>
                    <a:pt x="2251" y="707"/>
                  </a:cubicBezTo>
                  <a:cubicBezTo>
                    <a:pt x="2251" y="214"/>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a:off x="2243186" y="3468612"/>
              <a:ext cx="247442" cy="85619"/>
            </a:xfrm>
            <a:custGeom>
              <a:avLst/>
              <a:gdLst/>
              <a:ahLst/>
              <a:cxnLst/>
              <a:rect l="l" t="t" r="r" b="b"/>
              <a:pathLst>
                <a:path w="2260" h="782" extrusionOk="0">
                  <a:moveTo>
                    <a:pt x="1116" y="0"/>
                  </a:moveTo>
                  <a:cubicBezTo>
                    <a:pt x="614" y="0"/>
                    <a:pt x="0" y="214"/>
                    <a:pt x="0" y="707"/>
                  </a:cubicBezTo>
                  <a:lnTo>
                    <a:pt x="0" y="781"/>
                  </a:lnTo>
                  <a:cubicBezTo>
                    <a:pt x="74" y="335"/>
                    <a:pt x="660" y="149"/>
                    <a:pt x="1125" y="149"/>
                  </a:cubicBezTo>
                  <a:cubicBezTo>
                    <a:pt x="1609" y="149"/>
                    <a:pt x="2195" y="335"/>
                    <a:pt x="2250" y="781"/>
                  </a:cubicBezTo>
                  <a:cubicBezTo>
                    <a:pt x="2260" y="763"/>
                    <a:pt x="2260" y="735"/>
                    <a:pt x="2250" y="707"/>
                  </a:cubicBezTo>
                  <a:cubicBezTo>
                    <a:pt x="2250"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a:off x="2281835" y="3503429"/>
              <a:ext cx="173209" cy="108174"/>
            </a:xfrm>
            <a:custGeom>
              <a:avLst/>
              <a:gdLst/>
              <a:ahLst/>
              <a:cxnLst/>
              <a:rect l="l" t="t" r="r" b="b"/>
              <a:pathLst>
                <a:path w="1582" h="988" extrusionOk="0">
                  <a:moveTo>
                    <a:pt x="1340" y="631"/>
                  </a:moveTo>
                  <a:cubicBezTo>
                    <a:pt x="1367" y="640"/>
                    <a:pt x="1405" y="640"/>
                    <a:pt x="1433" y="640"/>
                  </a:cubicBezTo>
                  <a:lnTo>
                    <a:pt x="1405" y="659"/>
                  </a:lnTo>
                  <a:cubicBezTo>
                    <a:pt x="1386" y="649"/>
                    <a:pt x="1367"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56"/>
                  </a:lnTo>
                  <a:cubicBezTo>
                    <a:pt x="633" y="203"/>
                    <a:pt x="642" y="259"/>
                    <a:pt x="661" y="305"/>
                  </a:cubicBezTo>
                  <a:cubicBezTo>
                    <a:pt x="586" y="231"/>
                    <a:pt x="493" y="175"/>
                    <a:pt x="391" y="147"/>
                  </a:cubicBezTo>
                  <a:cubicBezTo>
                    <a:pt x="375" y="145"/>
                    <a:pt x="358" y="144"/>
                    <a:pt x="341" y="144"/>
                  </a:cubicBezTo>
                  <a:cubicBezTo>
                    <a:pt x="290" y="144"/>
                    <a:pt x="238" y="154"/>
                    <a:pt x="196" y="175"/>
                  </a:cubicBezTo>
                  <a:lnTo>
                    <a:pt x="140" y="129"/>
                  </a:lnTo>
                  <a:lnTo>
                    <a:pt x="140" y="259"/>
                  </a:lnTo>
                  <a:cubicBezTo>
                    <a:pt x="140" y="303"/>
                    <a:pt x="183" y="348"/>
                    <a:pt x="244" y="368"/>
                  </a:cubicBezTo>
                  <a:lnTo>
                    <a:pt x="244" y="368"/>
                  </a:lnTo>
                  <a:cubicBezTo>
                    <a:pt x="226" y="363"/>
                    <a:pt x="207" y="361"/>
                    <a:pt x="187" y="361"/>
                  </a:cubicBezTo>
                  <a:cubicBezTo>
                    <a:pt x="145" y="361"/>
                    <a:pt x="102" y="371"/>
                    <a:pt x="66" y="389"/>
                  </a:cubicBezTo>
                  <a:lnTo>
                    <a:pt x="0" y="352"/>
                  </a:lnTo>
                  <a:lnTo>
                    <a:pt x="0" y="473"/>
                  </a:lnTo>
                  <a:cubicBezTo>
                    <a:pt x="0" y="519"/>
                    <a:pt x="47" y="566"/>
                    <a:pt x="121" y="584"/>
                  </a:cubicBezTo>
                  <a:cubicBezTo>
                    <a:pt x="182" y="594"/>
                    <a:pt x="242" y="598"/>
                    <a:pt x="303" y="598"/>
                  </a:cubicBezTo>
                  <a:cubicBezTo>
                    <a:pt x="363" y="598"/>
                    <a:pt x="424" y="594"/>
                    <a:pt x="484" y="584"/>
                  </a:cubicBezTo>
                  <a:lnTo>
                    <a:pt x="484" y="584"/>
                  </a:lnTo>
                  <a:cubicBezTo>
                    <a:pt x="410" y="603"/>
                    <a:pt x="345" y="640"/>
                    <a:pt x="289" y="687"/>
                  </a:cubicBezTo>
                  <a:lnTo>
                    <a:pt x="224" y="659"/>
                  </a:lnTo>
                  <a:lnTo>
                    <a:pt x="224" y="780"/>
                  </a:lnTo>
                  <a:cubicBezTo>
                    <a:pt x="224" y="826"/>
                    <a:pt x="261" y="873"/>
                    <a:pt x="345" y="891"/>
                  </a:cubicBezTo>
                  <a:cubicBezTo>
                    <a:pt x="369" y="899"/>
                    <a:pt x="394" y="903"/>
                    <a:pt x="419" y="903"/>
                  </a:cubicBezTo>
                  <a:cubicBezTo>
                    <a:pt x="479" y="903"/>
                    <a:pt x="537" y="879"/>
                    <a:pt x="577" y="826"/>
                  </a:cubicBezTo>
                  <a:lnTo>
                    <a:pt x="577" y="826"/>
                  </a:lnTo>
                  <a:cubicBezTo>
                    <a:pt x="540" y="891"/>
                    <a:pt x="586" y="956"/>
                    <a:pt x="689" y="975"/>
                  </a:cubicBezTo>
                  <a:cubicBezTo>
                    <a:pt x="713" y="983"/>
                    <a:pt x="738" y="987"/>
                    <a:pt x="763" y="987"/>
                  </a:cubicBezTo>
                  <a:cubicBezTo>
                    <a:pt x="824" y="987"/>
                    <a:pt x="884" y="962"/>
                    <a:pt x="930" y="910"/>
                  </a:cubicBezTo>
                  <a:cubicBezTo>
                    <a:pt x="940" y="891"/>
                    <a:pt x="949" y="863"/>
                    <a:pt x="958" y="826"/>
                  </a:cubicBezTo>
                  <a:cubicBezTo>
                    <a:pt x="958" y="817"/>
                    <a:pt x="958" y="807"/>
                    <a:pt x="958" y="798"/>
                  </a:cubicBezTo>
                  <a:lnTo>
                    <a:pt x="958" y="714"/>
                  </a:lnTo>
                  <a:cubicBezTo>
                    <a:pt x="1023" y="780"/>
                    <a:pt x="1107" y="826"/>
                    <a:pt x="1200" y="845"/>
                  </a:cubicBezTo>
                  <a:cubicBezTo>
                    <a:pt x="1222" y="852"/>
                    <a:pt x="1244" y="855"/>
                    <a:pt x="1267" y="855"/>
                  </a:cubicBezTo>
                  <a:cubicBezTo>
                    <a:pt x="1330" y="855"/>
                    <a:pt x="1394" y="828"/>
                    <a:pt x="1442" y="780"/>
                  </a:cubicBezTo>
                  <a:cubicBezTo>
                    <a:pt x="1442" y="770"/>
                    <a:pt x="1451" y="752"/>
                    <a:pt x="1451" y="733"/>
                  </a:cubicBezTo>
                  <a:lnTo>
                    <a:pt x="1451" y="640"/>
                  </a:lnTo>
                  <a:cubicBezTo>
                    <a:pt x="1498" y="631"/>
                    <a:pt x="1535" y="603"/>
                    <a:pt x="1563" y="566"/>
                  </a:cubicBezTo>
                  <a:cubicBezTo>
                    <a:pt x="1572" y="556"/>
                    <a:pt x="1581" y="547"/>
                    <a:pt x="1581" y="528"/>
                  </a:cubicBezTo>
                  <a:lnTo>
                    <a:pt x="1581" y="398"/>
                  </a:lnTo>
                  <a:lnTo>
                    <a:pt x="1535" y="445"/>
                  </a:lnTo>
                  <a:cubicBezTo>
                    <a:pt x="1516" y="426"/>
                    <a:pt x="1498" y="426"/>
                    <a:pt x="1479" y="417"/>
                  </a:cubicBezTo>
                  <a:cubicBezTo>
                    <a:pt x="1419" y="403"/>
                    <a:pt x="1356" y="396"/>
                    <a:pt x="1293" y="396"/>
                  </a:cubicBezTo>
                  <a:cubicBezTo>
                    <a:pt x="1230" y="396"/>
                    <a:pt x="1168" y="403"/>
                    <a:pt x="1107" y="417"/>
                  </a:cubicBezTo>
                  <a:cubicBezTo>
                    <a:pt x="1209" y="389"/>
                    <a:pt x="1293" y="324"/>
                    <a:pt x="1358" y="249"/>
                  </a:cubicBezTo>
                  <a:cubicBezTo>
                    <a:pt x="1367" y="231"/>
                    <a:pt x="1367" y="222"/>
                    <a:pt x="1367" y="203"/>
                  </a:cubicBezTo>
                  <a:lnTo>
                    <a:pt x="1367" y="82"/>
                  </a:lnTo>
                  <a:lnTo>
                    <a:pt x="1321" y="129"/>
                  </a:lnTo>
                  <a:cubicBezTo>
                    <a:pt x="1302" y="110"/>
                    <a:pt x="1274" y="101"/>
                    <a:pt x="1247" y="91"/>
                  </a:cubicBezTo>
                  <a:cubicBezTo>
                    <a:pt x="1226" y="87"/>
                    <a:pt x="1205" y="85"/>
                    <a:pt x="1185" y="85"/>
                  </a:cubicBezTo>
                  <a:cubicBezTo>
                    <a:pt x="1120" y="85"/>
                    <a:pt x="1056" y="107"/>
                    <a:pt x="1014" y="156"/>
                  </a:cubicBezTo>
                  <a:cubicBezTo>
                    <a:pt x="1051" y="101"/>
                    <a:pt x="1005" y="36"/>
                    <a:pt x="902"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a:off x="2279755" y="3489853"/>
              <a:ext cx="179341" cy="109269"/>
            </a:xfrm>
            <a:custGeom>
              <a:avLst/>
              <a:gdLst/>
              <a:ahLst/>
              <a:cxnLst/>
              <a:rect l="l" t="t" r="r" b="b"/>
              <a:pathLst>
                <a:path w="1638" h="998" extrusionOk="0">
                  <a:moveTo>
                    <a:pt x="838" y="1"/>
                  </a:moveTo>
                  <a:cubicBezTo>
                    <a:pt x="696" y="1"/>
                    <a:pt x="586" y="168"/>
                    <a:pt x="680" y="308"/>
                  </a:cubicBezTo>
                  <a:cubicBezTo>
                    <a:pt x="605" y="234"/>
                    <a:pt x="512" y="178"/>
                    <a:pt x="410" y="160"/>
                  </a:cubicBezTo>
                  <a:cubicBezTo>
                    <a:pt x="386" y="151"/>
                    <a:pt x="360" y="147"/>
                    <a:pt x="335" y="147"/>
                  </a:cubicBezTo>
                  <a:cubicBezTo>
                    <a:pt x="274" y="147"/>
                    <a:pt x="214" y="172"/>
                    <a:pt x="168" y="225"/>
                  </a:cubicBezTo>
                  <a:cubicBezTo>
                    <a:pt x="132" y="279"/>
                    <a:pt x="175" y="342"/>
                    <a:pt x="272" y="371"/>
                  </a:cubicBezTo>
                  <a:lnTo>
                    <a:pt x="272" y="371"/>
                  </a:lnTo>
                  <a:cubicBezTo>
                    <a:pt x="248" y="365"/>
                    <a:pt x="223" y="361"/>
                    <a:pt x="199" y="361"/>
                  </a:cubicBezTo>
                  <a:cubicBezTo>
                    <a:pt x="136" y="361"/>
                    <a:pt x="78" y="386"/>
                    <a:pt x="38" y="439"/>
                  </a:cubicBezTo>
                  <a:cubicBezTo>
                    <a:pt x="1" y="494"/>
                    <a:pt x="47" y="559"/>
                    <a:pt x="140" y="587"/>
                  </a:cubicBezTo>
                  <a:cubicBezTo>
                    <a:pt x="201" y="597"/>
                    <a:pt x="261" y="601"/>
                    <a:pt x="322" y="601"/>
                  </a:cubicBezTo>
                  <a:cubicBezTo>
                    <a:pt x="382" y="601"/>
                    <a:pt x="443" y="597"/>
                    <a:pt x="503" y="587"/>
                  </a:cubicBezTo>
                  <a:lnTo>
                    <a:pt x="503" y="587"/>
                  </a:lnTo>
                  <a:cubicBezTo>
                    <a:pt x="410" y="615"/>
                    <a:pt x="326" y="671"/>
                    <a:pt x="261" y="745"/>
                  </a:cubicBezTo>
                  <a:cubicBezTo>
                    <a:pt x="224" y="811"/>
                    <a:pt x="271" y="876"/>
                    <a:pt x="373" y="894"/>
                  </a:cubicBezTo>
                  <a:cubicBezTo>
                    <a:pt x="397" y="902"/>
                    <a:pt x="422" y="907"/>
                    <a:pt x="447" y="907"/>
                  </a:cubicBezTo>
                  <a:cubicBezTo>
                    <a:pt x="508" y="907"/>
                    <a:pt x="566" y="882"/>
                    <a:pt x="605" y="829"/>
                  </a:cubicBezTo>
                  <a:lnTo>
                    <a:pt x="605" y="829"/>
                  </a:lnTo>
                  <a:cubicBezTo>
                    <a:pt x="568" y="894"/>
                    <a:pt x="615" y="959"/>
                    <a:pt x="717" y="978"/>
                  </a:cubicBezTo>
                  <a:cubicBezTo>
                    <a:pt x="745" y="991"/>
                    <a:pt x="773" y="997"/>
                    <a:pt x="800" y="997"/>
                  </a:cubicBezTo>
                  <a:cubicBezTo>
                    <a:pt x="943" y="997"/>
                    <a:pt x="1052" y="830"/>
                    <a:pt x="959" y="690"/>
                  </a:cubicBezTo>
                  <a:lnTo>
                    <a:pt x="959" y="690"/>
                  </a:lnTo>
                  <a:cubicBezTo>
                    <a:pt x="1033" y="764"/>
                    <a:pt x="1126" y="820"/>
                    <a:pt x="1228" y="848"/>
                  </a:cubicBezTo>
                  <a:cubicBezTo>
                    <a:pt x="1250" y="855"/>
                    <a:pt x="1273" y="859"/>
                    <a:pt x="1295" y="859"/>
                  </a:cubicBezTo>
                  <a:cubicBezTo>
                    <a:pt x="1359" y="859"/>
                    <a:pt x="1422" y="831"/>
                    <a:pt x="1470" y="783"/>
                  </a:cubicBezTo>
                  <a:cubicBezTo>
                    <a:pt x="1497" y="719"/>
                    <a:pt x="1453" y="655"/>
                    <a:pt x="1364" y="635"/>
                  </a:cubicBezTo>
                  <a:lnTo>
                    <a:pt x="1364" y="635"/>
                  </a:lnTo>
                  <a:cubicBezTo>
                    <a:pt x="1383" y="639"/>
                    <a:pt x="1402" y="641"/>
                    <a:pt x="1421" y="641"/>
                  </a:cubicBezTo>
                  <a:cubicBezTo>
                    <a:pt x="1486" y="641"/>
                    <a:pt x="1551" y="618"/>
                    <a:pt x="1600" y="569"/>
                  </a:cubicBezTo>
                  <a:cubicBezTo>
                    <a:pt x="1638" y="504"/>
                    <a:pt x="1591" y="439"/>
                    <a:pt x="1498" y="420"/>
                  </a:cubicBezTo>
                  <a:cubicBezTo>
                    <a:pt x="1438" y="406"/>
                    <a:pt x="1375" y="399"/>
                    <a:pt x="1312" y="399"/>
                  </a:cubicBezTo>
                  <a:cubicBezTo>
                    <a:pt x="1249" y="399"/>
                    <a:pt x="1187" y="406"/>
                    <a:pt x="1126" y="420"/>
                  </a:cubicBezTo>
                  <a:cubicBezTo>
                    <a:pt x="1228" y="383"/>
                    <a:pt x="1312" y="327"/>
                    <a:pt x="1377" y="253"/>
                  </a:cubicBezTo>
                  <a:cubicBezTo>
                    <a:pt x="1414" y="187"/>
                    <a:pt x="1368" y="122"/>
                    <a:pt x="1266" y="104"/>
                  </a:cubicBezTo>
                  <a:cubicBezTo>
                    <a:pt x="1241" y="96"/>
                    <a:pt x="1216" y="91"/>
                    <a:pt x="1191" y="91"/>
                  </a:cubicBezTo>
                  <a:cubicBezTo>
                    <a:pt x="1131" y="91"/>
                    <a:pt x="1073" y="116"/>
                    <a:pt x="1033" y="169"/>
                  </a:cubicBezTo>
                  <a:cubicBezTo>
                    <a:pt x="1070" y="104"/>
                    <a:pt x="1014" y="39"/>
                    <a:pt x="921" y="20"/>
                  </a:cubicBezTo>
                  <a:cubicBezTo>
                    <a:pt x="893" y="7"/>
                    <a:pt x="865" y="1"/>
                    <a:pt x="838"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2405994" y="3663063"/>
              <a:ext cx="278098" cy="129414"/>
            </a:xfrm>
            <a:custGeom>
              <a:avLst/>
              <a:gdLst/>
              <a:ahLst/>
              <a:cxnLst/>
              <a:rect l="l" t="t" r="r" b="b"/>
              <a:pathLst>
                <a:path w="2540" h="1182" extrusionOk="0">
                  <a:moveTo>
                    <a:pt x="1" y="0"/>
                  </a:moveTo>
                  <a:lnTo>
                    <a:pt x="1" y="372"/>
                  </a:lnTo>
                  <a:cubicBezTo>
                    <a:pt x="1" y="930"/>
                    <a:pt x="671" y="1181"/>
                    <a:pt x="1256" y="1181"/>
                  </a:cubicBezTo>
                  <a:cubicBezTo>
                    <a:pt x="1852"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2405994" y="3576458"/>
              <a:ext cx="278098" cy="176275"/>
            </a:xfrm>
            <a:custGeom>
              <a:avLst/>
              <a:gdLst/>
              <a:ahLst/>
              <a:cxnLst/>
              <a:rect l="l" t="t" r="r" b="b"/>
              <a:pathLst>
                <a:path w="2540" h="1610" extrusionOk="0">
                  <a:moveTo>
                    <a:pt x="1256" y="1"/>
                  </a:moveTo>
                  <a:cubicBezTo>
                    <a:pt x="698" y="1"/>
                    <a:pt x="1" y="233"/>
                    <a:pt x="1" y="791"/>
                  </a:cubicBezTo>
                  <a:cubicBezTo>
                    <a:pt x="1" y="1349"/>
                    <a:pt x="661" y="1610"/>
                    <a:pt x="1256" y="1610"/>
                  </a:cubicBezTo>
                  <a:cubicBezTo>
                    <a:pt x="1852"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0"/>
            <p:cNvSpPr/>
            <p:nvPr/>
          </p:nvSpPr>
          <p:spPr>
            <a:xfrm>
              <a:off x="2421323" y="3583684"/>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a:off x="2420337" y="3583684"/>
              <a:ext cx="247442" cy="85619"/>
            </a:xfrm>
            <a:custGeom>
              <a:avLst/>
              <a:gdLst/>
              <a:ahLst/>
              <a:cxnLst/>
              <a:rect l="l" t="t" r="r" b="b"/>
              <a:pathLst>
                <a:path w="2260" h="782" extrusionOk="0">
                  <a:moveTo>
                    <a:pt x="1116" y="0"/>
                  </a:moveTo>
                  <a:cubicBezTo>
                    <a:pt x="614" y="0"/>
                    <a:pt x="0" y="205"/>
                    <a:pt x="0" y="697"/>
                  </a:cubicBezTo>
                  <a:cubicBezTo>
                    <a:pt x="0" y="716"/>
                    <a:pt x="0" y="744"/>
                    <a:pt x="0" y="772"/>
                  </a:cubicBezTo>
                  <a:cubicBezTo>
                    <a:pt x="75" y="335"/>
                    <a:pt x="660" y="140"/>
                    <a:pt x="1125" y="140"/>
                  </a:cubicBezTo>
                  <a:cubicBezTo>
                    <a:pt x="1609" y="140"/>
                    <a:pt x="2195" y="335"/>
                    <a:pt x="2251" y="781"/>
                  </a:cubicBezTo>
                  <a:cubicBezTo>
                    <a:pt x="2260" y="753"/>
                    <a:pt x="2260" y="72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a:off x="2458987" y="3618282"/>
              <a:ext cx="173209" cy="108174"/>
            </a:xfrm>
            <a:custGeom>
              <a:avLst/>
              <a:gdLst/>
              <a:ahLst/>
              <a:cxnLst/>
              <a:rect l="l" t="t" r="r" b="b"/>
              <a:pathLst>
                <a:path w="1582" h="988" extrusionOk="0">
                  <a:moveTo>
                    <a:pt x="1340" y="623"/>
                  </a:moveTo>
                  <a:cubicBezTo>
                    <a:pt x="1368" y="633"/>
                    <a:pt x="1405" y="633"/>
                    <a:pt x="1433" y="633"/>
                  </a:cubicBezTo>
                  <a:lnTo>
                    <a:pt x="1405" y="651"/>
                  </a:lnTo>
                  <a:cubicBezTo>
                    <a:pt x="1386" y="642"/>
                    <a:pt x="1368" y="633"/>
                    <a:pt x="1340" y="623"/>
                  </a:cubicBezTo>
                  <a:close/>
                  <a:moveTo>
                    <a:pt x="940" y="688"/>
                  </a:moveTo>
                  <a:lnTo>
                    <a:pt x="958" y="698"/>
                  </a:lnTo>
                  <a:lnTo>
                    <a:pt x="940" y="707"/>
                  </a:lnTo>
                  <a:lnTo>
                    <a:pt x="940" y="688"/>
                  </a:lnTo>
                  <a:close/>
                  <a:moveTo>
                    <a:pt x="829" y="0"/>
                  </a:moveTo>
                  <a:cubicBezTo>
                    <a:pt x="781"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77" y="344"/>
                    <a:pt x="252" y="363"/>
                  </a:cubicBezTo>
                  <a:cubicBezTo>
                    <a:pt x="228" y="359"/>
                    <a:pt x="204" y="357"/>
                    <a:pt x="181" y="357"/>
                  </a:cubicBezTo>
                  <a:cubicBezTo>
                    <a:pt x="140" y="357"/>
                    <a:pt x="101" y="364"/>
                    <a:pt x="66" y="381"/>
                  </a:cubicBezTo>
                  <a:lnTo>
                    <a:pt x="1" y="344"/>
                  </a:lnTo>
                  <a:lnTo>
                    <a:pt x="1" y="465"/>
                  </a:lnTo>
                  <a:cubicBezTo>
                    <a:pt x="1" y="512"/>
                    <a:pt x="47" y="558"/>
                    <a:pt x="112" y="577"/>
                  </a:cubicBezTo>
                  <a:cubicBezTo>
                    <a:pt x="173" y="591"/>
                    <a:pt x="235" y="598"/>
                    <a:pt x="297" y="598"/>
                  </a:cubicBezTo>
                  <a:cubicBezTo>
                    <a:pt x="359" y="598"/>
                    <a:pt x="419" y="591"/>
                    <a:pt x="475" y="577"/>
                  </a:cubicBezTo>
                  <a:lnTo>
                    <a:pt x="475" y="577"/>
                  </a:lnTo>
                  <a:cubicBezTo>
                    <a:pt x="410" y="605"/>
                    <a:pt x="345" y="642"/>
                    <a:pt x="289" y="688"/>
                  </a:cubicBezTo>
                  <a:lnTo>
                    <a:pt x="224" y="660"/>
                  </a:lnTo>
                  <a:lnTo>
                    <a:pt x="224" y="772"/>
                  </a:lnTo>
                  <a:cubicBezTo>
                    <a:pt x="224" y="828"/>
                    <a:pt x="261" y="874"/>
                    <a:pt x="335" y="893"/>
                  </a:cubicBezTo>
                  <a:cubicBezTo>
                    <a:pt x="360" y="900"/>
                    <a:pt x="384" y="904"/>
                    <a:pt x="408" y="904"/>
                  </a:cubicBezTo>
                  <a:cubicBezTo>
                    <a:pt x="474" y="904"/>
                    <a:pt x="536" y="876"/>
                    <a:pt x="577" y="828"/>
                  </a:cubicBezTo>
                  <a:lnTo>
                    <a:pt x="577" y="828"/>
                  </a:lnTo>
                  <a:cubicBezTo>
                    <a:pt x="540" y="884"/>
                    <a:pt x="586" y="949"/>
                    <a:pt x="689" y="977"/>
                  </a:cubicBezTo>
                  <a:cubicBezTo>
                    <a:pt x="711" y="984"/>
                    <a:pt x="733" y="987"/>
                    <a:pt x="755" y="987"/>
                  </a:cubicBezTo>
                  <a:cubicBezTo>
                    <a:pt x="818" y="987"/>
                    <a:pt x="880" y="960"/>
                    <a:pt x="921" y="912"/>
                  </a:cubicBezTo>
                  <a:cubicBezTo>
                    <a:pt x="940" y="884"/>
                    <a:pt x="949" y="856"/>
                    <a:pt x="949" y="828"/>
                  </a:cubicBezTo>
                  <a:lnTo>
                    <a:pt x="949" y="707"/>
                  </a:lnTo>
                  <a:cubicBezTo>
                    <a:pt x="1023" y="772"/>
                    <a:pt x="1107" y="819"/>
                    <a:pt x="1191" y="837"/>
                  </a:cubicBezTo>
                  <a:cubicBezTo>
                    <a:pt x="1215" y="844"/>
                    <a:pt x="1239" y="848"/>
                    <a:pt x="1263" y="848"/>
                  </a:cubicBezTo>
                  <a:cubicBezTo>
                    <a:pt x="1330" y="848"/>
                    <a:pt x="1391" y="820"/>
                    <a:pt x="1433" y="772"/>
                  </a:cubicBezTo>
                  <a:cubicBezTo>
                    <a:pt x="1442" y="763"/>
                    <a:pt x="1451" y="744"/>
                    <a:pt x="1451" y="726"/>
                  </a:cubicBezTo>
                  <a:lnTo>
                    <a:pt x="1451" y="633"/>
                  </a:lnTo>
                  <a:cubicBezTo>
                    <a:pt x="1498" y="623"/>
                    <a:pt x="1544" y="605"/>
                    <a:pt x="1572" y="558"/>
                  </a:cubicBezTo>
                  <a:cubicBezTo>
                    <a:pt x="1581" y="549"/>
                    <a:pt x="1581" y="540"/>
                    <a:pt x="1581" y="530"/>
                  </a:cubicBezTo>
                  <a:lnTo>
                    <a:pt x="1581" y="400"/>
                  </a:lnTo>
                  <a:lnTo>
                    <a:pt x="1535" y="437"/>
                  </a:lnTo>
                  <a:cubicBezTo>
                    <a:pt x="1516" y="428"/>
                    <a:pt x="1498" y="419"/>
                    <a:pt x="1479" y="409"/>
                  </a:cubicBezTo>
                  <a:cubicBezTo>
                    <a:pt x="1419" y="400"/>
                    <a:pt x="1356" y="395"/>
                    <a:pt x="1293" y="395"/>
                  </a:cubicBezTo>
                  <a:cubicBezTo>
                    <a:pt x="1230" y="395"/>
                    <a:pt x="1168" y="400"/>
                    <a:pt x="1107" y="409"/>
                  </a:cubicBezTo>
                  <a:cubicBezTo>
                    <a:pt x="1209" y="381"/>
                    <a:pt x="1293" y="326"/>
                    <a:pt x="1358" y="242"/>
                  </a:cubicBezTo>
                  <a:cubicBezTo>
                    <a:pt x="1368" y="233"/>
                    <a:pt x="1368" y="214"/>
                    <a:pt x="1368" y="196"/>
                  </a:cubicBezTo>
                  <a:lnTo>
                    <a:pt x="1368" y="84"/>
                  </a:lnTo>
                  <a:lnTo>
                    <a:pt x="1321" y="121"/>
                  </a:lnTo>
                  <a:cubicBezTo>
                    <a:pt x="1302" y="112"/>
                    <a:pt x="1275" y="103"/>
                    <a:pt x="1247" y="93"/>
                  </a:cubicBezTo>
                  <a:cubicBezTo>
                    <a:pt x="1225" y="86"/>
                    <a:pt x="1202" y="82"/>
                    <a:pt x="1180" y="82"/>
                  </a:cubicBezTo>
                  <a:cubicBezTo>
                    <a:pt x="1116" y="82"/>
                    <a:pt x="1053" y="110"/>
                    <a:pt x="1005" y="158"/>
                  </a:cubicBezTo>
                  <a:cubicBezTo>
                    <a:pt x="1042" y="93"/>
                    <a:pt x="996" y="28"/>
                    <a:pt x="903" y="10"/>
                  </a:cubicBezTo>
                  <a:cubicBezTo>
                    <a:pt x="878" y="3"/>
                    <a:pt x="853" y="0"/>
                    <a:pt x="82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a:off x="2456906" y="3604815"/>
              <a:ext cx="179341" cy="108393"/>
            </a:xfrm>
            <a:custGeom>
              <a:avLst/>
              <a:gdLst/>
              <a:ahLst/>
              <a:cxnLst/>
              <a:rect l="l" t="t" r="r" b="b"/>
              <a:pathLst>
                <a:path w="1638" h="990" extrusionOk="0">
                  <a:moveTo>
                    <a:pt x="855" y="1"/>
                  </a:moveTo>
                  <a:cubicBezTo>
                    <a:pt x="791" y="1"/>
                    <a:pt x="728" y="29"/>
                    <a:pt x="680" y="77"/>
                  </a:cubicBezTo>
                  <a:cubicBezTo>
                    <a:pt x="643" y="151"/>
                    <a:pt x="643" y="235"/>
                    <a:pt x="680" y="300"/>
                  </a:cubicBezTo>
                  <a:cubicBezTo>
                    <a:pt x="605" y="226"/>
                    <a:pt x="512" y="179"/>
                    <a:pt x="410" y="151"/>
                  </a:cubicBezTo>
                  <a:cubicBezTo>
                    <a:pt x="388" y="144"/>
                    <a:pt x="366" y="140"/>
                    <a:pt x="343" y="140"/>
                  </a:cubicBezTo>
                  <a:cubicBezTo>
                    <a:pt x="280" y="140"/>
                    <a:pt x="219" y="168"/>
                    <a:pt x="178" y="216"/>
                  </a:cubicBezTo>
                  <a:cubicBezTo>
                    <a:pt x="144" y="266"/>
                    <a:pt x="171" y="331"/>
                    <a:pt x="250" y="357"/>
                  </a:cubicBezTo>
                  <a:lnTo>
                    <a:pt x="250" y="357"/>
                  </a:lnTo>
                  <a:cubicBezTo>
                    <a:pt x="238" y="355"/>
                    <a:pt x="225" y="354"/>
                    <a:pt x="213" y="354"/>
                  </a:cubicBezTo>
                  <a:cubicBezTo>
                    <a:pt x="149" y="354"/>
                    <a:pt x="86"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73" y="895"/>
                  </a:cubicBezTo>
                  <a:cubicBezTo>
                    <a:pt x="395" y="902"/>
                    <a:pt x="417" y="906"/>
                    <a:pt x="440" y="906"/>
                  </a:cubicBezTo>
                  <a:cubicBezTo>
                    <a:pt x="503" y="906"/>
                    <a:pt x="564" y="878"/>
                    <a:pt x="605" y="830"/>
                  </a:cubicBezTo>
                  <a:lnTo>
                    <a:pt x="605" y="830"/>
                  </a:lnTo>
                  <a:cubicBezTo>
                    <a:pt x="568" y="886"/>
                    <a:pt x="624" y="951"/>
                    <a:pt x="717" y="979"/>
                  </a:cubicBezTo>
                  <a:cubicBezTo>
                    <a:pt x="739" y="986"/>
                    <a:pt x="761" y="990"/>
                    <a:pt x="784" y="990"/>
                  </a:cubicBezTo>
                  <a:cubicBezTo>
                    <a:pt x="847" y="990"/>
                    <a:pt x="911" y="962"/>
                    <a:pt x="959" y="914"/>
                  </a:cubicBezTo>
                  <a:cubicBezTo>
                    <a:pt x="996" y="839"/>
                    <a:pt x="996" y="756"/>
                    <a:pt x="959" y="690"/>
                  </a:cubicBezTo>
                  <a:lnTo>
                    <a:pt x="959" y="690"/>
                  </a:lnTo>
                  <a:cubicBezTo>
                    <a:pt x="1033" y="765"/>
                    <a:pt x="1126" y="811"/>
                    <a:pt x="1228" y="839"/>
                  </a:cubicBezTo>
                  <a:cubicBezTo>
                    <a:pt x="1250" y="847"/>
                    <a:pt x="1273" y="850"/>
                    <a:pt x="1295" y="850"/>
                  </a:cubicBezTo>
                  <a:cubicBezTo>
                    <a:pt x="1358" y="850"/>
                    <a:pt x="1420" y="822"/>
                    <a:pt x="1461" y="774"/>
                  </a:cubicBezTo>
                  <a:cubicBezTo>
                    <a:pt x="1497" y="720"/>
                    <a:pt x="1454" y="657"/>
                    <a:pt x="1366" y="628"/>
                  </a:cubicBezTo>
                  <a:lnTo>
                    <a:pt x="1366" y="628"/>
                  </a:lnTo>
                  <a:cubicBezTo>
                    <a:pt x="1385" y="633"/>
                    <a:pt x="1405" y="636"/>
                    <a:pt x="1425" y="636"/>
                  </a:cubicBezTo>
                  <a:cubicBezTo>
                    <a:pt x="1489" y="636"/>
                    <a:pt x="1552" y="608"/>
                    <a:pt x="1600" y="560"/>
                  </a:cubicBezTo>
                  <a:cubicBezTo>
                    <a:pt x="1638" y="504"/>
                    <a:pt x="1591" y="439"/>
                    <a:pt x="1498" y="411"/>
                  </a:cubicBezTo>
                  <a:cubicBezTo>
                    <a:pt x="1438" y="398"/>
                    <a:pt x="1375" y="391"/>
                    <a:pt x="1312" y="391"/>
                  </a:cubicBezTo>
                  <a:cubicBezTo>
                    <a:pt x="1249" y="391"/>
                    <a:pt x="1187" y="398"/>
                    <a:pt x="1126" y="411"/>
                  </a:cubicBezTo>
                  <a:cubicBezTo>
                    <a:pt x="1228" y="384"/>
                    <a:pt x="1312" y="328"/>
                    <a:pt x="1377" y="244"/>
                  </a:cubicBezTo>
                  <a:cubicBezTo>
                    <a:pt x="1414" y="188"/>
                    <a:pt x="1368" y="123"/>
                    <a:pt x="1266" y="95"/>
                  </a:cubicBezTo>
                  <a:cubicBezTo>
                    <a:pt x="1244" y="88"/>
                    <a:pt x="1221" y="85"/>
                    <a:pt x="1199" y="85"/>
                  </a:cubicBezTo>
                  <a:cubicBezTo>
                    <a:pt x="1135" y="85"/>
                    <a:pt x="1072" y="112"/>
                    <a:pt x="1024" y="160"/>
                  </a:cubicBezTo>
                  <a:cubicBezTo>
                    <a:pt x="1061" y="105"/>
                    <a:pt x="1015" y="40"/>
                    <a:pt x="922" y="12"/>
                  </a:cubicBezTo>
                  <a:cubicBezTo>
                    <a:pt x="900" y="4"/>
                    <a:pt x="877" y="1"/>
                    <a:pt x="8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a:off x="2102603" y="3150877"/>
              <a:ext cx="278098" cy="129414"/>
            </a:xfrm>
            <a:custGeom>
              <a:avLst/>
              <a:gdLst/>
              <a:ahLst/>
              <a:cxnLst/>
              <a:rect l="l" t="t" r="r" b="b"/>
              <a:pathLst>
                <a:path w="2540" h="1182" extrusionOk="0">
                  <a:moveTo>
                    <a:pt x="1" y="1"/>
                  </a:moveTo>
                  <a:lnTo>
                    <a:pt x="1" y="373"/>
                  </a:lnTo>
                  <a:cubicBezTo>
                    <a:pt x="1" y="931"/>
                    <a:pt x="670"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a:off x="2102603" y="306438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a:off x="2117931" y="3071498"/>
              <a:ext cx="246456" cy="155910"/>
            </a:xfrm>
            <a:custGeom>
              <a:avLst/>
              <a:gdLst/>
              <a:ahLst/>
              <a:cxnLst/>
              <a:rect l="l" t="t" r="r" b="b"/>
              <a:pathLst>
                <a:path w="2251" h="1424" extrusionOk="0">
                  <a:moveTo>
                    <a:pt x="1116" y="1"/>
                  </a:moveTo>
                  <a:cubicBezTo>
                    <a:pt x="623" y="1"/>
                    <a:pt x="0" y="205"/>
                    <a:pt x="0" y="707"/>
                  </a:cubicBezTo>
                  <a:cubicBezTo>
                    <a:pt x="0" y="1200"/>
                    <a:pt x="586" y="1423"/>
                    <a:pt x="1116" y="1423"/>
                  </a:cubicBezTo>
                  <a:cubicBezTo>
                    <a:pt x="1646" y="1423"/>
                    <a:pt x="2251" y="1200"/>
                    <a:pt x="2251" y="707"/>
                  </a:cubicBezTo>
                  <a:cubicBezTo>
                    <a:pt x="2251" y="214"/>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a:off x="2117931" y="3071498"/>
              <a:ext cx="246456" cy="85619"/>
            </a:xfrm>
            <a:custGeom>
              <a:avLst/>
              <a:gdLst/>
              <a:ahLst/>
              <a:cxnLst/>
              <a:rect l="l" t="t" r="r" b="b"/>
              <a:pathLst>
                <a:path w="2251" h="782" extrusionOk="0">
                  <a:moveTo>
                    <a:pt x="1116" y="1"/>
                  </a:moveTo>
                  <a:cubicBezTo>
                    <a:pt x="605" y="1"/>
                    <a:pt x="0" y="205"/>
                    <a:pt x="0" y="707"/>
                  </a:cubicBezTo>
                  <a:cubicBezTo>
                    <a:pt x="0" y="726"/>
                    <a:pt x="0" y="754"/>
                    <a:pt x="0" y="782"/>
                  </a:cubicBezTo>
                  <a:cubicBezTo>
                    <a:pt x="56" y="335"/>
                    <a:pt x="651" y="149"/>
                    <a:pt x="1116" y="149"/>
                  </a:cubicBezTo>
                  <a:cubicBezTo>
                    <a:pt x="1600" y="149"/>
                    <a:pt x="2186" y="335"/>
                    <a:pt x="2241" y="782"/>
                  </a:cubicBezTo>
                  <a:cubicBezTo>
                    <a:pt x="2251" y="754"/>
                    <a:pt x="2251" y="735"/>
                    <a:pt x="2251" y="707"/>
                  </a:cubicBezTo>
                  <a:cubicBezTo>
                    <a:pt x="2251" y="214"/>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a:off x="2155595" y="3106097"/>
              <a:ext cx="173209" cy="108174"/>
            </a:xfrm>
            <a:custGeom>
              <a:avLst/>
              <a:gdLst/>
              <a:ahLst/>
              <a:cxnLst/>
              <a:rect l="l" t="t" r="r" b="b"/>
              <a:pathLst>
                <a:path w="1582" h="988" extrusionOk="0">
                  <a:moveTo>
                    <a:pt x="1339" y="633"/>
                  </a:moveTo>
                  <a:lnTo>
                    <a:pt x="1339" y="633"/>
                  </a:lnTo>
                  <a:cubicBezTo>
                    <a:pt x="1358" y="633"/>
                    <a:pt x="1381" y="637"/>
                    <a:pt x="1402" y="637"/>
                  </a:cubicBezTo>
                  <a:cubicBezTo>
                    <a:pt x="1413" y="637"/>
                    <a:pt x="1423" y="636"/>
                    <a:pt x="1432" y="633"/>
                  </a:cubicBezTo>
                  <a:lnTo>
                    <a:pt x="1432" y="633"/>
                  </a:lnTo>
                  <a:lnTo>
                    <a:pt x="1405" y="661"/>
                  </a:lnTo>
                  <a:cubicBezTo>
                    <a:pt x="1386" y="642"/>
                    <a:pt x="1367" y="633"/>
                    <a:pt x="1339" y="633"/>
                  </a:cubicBezTo>
                  <a:close/>
                  <a:moveTo>
                    <a:pt x="940" y="689"/>
                  </a:moveTo>
                  <a:lnTo>
                    <a:pt x="949" y="707"/>
                  </a:lnTo>
                  <a:lnTo>
                    <a:pt x="940" y="707"/>
                  </a:lnTo>
                  <a:lnTo>
                    <a:pt x="940" y="689"/>
                  </a:lnTo>
                  <a:close/>
                  <a:moveTo>
                    <a:pt x="832" y="1"/>
                  </a:moveTo>
                  <a:cubicBezTo>
                    <a:pt x="783" y="1"/>
                    <a:pt x="736" y="15"/>
                    <a:pt x="698" y="47"/>
                  </a:cubicBezTo>
                  <a:lnTo>
                    <a:pt x="633" y="56"/>
                  </a:lnTo>
                  <a:lnTo>
                    <a:pt x="633" y="149"/>
                  </a:lnTo>
                  <a:cubicBezTo>
                    <a:pt x="633" y="205"/>
                    <a:pt x="633" y="252"/>
                    <a:pt x="661" y="298"/>
                  </a:cubicBezTo>
                  <a:cubicBezTo>
                    <a:pt x="586" y="224"/>
                    <a:pt x="493" y="177"/>
                    <a:pt x="391" y="149"/>
                  </a:cubicBezTo>
                  <a:cubicBezTo>
                    <a:pt x="369" y="143"/>
                    <a:pt x="346" y="140"/>
                    <a:pt x="323" y="140"/>
                  </a:cubicBezTo>
                  <a:cubicBezTo>
                    <a:pt x="277" y="140"/>
                    <a:pt x="230" y="153"/>
                    <a:pt x="186" y="177"/>
                  </a:cubicBezTo>
                  <a:lnTo>
                    <a:pt x="140" y="131"/>
                  </a:lnTo>
                  <a:lnTo>
                    <a:pt x="140" y="252"/>
                  </a:lnTo>
                  <a:cubicBezTo>
                    <a:pt x="140" y="298"/>
                    <a:pt x="177" y="345"/>
                    <a:pt x="251" y="363"/>
                  </a:cubicBezTo>
                  <a:cubicBezTo>
                    <a:pt x="228" y="360"/>
                    <a:pt x="204" y="358"/>
                    <a:pt x="180" y="358"/>
                  </a:cubicBezTo>
                  <a:cubicBezTo>
                    <a:pt x="140" y="358"/>
                    <a:pt x="101" y="364"/>
                    <a:pt x="65" y="382"/>
                  </a:cubicBezTo>
                  <a:lnTo>
                    <a:pt x="0" y="345"/>
                  </a:lnTo>
                  <a:lnTo>
                    <a:pt x="0" y="475"/>
                  </a:lnTo>
                  <a:cubicBezTo>
                    <a:pt x="0" y="521"/>
                    <a:pt x="47" y="559"/>
                    <a:pt x="112" y="577"/>
                  </a:cubicBezTo>
                  <a:cubicBezTo>
                    <a:pt x="172" y="591"/>
                    <a:pt x="235" y="598"/>
                    <a:pt x="297" y="598"/>
                  </a:cubicBezTo>
                  <a:cubicBezTo>
                    <a:pt x="358" y="598"/>
                    <a:pt x="419" y="591"/>
                    <a:pt x="475" y="577"/>
                  </a:cubicBezTo>
                  <a:lnTo>
                    <a:pt x="475" y="577"/>
                  </a:lnTo>
                  <a:cubicBezTo>
                    <a:pt x="410" y="605"/>
                    <a:pt x="344" y="642"/>
                    <a:pt x="289" y="689"/>
                  </a:cubicBezTo>
                  <a:lnTo>
                    <a:pt x="224" y="661"/>
                  </a:lnTo>
                  <a:lnTo>
                    <a:pt x="224" y="773"/>
                  </a:lnTo>
                  <a:cubicBezTo>
                    <a:pt x="224" y="828"/>
                    <a:pt x="261" y="875"/>
                    <a:pt x="335" y="893"/>
                  </a:cubicBezTo>
                  <a:cubicBezTo>
                    <a:pt x="359" y="901"/>
                    <a:pt x="384" y="904"/>
                    <a:pt x="407" y="904"/>
                  </a:cubicBezTo>
                  <a:cubicBezTo>
                    <a:pt x="474" y="904"/>
                    <a:pt x="536" y="876"/>
                    <a:pt x="577" y="828"/>
                  </a:cubicBezTo>
                  <a:lnTo>
                    <a:pt x="577" y="828"/>
                  </a:lnTo>
                  <a:cubicBezTo>
                    <a:pt x="540" y="884"/>
                    <a:pt x="586" y="949"/>
                    <a:pt x="688" y="977"/>
                  </a:cubicBezTo>
                  <a:cubicBezTo>
                    <a:pt x="710" y="984"/>
                    <a:pt x="733" y="988"/>
                    <a:pt x="755" y="988"/>
                  </a:cubicBezTo>
                  <a:cubicBezTo>
                    <a:pt x="818" y="988"/>
                    <a:pt x="880" y="960"/>
                    <a:pt x="921" y="912"/>
                  </a:cubicBezTo>
                  <a:cubicBezTo>
                    <a:pt x="940" y="884"/>
                    <a:pt x="949" y="856"/>
                    <a:pt x="958" y="828"/>
                  </a:cubicBezTo>
                  <a:cubicBezTo>
                    <a:pt x="958" y="819"/>
                    <a:pt x="958" y="810"/>
                    <a:pt x="958" y="791"/>
                  </a:cubicBezTo>
                  <a:lnTo>
                    <a:pt x="958" y="726"/>
                  </a:lnTo>
                  <a:cubicBezTo>
                    <a:pt x="1023" y="782"/>
                    <a:pt x="1107" y="828"/>
                    <a:pt x="1200" y="847"/>
                  </a:cubicBezTo>
                  <a:cubicBezTo>
                    <a:pt x="1222" y="854"/>
                    <a:pt x="1244" y="858"/>
                    <a:pt x="1267" y="858"/>
                  </a:cubicBezTo>
                  <a:cubicBezTo>
                    <a:pt x="1330" y="858"/>
                    <a:pt x="1391" y="830"/>
                    <a:pt x="1432" y="782"/>
                  </a:cubicBezTo>
                  <a:cubicBezTo>
                    <a:pt x="1442" y="773"/>
                    <a:pt x="1451" y="754"/>
                    <a:pt x="1451" y="745"/>
                  </a:cubicBezTo>
                  <a:lnTo>
                    <a:pt x="1451" y="642"/>
                  </a:lnTo>
                  <a:cubicBezTo>
                    <a:pt x="1498" y="633"/>
                    <a:pt x="1535" y="605"/>
                    <a:pt x="1563" y="568"/>
                  </a:cubicBezTo>
                  <a:cubicBezTo>
                    <a:pt x="1572" y="559"/>
                    <a:pt x="1581" y="549"/>
                    <a:pt x="1581" y="540"/>
                  </a:cubicBezTo>
                  <a:lnTo>
                    <a:pt x="1581" y="410"/>
                  </a:lnTo>
                  <a:lnTo>
                    <a:pt x="1535" y="438"/>
                  </a:lnTo>
                  <a:cubicBezTo>
                    <a:pt x="1516" y="428"/>
                    <a:pt x="1498" y="419"/>
                    <a:pt x="1479" y="419"/>
                  </a:cubicBezTo>
                  <a:cubicBezTo>
                    <a:pt x="1418" y="405"/>
                    <a:pt x="1356" y="398"/>
                    <a:pt x="1293" y="398"/>
                  </a:cubicBezTo>
                  <a:cubicBezTo>
                    <a:pt x="1230" y="398"/>
                    <a:pt x="1167" y="405"/>
                    <a:pt x="1107" y="419"/>
                  </a:cubicBezTo>
                  <a:cubicBezTo>
                    <a:pt x="1209" y="382"/>
                    <a:pt x="1293" y="326"/>
                    <a:pt x="1358" y="252"/>
                  </a:cubicBezTo>
                  <a:cubicBezTo>
                    <a:pt x="1367" y="233"/>
                    <a:pt x="1367" y="215"/>
                    <a:pt x="1367" y="196"/>
                  </a:cubicBezTo>
                  <a:lnTo>
                    <a:pt x="1367" y="84"/>
                  </a:lnTo>
                  <a:lnTo>
                    <a:pt x="1321" y="122"/>
                  </a:lnTo>
                  <a:cubicBezTo>
                    <a:pt x="1302" y="112"/>
                    <a:pt x="1274" y="103"/>
                    <a:pt x="1246" y="94"/>
                  </a:cubicBezTo>
                  <a:cubicBezTo>
                    <a:pt x="1225" y="86"/>
                    <a:pt x="1202" y="83"/>
                    <a:pt x="1180" y="83"/>
                  </a:cubicBezTo>
                  <a:cubicBezTo>
                    <a:pt x="1116" y="83"/>
                    <a:pt x="1053" y="111"/>
                    <a:pt x="1005" y="159"/>
                  </a:cubicBezTo>
                  <a:cubicBezTo>
                    <a:pt x="1042" y="103"/>
                    <a:pt x="995" y="29"/>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a:off x="2153515" y="3092739"/>
              <a:ext cx="179341" cy="109269"/>
            </a:xfrm>
            <a:custGeom>
              <a:avLst/>
              <a:gdLst/>
              <a:ahLst/>
              <a:cxnLst/>
              <a:rect l="l" t="t" r="r" b="b"/>
              <a:pathLst>
                <a:path w="1638" h="998" extrusionOk="0">
                  <a:moveTo>
                    <a:pt x="854" y="0"/>
                  </a:moveTo>
                  <a:cubicBezTo>
                    <a:pt x="791" y="0"/>
                    <a:pt x="728" y="28"/>
                    <a:pt x="680" y="76"/>
                  </a:cubicBezTo>
                  <a:cubicBezTo>
                    <a:pt x="642" y="151"/>
                    <a:pt x="642" y="234"/>
                    <a:pt x="680" y="309"/>
                  </a:cubicBezTo>
                  <a:cubicBezTo>
                    <a:pt x="605" y="234"/>
                    <a:pt x="512" y="178"/>
                    <a:pt x="410" y="151"/>
                  </a:cubicBezTo>
                  <a:cubicBezTo>
                    <a:pt x="388" y="143"/>
                    <a:pt x="366" y="140"/>
                    <a:pt x="343" y="140"/>
                  </a:cubicBezTo>
                  <a:cubicBezTo>
                    <a:pt x="280" y="140"/>
                    <a:pt x="219" y="168"/>
                    <a:pt x="177" y="216"/>
                  </a:cubicBezTo>
                  <a:cubicBezTo>
                    <a:pt x="144" y="274"/>
                    <a:pt x="178" y="333"/>
                    <a:pt x="253" y="358"/>
                  </a:cubicBezTo>
                  <a:lnTo>
                    <a:pt x="253" y="358"/>
                  </a:lnTo>
                  <a:cubicBezTo>
                    <a:pt x="240" y="355"/>
                    <a:pt x="226" y="354"/>
                    <a:pt x="213" y="354"/>
                  </a:cubicBezTo>
                  <a:cubicBezTo>
                    <a:pt x="149" y="354"/>
                    <a:pt x="86" y="381"/>
                    <a:pt x="38" y="430"/>
                  </a:cubicBezTo>
                  <a:cubicBezTo>
                    <a:pt x="1" y="495"/>
                    <a:pt x="47" y="560"/>
                    <a:pt x="140" y="578"/>
                  </a:cubicBezTo>
                  <a:cubicBezTo>
                    <a:pt x="201" y="592"/>
                    <a:pt x="261" y="599"/>
                    <a:pt x="322" y="599"/>
                  </a:cubicBezTo>
                  <a:cubicBezTo>
                    <a:pt x="382" y="599"/>
                    <a:pt x="442" y="592"/>
                    <a:pt x="503" y="578"/>
                  </a:cubicBezTo>
                  <a:lnTo>
                    <a:pt x="503" y="578"/>
                  </a:lnTo>
                  <a:cubicBezTo>
                    <a:pt x="410" y="616"/>
                    <a:pt x="326" y="671"/>
                    <a:pt x="261" y="746"/>
                  </a:cubicBezTo>
                  <a:cubicBezTo>
                    <a:pt x="224" y="811"/>
                    <a:pt x="270" y="876"/>
                    <a:pt x="373" y="895"/>
                  </a:cubicBezTo>
                  <a:cubicBezTo>
                    <a:pt x="395" y="902"/>
                    <a:pt x="417" y="905"/>
                    <a:pt x="440" y="905"/>
                  </a:cubicBezTo>
                  <a:cubicBezTo>
                    <a:pt x="503" y="905"/>
                    <a:pt x="566" y="878"/>
                    <a:pt x="614" y="829"/>
                  </a:cubicBezTo>
                  <a:lnTo>
                    <a:pt x="614" y="829"/>
                  </a:lnTo>
                  <a:cubicBezTo>
                    <a:pt x="577" y="885"/>
                    <a:pt x="624" y="960"/>
                    <a:pt x="717" y="978"/>
                  </a:cubicBezTo>
                  <a:cubicBezTo>
                    <a:pt x="745" y="992"/>
                    <a:pt x="773" y="998"/>
                    <a:pt x="800" y="998"/>
                  </a:cubicBezTo>
                  <a:cubicBezTo>
                    <a:pt x="943" y="998"/>
                    <a:pt x="1052" y="831"/>
                    <a:pt x="959" y="690"/>
                  </a:cubicBezTo>
                  <a:lnTo>
                    <a:pt x="959" y="690"/>
                  </a:lnTo>
                  <a:cubicBezTo>
                    <a:pt x="1033" y="764"/>
                    <a:pt x="1126" y="820"/>
                    <a:pt x="1228" y="839"/>
                  </a:cubicBezTo>
                  <a:cubicBezTo>
                    <a:pt x="1250" y="846"/>
                    <a:pt x="1273" y="849"/>
                    <a:pt x="1295" y="849"/>
                  </a:cubicBezTo>
                  <a:cubicBezTo>
                    <a:pt x="1359" y="849"/>
                    <a:pt x="1422" y="822"/>
                    <a:pt x="1470" y="774"/>
                  </a:cubicBezTo>
                  <a:cubicBezTo>
                    <a:pt x="1506" y="719"/>
                    <a:pt x="1463" y="656"/>
                    <a:pt x="1366" y="627"/>
                  </a:cubicBezTo>
                  <a:lnTo>
                    <a:pt x="1366" y="627"/>
                  </a:lnTo>
                  <a:cubicBezTo>
                    <a:pt x="1387" y="633"/>
                    <a:pt x="1409" y="636"/>
                    <a:pt x="1431" y="636"/>
                  </a:cubicBezTo>
                  <a:cubicBezTo>
                    <a:pt x="1497" y="636"/>
                    <a:pt x="1559" y="608"/>
                    <a:pt x="1600" y="560"/>
                  </a:cubicBezTo>
                  <a:cubicBezTo>
                    <a:pt x="1637" y="504"/>
                    <a:pt x="1591" y="439"/>
                    <a:pt x="1498" y="411"/>
                  </a:cubicBezTo>
                  <a:cubicBezTo>
                    <a:pt x="1437" y="402"/>
                    <a:pt x="1375" y="397"/>
                    <a:pt x="1312" y="397"/>
                  </a:cubicBezTo>
                  <a:cubicBezTo>
                    <a:pt x="1249" y="397"/>
                    <a:pt x="1186" y="402"/>
                    <a:pt x="1126" y="411"/>
                  </a:cubicBezTo>
                  <a:cubicBezTo>
                    <a:pt x="1228" y="383"/>
                    <a:pt x="1312" y="327"/>
                    <a:pt x="1377" y="244"/>
                  </a:cubicBezTo>
                  <a:cubicBezTo>
                    <a:pt x="1414" y="188"/>
                    <a:pt x="136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a:off x="2316433" y="3367773"/>
              <a:ext cx="278098" cy="129414"/>
            </a:xfrm>
            <a:custGeom>
              <a:avLst/>
              <a:gdLst/>
              <a:ahLst/>
              <a:cxnLst/>
              <a:rect l="l" t="t" r="r" b="b"/>
              <a:pathLst>
                <a:path w="2540" h="1182" extrusionOk="0">
                  <a:moveTo>
                    <a:pt x="1" y="1"/>
                  </a:moveTo>
                  <a:lnTo>
                    <a:pt x="1" y="373"/>
                  </a:lnTo>
                  <a:cubicBezTo>
                    <a:pt x="1" y="931"/>
                    <a:pt x="670" y="1182"/>
                    <a:pt x="1265" y="1182"/>
                  </a:cubicBezTo>
                  <a:cubicBezTo>
                    <a:pt x="1860"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a:off x="2316433" y="3281278"/>
              <a:ext cx="278098" cy="176165"/>
            </a:xfrm>
            <a:custGeom>
              <a:avLst/>
              <a:gdLst/>
              <a:ahLst/>
              <a:cxnLst/>
              <a:rect l="l" t="t" r="r" b="b"/>
              <a:pathLst>
                <a:path w="2540" h="1609" extrusionOk="0">
                  <a:moveTo>
                    <a:pt x="1256" y="0"/>
                  </a:moveTo>
                  <a:cubicBezTo>
                    <a:pt x="698" y="0"/>
                    <a:pt x="1" y="233"/>
                    <a:pt x="1" y="800"/>
                  </a:cubicBezTo>
                  <a:cubicBezTo>
                    <a:pt x="1" y="1358"/>
                    <a:pt x="670" y="1609"/>
                    <a:pt x="1256" y="1609"/>
                  </a:cubicBezTo>
                  <a:cubicBezTo>
                    <a:pt x="1851" y="1609"/>
                    <a:pt x="2539" y="1358"/>
                    <a:pt x="2539" y="800"/>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a:off x="2331761" y="3288394"/>
              <a:ext cx="246456" cy="155910"/>
            </a:xfrm>
            <a:custGeom>
              <a:avLst/>
              <a:gdLst/>
              <a:ahLst/>
              <a:cxnLst/>
              <a:rect l="l" t="t" r="r" b="b"/>
              <a:pathLst>
                <a:path w="2251" h="1424" extrusionOk="0">
                  <a:moveTo>
                    <a:pt x="1116" y="0"/>
                  </a:moveTo>
                  <a:cubicBezTo>
                    <a:pt x="623" y="0"/>
                    <a:pt x="0" y="214"/>
                    <a:pt x="0" y="698"/>
                  </a:cubicBezTo>
                  <a:cubicBezTo>
                    <a:pt x="0" y="1191"/>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a:off x="2330667" y="3288394"/>
              <a:ext cx="247551" cy="85619"/>
            </a:xfrm>
            <a:custGeom>
              <a:avLst/>
              <a:gdLst/>
              <a:ahLst/>
              <a:cxnLst/>
              <a:rect l="l" t="t" r="r" b="b"/>
              <a:pathLst>
                <a:path w="2261" h="782" extrusionOk="0">
                  <a:moveTo>
                    <a:pt x="1126" y="0"/>
                  </a:moveTo>
                  <a:cubicBezTo>
                    <a:pt x="615" y="0"/>
                    <a:pt x="10" y="214"/>
                    <a:pt x="10" y="698"/>
                  </a:cubicBezTo>
                  <a:cubicBezTo>
                    <a:pt x="1" y="726"/>
                    <a:pt x="1" y="753"/>
                    <a:pt x="10" y="772"/>
                  </a:cubicBezTo>
                  <a:cubicBezTo>
                    <a:pt x="75" y="335"/>
                    <a:pt x="661" y="149"/>
                    <a:pt x="1126" y="149"/>
                  </a:cubicBezTo>
                  <a:cubicBezTo>
                    <a:pt x="1610" y="149"/>
                    <a:pt x="2205" y="335"/>
                    <a:pt x="2261" y="781"/>
                  </a:cubicBezTo>
                  <a:cubicBezTo>
                    <a:pt x="2261" y="763"/>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a:off x="2369425" y="3323212"/>
              <a:ext cx="173209" cy="107955"/>
            </a:xfrm>
            <a:custGeom>
              <a:avLst/>
              <a:gdLst/>
              <a:ahLst/>
              <a:cxnLst/>
              <a:rect l="l" t="t" r="r" b="b"/>
              <a:pathLst>
                <a:path w="1582" h="986" extrusionOk="0">
                  <a:moveTo>
                    <a:pt x="1339" y="631"/>
                  </a:moveTo>
                  <a:lnTo>
                    <a:pt x="1339" y="631"/>
                  </a:lnTo>
                  <a:cubicBezTo>
                    <a:pt x="1376" y="640"/>
                    <a:pt x="1404" y="640"/>
                    <a:pt x="1432" y="640"/>
                  </a:cubicBezTo>
                  <a:lnTo>
                    <a:pt x="1414" y="659"/>
                  </a:lnTo>
                  <a:cubicBezTo>
                    <a:pt x="1386" y="649"/>
                    <a:pt x="1367" y="640"/>
                    <a:pt x="1339" y="631"/>
                  </a:cubicBezTo>
                  <a:close/>
                  <a:moveTo>
                    <a:pt x="939" y="696"/>
                  </a:moveTo>
                  <a:lnTo>
                    <a:pt x="949" y="705"/>
                  </a:lnTo>
                  <a:cubicBezTo>
                    <a:pt x="939" y="705"/>
                    <a:pt x="939" y="696"/>
                    <a:pt x="939" y="696"/>
                  </a:cubicBezTo>
                  <a:close/>
                  <a:moveTo>
                    <a:pt x="848" y="0"/>
                  </a:moveTo>
                  <a:cubicBezTo>
                    <a:pt x="798" y="0"/>
                    <a:pt x="745" y="18"/>
                    <a:pt x="698" y="45"/>
                  </a:cubicBezTo>
                  <a:lnTo>
                    <a:pt x="633" y="54"/>
                  </a:lnTo>
                  <a:lnTo>
                    <a:pt x="633" y="157"/>
                  </a:lnTo>
                  <a:cubicBezTo>
                    <a:pt x="633" y="203"/>
                    <a:pt x="642" y="259"/>
                    <a:pt x="660" y="305"/>
                  </a:cubicBezTo>
                  <a:cubicBezTo>
                    <a:pt x="586" y="231"/>
                    <a:pt x="493" y="175"/>
                    <a:pt x="391" y="147"/>
                  </a:cubicBezTo>
                  <a:cubicBezTo>
                    <a:pt x="374" y="145"/>
                    <a:pt x="358" y="144"/>
                    <a:pt x="342" y="144"/>
                  </a:cubicBezTo>
                  <a:cubicBezTo>
                    <a:pt x="293" y="144"/>
                    <a:pt x="244" y="154"/>
                    <a:pt x="195" y="175"/>
                  </a:cubicBezTo>
                  <a:lnTo>
                    <a:pt x="140" y="129"/>
                  </a:lnTo>
                  <a:lnTo>
                    <a:pt x="140" y="259"/>
                  </a:lnTo>
                  <a:cubicBezTo>
                    <a:pt x="140" y="304"/>
                    <a:pt x="184" y="350"/>
                    <a:pt x="256" y="360"/>
                  </a:cubicBezTo>
                  <a:lnTo>
                    <a:pt x="256" y="360"/>
                  </a:lnTo>
                  <a:cubicBezTo>
                    <a:pt x="241" y="359"/>
                    <a:pt x="227" y="358"/>
                    <a:pt x="212" y="358"/>
                  </a:cubicBezTo>
                  <a:cubicBezTo>
                    <a:pt x="163" y="358"/>
                    <a:pt x="114" y="368"/>
                    <a:pt x="65" y="389"/>
                  </a:cubicBezTo>
                  <a:lnTo>
                    <a:pt x="0" y="352"/>
                  </a:lnTo>
                  <a:lnTo>
                    <a:pt x="0" y="473"/>
                  </a:lnTo>
                  <a:cubicBezTo>
                    <a:pt x="0" y="519"/>
                    <a:pt x="47" y="566"/>
                    <a:pt x="121" y="575"/>
                  </a:cubicBezTo>
                  <a:cubicBezTo>
                    <a:pt x="182" y="589"/>
                    <a:pt x="242" y="596"/>
                    <a:pt x="302" y="596"/>
                  </a:cubicBezTo>
                  <a:cubicBezTo>
                    <a:pt x="363" y="596"/>
                    <a:pt x="423" y="589"/>
                    <a:pt x="484" y="575"/>
                  </a:cubicBezTo>
                  <a:lnTo>
                    <a:pt x="484" y="575"/>
                  </a:lnTo>
                  <a:cubicBezTo>
                    <a:pt x="409" y="603"/>
                    <a:pt x="344" y="640"/>
                    <a:pt x="288" y="687"/>
                  </a:cubicBezTo>
                  <a:lnTo>
                    <a:pt x="223" y="659"/>
                  </a:lnTo>
                  <a:lnTo>
                    <a:pt x="223" y="780"/>
                  </a:lnTo>
                  <a:cubicBezTo>
                    <a:pt x="223" y="826"/>
                    <a:pt x="270" y="873"/>
                    <a:pt x="344" y="891"/>
                  </a:cubicBezTo>
                  <a:cubicBezTo>
                    <a:pt x="366" y="898"/>
                    <a:pt x="389" y="902"/>
                    <a:pt x="411" y="902"/>
                  </a:cubicBezTo>
                  <a:cubicBezTo>
                    <a:pt x="475" y="902"/>
                    <a:pt x="538" y="874"/>
                    <a:pt x="586" y="826"/>
                  </a:cubicBezTo>
                  <a:lnTo>
                    <a:pt x="586" y="826"/>
                  </a:lnTo>
                  <a:cubicBezTo>
                    <a:pt x="549" y="882"/>
                    <a:pt x="595" y="956"/>
                    <a:pt x="688" y="975"/>
                  </a:cubicBezTo>
                  <a:cubicBezTo>
                    <a:pt x="710" y="982"/>
                    <a:pt x="733" y="986"/>
                    <a:pt x="755" y="986"/>
                  </a:cubicBezTo>
                  <a:cubicBezTo>
                    <a:pt x="819" y="986"/>
                    <a:pt x="882" y="958"/>
                    <a:pt x="930" y="910"/>
                  </a:cubicBezTo>
                  <a:cubicBezTo>
                    <a:pt x="949" y="882"/>
                    <a:pt x="958" y="854"/>
                    <a:pt x="958" y="826"/>
                  </a:cubicBezTo>
                  <a:cubicBezTo>
                    <a:pt x="958" y="817"/>
                    <a:pt x="958" y="807"/>
                    <a:pt x="958" y="789"/>
                  </a:cubicBezTo>
                  <a:lnTo>
                    <a:pt x="958" y="714"/>
                  </a:lnTo>
                  <a:cubicBezTo>
                    <a:pt x="1023" y="770"/>
                    <a:pt x="1107" y="817"/>
                    <a:pt x="1200" y="845"/>
                  </a:cubicBezTo>
                  <a:cubicBezTo>
                    <a:pt x="1220" y="849"/>
                    <a:pt x="1241" y="851"/>
                    <a:pt x="1262" y="851"/>
                  </a:cubicBezTo>
                  <a:cubicBezTo>
                    <a:pt x="1327" y="851"/>
                    <a:pt x="1392" y="829"/>
                    <a:pt x="1442" y="780"/>
                  </a:cubicBezTo>
                  <a:cubicBezTo>
                    <a:pt x="1451" y="761"/>
                    <a:pt x="1451" y="752"/>
                    <a:pt x="1451" y="733"/>
                  </a:cubicBezTo>
                  <a:lnTo>
                    <a:pt x="1451" y="631"/>
                  </a:lnTo>
                  <a:cubicBezTo>
                    <a:pt x="1497" y="631"/>
                    <a:pt x="1544" y="603"/>
                    <a:pt x="1572" y="566"/>
                  </a:cubicBezTo>
                  <a:cubicBezTo>
                    <a:pt x="1572" y="556"/>
                    <a:pt x="1581" y="538"/>
                    <a:pt x="1581" y="528"/>
                  </a:cubicBezTo>
                  <a:lnTo>
                    <a:pt x="1581" y="398"/>
                  </a:lnTo>
                  <a:lnTo>
                    <a:pt x="1544" y="445"/>
                  </a:lnTo>
                  <a:cubicBezTo>
                    <a:pt x="1525" y="426"/>
                    <a:pt x="1497" y="417"/>
                    <a:pt x="1479" y="417"/>
                  </a:cubicBezTo>
                  <a:cubicBezTo>
                    <a:pt x="1418" y="403"/>
                    <a:pt x="1358" y="396"/>
                    <a:pt x="1297" y="396"/>
                  </a:cubicBezTo>
                  <a:cubicBezTo>
                    <a:pt x="1237" y="396"/>
                    <a:pt x="1177" y="403"/>
                    <a:pt x="1116" y="417"/>
                  </a:cubicBezTo>
                  <a:cubicBezTo>
                    <a:pt x="1209" y="389"/>
                    <a:pt x="1293" y="324"/>
                    <a:pt x="1358" y="250"/>
                  </a:cubicBezTo>
                  <a:cubicBezTo>
                    <a:pt x="1367" y="231"/>
                    <a:pt x="1376" y="212"/>
                    <a:pt x="1367" y="203"/>
                  </a:cubicBezTo>
                  <a:lnTo>
                    <a:pt x="1367" y="82"/>
                  </a:lnTo>
                  <a:lnTo>
                    <a:pt x="1330" y="129"/>
                  </a:lnTo>
                  <a:cubicBezTo>
                    <a:pt x="1302" y="110"/>
                    <a:pt x="1274" y="101"/>
                    <a:pt x="1256" y="91"/>
                  </a:cubicBezTo>
                  <a:cubicBezTo>
                    <a:pt x="1233" y="87"/>
                    <a:pt x="1210" y="85"/>
                    <a:pt x="1188" y="85"/>
                  </a:cubicBezTo>
                  <a:cubicBezTo>
                    <a:pt x="1120" y="85"/>
                    <a:pt x="1056" y="107"/>
                    <a:pt x="1014" y="157"/>
                  </a:cubicBezTo>
                  <a:cubicBezTo>
                    <a:pt x="1051" y="101"/>
                    <a:pt x="1005" y="36"/>
                    <a:pt x="902" y="8"/>
                  </a:cubicBezTo>
                  <a:cubicBezTo>
                    <a:pt x="885" y="3"/>
                    <a:pt x="867" y="0"/>
                    <a:pt x="84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a:off x="2367345" y="3309088"/>
              <a:ext cx="180326" cy="109816"/>
            </a:xfrm>
            <a:custGeom>
              <a:avLst/>
              <a:gdLst/>
              <a:ahLst/>
              <a:cxnLst/>
              <a:rect l="l" t="t" r="r" b="b"/>
              <a:pathLst>
                <a:path w="1647" h="1003" extrusionOk="0">
                  <a:moveTo>
                    <a:pt x="845" y="0"/>
                  </a:moveTo>
                  <a:cubicBezTo>
                    <a:pt x="699" y="0"/>
                    <a:pt x="584" y="170"/>
                    <a:pt x="679" y="313"/>
                  </a:cubicBezTo>
                  <a:cubicBezTo>
                    <a:pt x="605" y="239"/>
                    <a:pt x="512" y="183"/>
                    <a:pt x="410" y="155"/>
                  </a:cubicBezTo>
                  <a:cubicBezTo>
                    <a:pt x="389" y="151"/>
                    <a:pt x="369" y="148"/>
                    <a:pt x="348" y="148"/>
                  </a:cubicBezTo>
                  <a:cubicBezTo>
                    <a:pt x="283" y="148"/>
                    <a:pt x="220" y="171"/>
                    <a:pt x="177" y="220"/>
                  </a:cubicBezTo>
                  <a:cubicBezTo>
                    <a:pt x="141" y="284"/>
                    <a:pt x="184" y="347"/>
                    <a:pt x="272" y="376"/>
                  </a:cubicBezTo>
                  <a:lnTo>
                    <a:pt x="272" y="376"/>
                  </a:lnTo>
                  <a:cubicBezTo>
                    <a:pt x="250" y="370"/>
                    <a:pt x="227" y="366"/>
                    <a:pt x="205" y="366"/>
                  </a:cubicBezTo>
                  <a:cubicBezTo>
                    <a:pt x="144" y="366"/>
                    <a:pt x="84" y="391"/>
                    <a:pt x="38" y="444"/>
                  </a:cubicBezTo>
                  <a:cubicBezTo>
                    <a:pt x="1" y="499"/>
                    <a:pt x="47" y="564"/>
                    <a:pt x="149" y="592"/>
                  </a:cubicBezTo>
                  <a:cubicBezTo>
                    <a:pt x="205" y="602"/>
                    <a:pt x="266" y="606"/>
                    <a:pt x="327" y="606"/>
                  </a:cubicBezTo>
                  <a:cubicBezTo>
                    <a:pt x="389" y="606"/>
                    <a:pt x="452" y="602"/>
                    <a:pt x="512" y="592"/>
                  </a:cubicBezTo>
                  <a:lnTo>
                    <a:pt x="512" y="592"/>
                  </a:lnTo>
                  <a:cubicBezTo>
                    <a:pt x="410" y="620"/>
                    <a:pt x="326" y="676"/>
                    <a:pt x="261" y="750"/>
                  </a:cubicBezTo>
                  <a:cubicBezTo>
                    <a:pt x="224" y="816"/>
                    <a:pt x="280" y="881"/>
                    <a:pt x="373" y="899"/>
                  </a:cubicBezTo>
                  <a:cubicBezTo>
                    <a:pt x="397" y="907"/>
                    <a:pt x="422" y="912"/>
                    <a:pt x="447" y="912"/>
                  </a:cubicBezTo>
                  <a:cubicBezTo>
                    <a:pt x="508" y="912"/>
                    <a:pt x="568" y="887"/>
                    <a:pt x="614" y="834"/>
                  </a:cubicBezTo>
                  <a:lnTo>
                    <a:pt x="614" y="834"/>
                  </a:lnTo>
                  <a:cubicBezTo>
                    <a:pt x="577" y="899"/>
                    <a:pt x="624" y="964"/>
                    <a:pt x="717" y="983"/>
                  </a:cubicBezTo>
                  <a:cubicBezTo>
                    <a:pt x="745" y="996"/>
                    <a:pt x="773" y="1002"/>
                    <a:pt x="800" y="1002"/>
                  </a:cubicBezTo>
                  <a:cubicBezTo>
                    <a:pt x="942" y="1002"/>
                    <a:pt x="1052" y="835"/>
                    <a:pt x="958" y="695"/>
                  </a:cubicBezTo>
                  <a:lnTo>
                    <a:pt x="958" y="695"/>
                  </a:lnTo>
                  <a:cubicBezTo>
                    <a:pt x="1033" y="769"/>
                    <a:pt x="1126" y="825"/>
                    <a:pt x="1228" y="853"/>
                  </a:cubicBezTo>
                  <a:cubicBezTo>
                    <a:pt x="1248" y="857"/>
                    <a:pt x="1268" y="859"/>
                    <a:pt x="1288" y="859"/>
                  </a:cubicBezTo>
                  <a:cubicBezTo>
                    <a:pt x="1354" y="859"/>
                    <a:pt x="1420" y="835"/>
                    <a:pt x="1470" y="778"/>
                  </a:cubicBezTo>
                  <a:cubicBezTo>
                    <a:pt x="1506" y="724"/>
                    <a:pt x="1463" y="661"/>
                    <a:pt x="1366" y="632"/>
                  </a:cubicBezTo>
                  <a:lnTo>
                    <a:pt x="1366" y="632"/>
                  </a:lnTo>
                  <a:cubicBezTo>
                    <a:pt x="1391" y="638"/>
                    <a:pt x="1415" y="642"/>
                    <a:pt x="1439" y="642"/>
                  </a:cubicBezTo>
                  <a:cubicBezTo>
                    <a:pt x="1502" y="642"/>
                    <a:pt x="1561" y="617"/>
                    <a:pt x="1600" y="564"/>
                  </a:cubicBezTo>
                  <a:cubicBezTo>
                    <a:pt x="1647" y="509"/>
                    <a:pt x="1591" y="444"/>
                    <a:pt x="1498" y="416"/>
                  </a:cubicBezTo>
                  <a:cubicBezTo>
                    <a:pt x="1437" y="406"/>
                    <a:pt x="1377" y="402"/>
                    <a:pt x="1316" y="402"/>
                  </a:cubicBezTo>
                  <a:cubicBezTo>
                    <a:pt x="1256" y="402"/>
                    <a:pt x="1196" y="406"/>
                    <a:pt x="1135" y="416"/>
                  </a:cubicBezTo>
                  <a:cubicBezTo>
                    <a:pt x="1228" y="388"/>
                    <a:pt x="1312" y="332"/>
                    <a:pt x="1377" y="248"/>
                  </a:cubicBezTo>
                  <a:cubicBezTo>
                    <a:pt x="1414" y="193"/>
                    <a:pt x="1368" y="127"/>
                    <a:pt x="1275" y="100"/>
                  </a:cubicBezTo>
                  <a:cubicBezTo>
                    <a:pt x="1252" y="95"/>
                    <a:pt x="1229" y="93"/>
                    <a:pt x="1207" y="93"/>
                  </a:cubicBezTo>
                  <a:cubicBezTo>
                    <a:pt x="1139" y="93"/>
                    <a:pt x="1075" y="115"/>
                    <a:pt x="1033" y="165"/>
                  </a:cubicBezTo>
                  <a:cubicBezTo>
                    <a:pt x="1070" y="109"/>
                    <a:pt x="1024" y="44"/>
                    <a:pt x="921" y="16"/>
                  </a:cubicBezTo>
                  <a:cubicBezTo>
                    <a:pt x="896" y="5"/>
                    <a:pt x="870"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a:off x="2497636" y="3403467"/>
              <a:ext cx="278098" cy="130400"/>
            </a:xfrm>
            <a:custGeom>
              <a:avLst/>
              <a:gdLst/>
              <a:ahLst/>
              <a:cxnLst/>
              <a:rect l="l" t="t" r="r" b="b"/>
              <a:pathLst>
                <a:path w="2540" h="1191" extrusionOk="0">
                  <a:moveTo>
                    <a:pt x="2540" y="0"/>
                  </a:moveTo>
                  <a:lnTo>
                    <a:pt x="1" y="9"/>
                  </a:lnTo>
                  <a:lnTo>
                    <a:pt x="1" y="381"/>
                  </a:lnTo>
                  <a:cubicBezTo>
                    <a:pt x="1" y="939"/>
                    <a:pt x="670" y="1190"/>
                    <a:pt x="1256" y="1190"/>
                  </a:cubicBezTo>
                  <a:cubicBezTo>
                    <a:pt x="1851" y="1190"/>
                    <a:pt x="2540" y="939"/>
                    <a:pt x="2540" y="381"/>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a:off x="2497636" y="3317847"/>
              <a:ext cx="278098" cy="176275"/>
            </a:xfrm>
            <a:custGeom>
              <a:avLst/>
              <a:gdLst/>
              <a:ahLst/>
              <a:cxnLst/>
              <a:rect l="l" t="t" r="r" b="b"/>
              <a:pathLst>
                <a:path w="2540" h="1610" extrusionOk="0">
                  <a:moveTo>
                    <a:pt x="1256" y="1"/>
                  </a:moveTo>
                  <a:cubicBezTo>
                    <a:pt x="698" y="1"/>
                    <a:pt x="1" y="233"/>
                    <a:pt x="1" y="791"/>
                  </a:cubicBezTo>
                  <a:cubicBezTo>
                    <a:pt x="1" y="1359"/>
                    <a:pt x="661" y="1610"/>
                    <a:pt x="1256" y="1610"/>
                  </a:cubicBezTo>
                  <a:cubicBezTo>
                    <a:pt x="1851"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0"/>
            <p:cNvSpPr/>
            <p:nvPr/>
          </p:nvSpPr>
          <p:spPr>
            <a:xfrm>
              <a:off x="2512964" y="3325073"/>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0"/>
            <p:cNvSpPr/>
            <p:nvPr/>
          </p:nvSpPr>
          <p:spPr>
            <a:xfrm>
              <a:off x="2511979" y="3325073"/>
              <a:ext cx="247442" cy="85619"/>
            </a:xfrm>
            <a:custGeom>
              <a:avLst/>
              <a:gdLst/>
              <a:ahLst/>
              <a:cxnLst/>
              <a:rect l="l" t="t" r="r" b="b"/>
              <a:pathLst>
                <a:path w="2260" h="782" extrusionOk="0">
                  <a:moveTo>
                    <a:pt x="1116" y="0"/>
                  </a:moveTo>
                  <a:cubicBezTo>
                    <a:pt x="614" y="0"/>
                    <a:pt x="0" y="205"/>
                    <a:pt x="0" y="697"/>
                  </a:cubicBezTo>
                  <a:lnTo>
                    <a:pt x="0" y="772"/>
                  </a:lnTo>
                  <a:cubicBezTo>
                    <a:pt x="74" y="325"/>
                    <a:pt x="660" y="140"/>
                    <a:pt x="1125" y="140"/>
                  </a:cubicBezTo>
                  <a:cubicBezTo>
                    <a:pt x="1609" y="140"/>
                    <a:pt x="2195" y="335"/>
                    <a:pt x="2251" y="781"/>
                  </a:cubicBezTo>
                  <a:cubicBezTo>
                    <a:pt x="2260" y="753"/>
                    <a:pt x="2260" y="725"/>
                    <a:pt x="2251" y="707"/>
                  </a:cubicBezTo>
                  <a:cubicBezTo>
                    <a:pt x="2251"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a:off x="2550628" y="3359671"/>
              <a:ext cx="173209" cy="108174"/>
            </a:xfrm>
            <a:custGeom>
              <a:avLst/>
              <a:gdLst/>
              <a:ahLst/>
              <a:cxnLst/>
              <a:rect l="l" t="t" r="r" b="b"/>
              <a:pathLst>
                <a:path w="1582" h="988" extrusionOk="0">
                  <a:moveTo>
                    <a:pt x="1340" y="623"/>
                  </a:moveTo>
                  <a:lnTo>
                    <a:pt x="1340" y="623"/>
                  </a:lnTo>
                  <a:cubicBezTo>
                    <a:pt x="1367" y="633"/>
                    <a:pt x="1405" y="633"/>
                    <a:pt x="1433" y="633"/>
                  </a:cubicBezTo>
                  <a:lnTo>
                    <a:pt x="1405" y="660"/>
                  </a:lnTo>
                  <a:cubicBezTo>
                    <a:pt x="1386" y="642"/>
                    <a:pt x="1367" y="633"/>
                    <a:pt x="1340" y="623"/>
                  </a:cubicBezTo>
                  <a:close/>
                  <a:moveTo>
                    <a:pt x="940" y="688"/>
                  </a:moveTo>
                  <a:lnTo>
                    <a:pt x="949" y="698"/>
                  </a:lnTo>
                  <a:lnTo>
                    <a:pt x="940" y="707"/>
                  </a:lnTo>
                  <a:cubicBezTo>
                    <a:pt x="940" y="698"/>
                    <a:pt x="940" y="698"/>
                    <a:pt x="940" y="688"/>
                  </a:cubicBezTo>
                  <a:close/>
                  <a:moveTo>
                    <a:pt x="833" y="0"/>
                  </a:moveTo>
                  <a:cubicBezTo>
                    <a:pt x="785"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86" y="344"/>
                    <a:pt x="252" y="363"/>
                  </a:cubicBezTo>
                  <a:cubicBezTo>
                    <a:pt x="231" y="359"/>
                    <a:pt x="208" y="357"/>
                    <a:pt x="185" y="357"/>
                  </a:cubicBezTo>
                  <a:cubicBezTo>
                    <a:pt x="144" y="357"/>
                    <a:pt x="101" y="364"/>
                    <a:pt x="66" y="381"/>
                  </a:cubicBezTo>
                  <a:lnTo>
                    <a:pt x="0" y="344"/>
                  </a:lnTo>
                  <a:lnTo>
                    <a:pt x="0" y="474"/>
                  </a:lnTo>
                  <a:cubicBezTo>
                    <a:pt x="0" y="521"/>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81"/>
                  </a:lnTo>
                  <a:cubicBezTo>
                    <a:pt x="224" y="828"/>
                    <a:pt x="261" y="874"/>
                    <a:pt x="345" y="893"/>
                  </a:cubicBezTo>
                  <a:cubicBezTo>
                    <a:pt x="366" y="900"/>
                    <a:pt x="389" y="904"/>
                    <a:pt x="411" y="904"/>
                  </a:cubicBezTo>
                  <a:cubicBezTo>
                    <a:pt x="474" y="904"/>
                    <a:pt x="536" y="876"/>
                    <a:pt x="577" y="828"/>
                  </a:cubicBezTo>
                  <a:lnTo>
                    <a:pt x="577" y="828"/>
                  </a:lnTo>
                  <a:cubicBezTo>
                    <a:pt x="540" y="884"/>
                    <a:pt x="586" y="958"/>
                    <a:pt x="689" y="977"/>
                  </a:cubicBezTo>
                  <a:cubicBezTo>
                    <a:pt x="710" y="984"/>
                    <a:pt x="733" y="987"/>
                    <a:pt x="755" y="987"/>
                  </a:cubicBezTo>
                  <a:cubicBezTo>
                    <a:pt x="819" y="987"/>
                    <a:pt x="882" y="960"/>
                    <a:pt x="930" y="912"/>
                  </a:cubicBezTo>
                  <a:cubicBezTo>
                    <a:pt x="940" y="884"/>
                    <a:pt x="949" y="856"/>
                    <a:pt x="958" y="828"/>
                  </a:cubicBezTo>
                  <a:lnTo>
                    <a:pt x="958" y="819"/>
                  </a:lnTo>
                  <a:cubicBezTo>
                    <a:pt x="958" y="809"/>
                    <a:pt x="958" y="800"/>
                    <a:pt x="958" y="791"/>
                  </a:cubicBezTo>
                  <a:lnTo>
                    <a:pt x="958" y="707"/>
                  </a:lnTo>
                  <a:cubicBezTo>
                    <a:pt x="1023" y="772"/>
                    <a:pt x="1107" y="819"/>
                    <a:pt x="1200" y="837"/>
                  </a:cubicBezTo>
                  <a:cubicBezTo>
                    <a:pt x="1222" y="844"/>
                    <a:pt x="1244" y="848"/>
                    <a:pt x="1267" y="848"/>
                  </a:cubicBezTo>
                  <a:cubicBezTo>
                    <a:pt x="1330" y="848"/>
                    <a:pt x="1394" y="820"/>
                    <a:pt x="1442" y="772"/>
                  </a:cubicBezTo>
                  <a:cubicBezTo>
                    <a:pt x="1442" y="763"/>
                    <a:pt x="1451" y="744"/>
                    <a:pt x="1451" y="735"/>
                  </a:cubicBezTo>
                  <a:lnTo>
                    <a:pt x="1451" y="633"/>
                  </a:lnTo>
                  <a:cubicBezTo>
                    <a:pt x="1498" y="623"/>
                    <a:pt x="1535" y="595"/>
                    <a:pt x="1563" y="558"/>
                  </a:cubicBezTo>
                  <a:cubicBezTo>
                    <a:pt x="1572" y="549"/>
                    <a:pt x="1581" y="540"/>
                    <a:pt x="1581" y="530"/>
                  </a:cubicBezTo>
                  <a:lnTo>
                    <a:pt x="1581" y="400"/>
                  </a:lnTo>
                  <a:lnTo>
                    <a:pt x="1535" y="437"/>
                  </a:lnTo>
                  <a:cubicBezTo>
                    <a:pt x="1516" y="428"/>
                    <a:pt x="1498" y="419"/>
                    <a:pt x="1479" y="419"/>
                  </a:cubicBezTo>
                  <a:cubicBezTo>
                    <a:pt x="1419" y="405"/>
                    <a:pt x="1356" y="398"/>
                    <a:pt x="1293" y="398"/>
                  </a:cubicBezTo>
                  <a:cubicBezTo>
                    <a:pt x="1230" y="398"/>
                    <a:pt x="1168" y="405"/>
                    <a:pt x="1107" y="419"/>
                  </a:cubicBezTo>
                  <a:cubicBezTo>
                    <a:pt x="1209" y="381"/>
                    <a:pt x="1293" y="326"/>
                    <a:pt x="1358" y="242"/>
                  </a:cubicBezTo>
                  <a:cubicBezTo>
                    <a:pt x="1367" y="233"/>
                    <a:pt x="1367" y="214"/>
                    <a:pt x="1367" y="195"/>
                  </a:cubicBezTo>
                  <a:lnTo>
                    <a:pt x="1367" y="84"/>
                  </a:lnTo>
                  <a:lnTo>
                    <a:pt x="1321" y="121"/>
                  </a:lnTo>
                  <a:cubicBezTo>
                    <a:pt x="1302" y="112"/>
                    <a:pt x="1274" y="102"/>
                    <a:pt x="1247" y="93"/>
                  </a:cubicBezTo>
                  <a:cubicBezTo>
                    <a:pt x="1225" y="86"/>
                    <a:pt x="1202" y="82"/>
                    <a:pt x="1180" y="82"/>
                  </a:cubicBezTo>
                  <a:cubicBezTo>
                    <a:pt x="1117" y="82"/>
                    <a:pt x="1055" y="110"/>
                    <a:pt x="1014" y="158"/>
                  </a:cubicBezTo>
                  <a:cubicBezTo>
                    <a:pt x="1051" y="93"/>
                    <a:pt x="1005" y="28"/>
                    <a:pt x="902" y="9"/>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a:off x="2548548" y="3346204"/>
              <a:ext cx="179341" cy="109378"/>
            </a:xfrm>
            <a:custGeom>
              <a:avLst/>
              <a:gdLst/>
              <a:ahLst/>
              <a:cxnLst/>
              <a:rect l="l" t="t" r="r" b="b"/>
              <a:pathLst>
                <a:path w="1638" h="999" extrusionOk="0">
                  <a:moveTo>
                    <a:pt x="859" y="1"/>
                  </a:moveTo>
                  <a:cubicBezTo>
                    <a:pt x="792" y="1"/>
                    <a:pt x="730" y="29"/>
                    <a:pt x="689" y="77"/>
                  </a:cubicBezTo>
                  <a:cubicBezTo>
                    <a:pt x="643" y="151"/>
                    <a:pt x="643" y="235"/>
                    <a:pt x="689" y="309"/>
                  </a:cubicBezTo>
                  <a:cubicBezTo>
                    <a:pt x="615" y="235"/>
                    <a:pt x="522" y="179"/>
                    <a:pt x="419" y="160"/>
                  </a:cubicBezTo>
                  <a:cubicBezTo>
                    <a:pt x="392" y="152"/>
                    <a:pt x="365" y="148"/>
                    <a:pt x="339" y="148"/>
                  </a:cubicBezTo>
                  <a:cubicBezTo>
                    <a:pt x="275" y="148"/>
                    <a:pt x="217" y="173"/>
                    <a:pt x="178" y="225"/>
                  </a:cubicBezTo>
                  <a:cubicBezTo>
                    <a:pt x="141" y="280"/>
                    <a:pt x="184" y="343"/>
                    <a:pt x="272" y="372"/>
                  </a:cubicBezTo>
                  <a:lnTo>
                    <a:pt x="272" y="372"/>
                  </a:lnTo>
                  <a:cubicBezTo>
                    <a:pt x="250" y="365"/>
                    <a:pt x="228" y="362"/>
                    <a:pt x="205" y="362"/>
                  </a:cubicBezTo>
                  <a:cubicBezTo>
                    <a:pt x="144" y="362"/>
                    <a:pt x="84" y="387"/>
                    <a:pt x="38" y="439"/>
                  </a:cubicBezTo>
                  <a:cubicBezTo>
                    <a:pt x="1" y="495"/>
                    <a:pt x="57" y="560"/>
                    <a:pt x="150" y="588"/>
                  </a:cubicBezTo>
                  <a:cubicBezTo>
                    <a:pt x="210" y="597"/>
                    <a:pt x="271" y="602"/>
                    <a:pt x="331" y="602"/>
                  </a:cubicBezTo>
                  <a:cubicBezTo>
                    <a:pt x="391" y="602"/>
                    <a:pt x="452" y="597"/>
                    <a:pt x="512" y="588"/>
                  </a:cubicBezTo>
                  <a:lnTo>
                    <a:pt x="512" y="588"/>
                  </a:lnTo>
                  <a:cubicBezTo>
                    <a:pt x="410" y="616"/>
                    <a:pt x="326" y="672"/>
                    <a:pt x="271" y="746"/>
                  </a:cubicBezTo>
                  <a:cubicBezTo>
                    <a:pt x="233" y="811"/>
                    <a:pt x="280" y="876"/>
                    <a:pt x="373" y="895"/>
                  </a:cubicBezTo>
                  <a:cubicBezTo>
                    <a:pt x="397" y="903"/>
                    <a:pt x="422" y="907"/>
                    <a:pt x="447" y="907"/>
                  </a:cubicBezTo>
                  <a:cubicBezTo>
                    <a:pt x="508" y="907"/>
                    <a:pt x="568" y="883"/>
                    <a:pt x="615" y="830"/>
                  </a:cubicBezTo>
                  <a:lnTo>
                    <a:pt x="615" y="830"/>
                  </a:lnTo>
                  <a:cubicBezTo>
                    <a:pt x="577" y="895"/>
                    <a:pt x="624" y="960"/>
                    <a:pt x="717" y="979"/>
                  </a:cubicBezTo>
                  <a:cubicBezTo>
                    <a:pt x="747" y="992"/>
                    <a:pt x="776" y="998"/>
                    <a:pt x="803" y="998"/>
                  </a:cubicBezTo>
                  <a:cubicBezTo>
                    <a:pt x="949" y="998"/>
                    <a:pt x="1052" y="831"/>
                    <a:pt x="959" y="690"/>
                  </a:cubicBezTo>
                  <a:lnTo>
                    <a:pt x="959" y="690"/>
                  </a:lnTo>
                  <a:cubicBezTo>
                    <a:pt x="1033" y="765"/>
                    <a:pt x="1126" y="821"/>
                    <a:pt x="1228" y="839"/>
                  </a:cubicBezTo>
                  <a:cubicBezTo>
                    <a:pt x="1253" y="847"/>
                    <a:pt x="1278" y="852"/>
                    <a:pt x="1303" y="852"/>
                  </a:cubicBezTo>
                  <a:cubicBezTo>
                    <a:pt x="1364" y="852"/>
                    <a:pt x="1424" y="827"/>
                    <a:pt x="1470" y="774"/>
                  </a:cubicBezTo>
                  <a:cubicBezTo>
                    <a:pt x="1507" y="719"/>
                    <a:pt x="1463" y="656"/>
                    <a:pt x="1373" y="636"/>
                  </a:cubicBezTo>
                  <a:lnTo>
                    <a:pt x="1373" y="636"/>
                  </a:lnTo>
                  <a:cubicBezTo>
                    <a:pt x="1391" y="639"/>
                    <a:pt x="1410" y="641"/>
                    <a:pt x="1428" y="641"/>
                  </a:cubicBezTo>
                  <a:cubicBezTo>
                    <a:pt x="1493" y="641"/>
                    <a:pt x="1558" y="617"/>
                    <a:pt x="1600" y="560"/>
                  </a:cubicBezTo>
                  <a:cubicBezTo>
                    <a:pt x="1638" y="504"/>
                    <a:pt x="1591" y="439"/>
                    <a:pt x="1498" y="411"/>
                  </a:cubicBezTo>
                  <a:cubicBezTo>
                    <a:pt x="1438" y="398"/>
                    <a:pt x="1377" y="391"/>
                    <a:pt x="1317" y="391"/>
                  </a:cubicBezTo>
                  <a:cubicBezTo>
                    <a:pt x="1256" y="391"/>
                    <a:pt x="1196" y="398"/>
                    <a:pt x="1135" y="411"/>
                  </a:cubicBezTo>
                  <a:cubicBezTo>
                    <a:pt x="1228" y="384"/>
                    <a:pt x="1312" y="318"/>
                    <a:pt x="1377" y="244"/>
                  </a:cubicBezTo>
                  <a:cubicBezTo>
                    <a:pt x="1414" y="188"/>
                    <a:pt x="1368" y="114"/>
                    <a:pt x="1275" y="95"/>
                  </a:cubicBezTo>
                  <a:cubicBezTo>
                    <a:pt x="1253" y="88"/>
                    <a:pt x="1230" y="85"/>
                    <a:pt x="1207" y="85"/>
                  </a:cubicBezTo>
                  <a:cubicBezTo>
                    <a:pt x="1141" y="85"/>
                    <a:pt x="1074" y="112"/>
                    <a:pt x="1033" y="160"/>
                  </a:cubicBezTo>
                  <a:cubicBezTo>
                    <a:pt x="1070" y="105"/>
                    <a:pt x="1024" y="30"/>
                    <a:pt x="931" y="12"/>
                  </a:cubicBezTo>
                  <a:cubicBezTo>
                    <a:pt x="906" y="4"/>
                    <a:pt x="882" y="1"/>
                    <a:pt x="85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a:off x="2742013" y="3475729"/>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a:off x="2741028" y="3389124"/>
              <a:ext cx="278098" cy="176275"/>
            </a:xfrm>
            <a:custGeom>
              <a:avLst/>
              <a:gdLst/>
              <a:ahLst/>
              <a:cxnLst/>
              <a:rect l="l" t="t" r="r" b="b"/>
              <a:pathLst>
                <a:path w="2540" h="1610" extrusionOk="0">
                  <a:moveTo>
                    <a:pt x="1256" y="1"/>
                  </a:moveTo>
                  <a:cubicBezTo>
                    <a:pt x="707" y="1"/>
                    <a:pt x="0" y="233"/>
                    <a:pt x="0" y="801"/>
                  </a:cubicBezTo>
                  <a:cubicBezTo>
                    <a:pt x="0" y="1359"/>
                    <a:pt x="670" y="1610"/>
                    <a:pt x="1265" y="1610"/>
                  </a:cubicBezTo>
                  <a:cubicBezTo>
                    <a:pt x="1860" y="1610"/>
                    <a:pt x="2539" y="1359"/>
                    <a:pt x="2539" y="80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a:off x="2757342" y="3396240"/>
              <a:ext cx="246456" cy="157005"/>
            </a:xfrm>
            <a:custGeom>
              <a:avLst/>
              <a:gdLst/>
              <a:ahLst/>
              <a:cxnLst/>
              <a:rect l="l" t="t" r="r" b="b"/>
              <a:pathLst>
                <a:path w="2251" h="1434" extrusionOk="0">
                  <a:moveTo>
                    <a:pt x="1116" y="1"/>
                  </a:moveTo>
                  <a:cubicBezTo>
                    <a:pt x="623" y="1"/>
                    <a:pt x="0" y="206"/>
                    <a:pt x="0" y="708"/>
                  </a:cubicBezTo>
                  <a:cubicBezTo>
                    <a:pt x="0" y="1201"/>
                    <a:pt x="586" y="1433"/>
                    <a:pt x="1116" y="1433"/>
                  </a:cubicBezTo>
                  <a:cubicBezTo>
                    <a:pt x="1646" y="1433"/>
                    <a:pt x="2251" y="1210"/>
                    <a:pt x="2251" y="708"/>
                  </a:cubicBezTo>
                  <a:cubicBezTo>
                    <a:pt x="2251" y="21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756247" y="3396240"/>
              <a:ext cx="246566" cy="85729"/>
            </a:xfrm>
            <a:custGeom>
              <a:avLst/>
              <a:gdLst/>
              <a:ahLst/>
              <a:cxnLst/>
              <a:rect l="l" t="t" r="r" b="b"/>
              <a:pathLst>
                <a:path w="2252" h="783" extrusionOk="0">
                  <a:moveTo>
                    <a:pt x="1117" y="1"/>
                  </a:moveTo>
                  <a:cubicBezTo>
                    <a:pt x="615" y="1"/>
                    <a:pt x="1" y="206"/>
                    <a:pt x="1" y="708"/>
                  </a:cubicBezTo>
                  <a:lnTo>
                    <a:pt x="1" y="782"/>
                  </a:lnTo>
                  <a:cubicBezTo>
                    <a:pt x="66" y="336"/>
                    <a:pt x="652" y="150"/>
                    <a:pt x="1126" y="150"/>
                  </a:cubicBezTo>
                  <a:cubicBezTo>
                    <a:pt x="1600" y="150"/>
                    <a:pt x="2196" y="336"/>
                    <a:pt x="2251" y="782"/>
                  </a:cubicBezTo>
                  <a:cubicBezTo>
                    <a:pt x="2251" y="764"/>
                    <a:pt x="2251" y="736"/>
                    <a:pt x="2251" y="708"/>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a:off x="2795005" y="3431167"/>
              <a:ext cx="172114" cy="108064"/>
            </a:xfrm>
            <a:custGeom>
              <a:avLst/>
              <a:gdLst/>
              <a:ahLst/>
              <a:cxnLst/>
              <a:rect l="l" t="t" r="r" b="b"/>
              <a:pathLst>
                <a:path w="1572" h="987" extrusionOk="0">
                  <a:moveTo>
                    <a:pt x="1361" y="636"/>
                  </a:moveTo>
                  <a:cubicBezTo>
                    <a:pt x="1382" y="640"/>
                    <a:pt x="1405" y="640"/>
                    <a:pt x="1432" y="640"/>
                  </a:cubicBezTo>
                  <a:lnTo>
                    <a:pt x="1404" y="658"/>
                  </a:lnTo>
                  <a:cubicBezTo>
                    <a:pt x="1392" y="652"/>
                    <a:pt x="1376" y="642"/>
                    <a:pt x="1361" y="636"/>
                  </a:cubicBezTo>
                  <a:close/>
                  <a:moveTo>
                    <a:pt x="940" y="696"/>
                  </a:moveTo>
                  <a:lnTo>
                    <a:pt x="949" y="705"/>
                  </a:lnTo>
                  <a:lnTo>
                    <a:pt x="940" y="705"/>
                  </a:lnTo>
                  <a:cubicBezTo>
                    <a:pt x="940" y="705"/>
                    <a:pt x="940" y="696"/>
                    <a:pt x="940" y="696"/>
                  </a:cubicBezTo>
                  <a:close/>
                  <a:moveTo>
                    <a:pt x="843" y="0"/>
                  </a:moveTo>
                  <a:cubicBezTo>
                    <a:pt x="789" y="0"/>
                    <a:pt x="736" y="17"/>
                    <a:pt x="688" y="45"/>
                  </a:cubicBezTo>
                  <a:lnTo>
                    <a:pt x="633" y="54"/>
                  </a:lnTo>
                  <a:lnTo>
                    <a:pt x="633" y="156"/>
                  </a:lnTo>
                  <a:cubicBezTo>
                    <a:pt x="623" y="203"/>
                    <a:pt x="633" y="259"/>
                    <a:pt x="661" y="305"/>
                  </a:cubicBezTo>
                  <a:cubicBezTo>
                    <a:pt x="586" y="231"/>
                    <a:pt x="493" y="175"/>
                    <a:pt x="391" y="147"/>
                  </a:cubicBezTo>
                  <a:cubicBezTo>
                    <a:pt x="375" y="145"/>
                    <a:pt x="358" y="143"/>
                    <a:pt x="341" y="143"/>
                  </a:cubicBezTo>
                  <a:cubicBezTo>
                    <a:pt x="289" y="143"/>
                    <a:pt x="235" y="154"/>
                    <a:pt x="186" y="175"/>
                  </a:cubicBezTo>
                  <a:lnTo>
                    <a:pt x="140" y="128"/>
                  </a:lnTo>
                  <a:lnTo>
                    <a:pt x="140" y="259"/>
                  </a:lnTo>
                  <a:cubicBezTo>
                    <a:pt x="140" y="304"/>
                    <a:pt x="175" y="350"/>
                    <a:pt x="247" y="360"/>
                  </a:cubicBezTo>
                  <a:lnTo>
                    <a:pt x="247" y="360"/>
                  </a:lnTo>
                  <a:cubicBezTo>
                    <a:pt x="232" y="358"/>
                    <a:pt x="217" y="357"/>
                    <a:pt x="203" y="357"/>
                  </a:cubicBezTo>
                  <a:cubicBezTo>
                    <a:pt x="154" y="357"/>
                    <a:pt x="107" y="368"/>
                    <a:pt x="65" y="389"/>
                  </a:cubicBezTo>
                  <a:lnTo>
                    <a:pt x="0" y="352"/>
                  </a:lnTo>
                  <a:lnTo>
                    <a:pt x="0" y="472"/>
                  </a:lnTo>
                  <a:cubicBezTo>
                    <a:pt x="0" y="519"/>
                    <a:pt x="37" y="565"/>
                    <a:pt x="112" y="584"/>
                  </a:cubicBezTo>
                  <a:cubicBezTo>
                    <a:pt x="172" y="593"/>
                    <a:pt x="233" y="598"/>
                    <a:pt x="293" y="598"/>
                  </a:cubicBezTo>
                  <a:cubicBezTo>
                    <a:pt x="354" y="598"/>
                    <a:pt x="414" y="593"/>
                    <a:pt x="475" y="584"/>
                  </a:cubicBezTo>
                  <a:lnTo>
                    <a:pt x="475" y="584"/>
                  </a:lnTo>
                  <a:cubicBezTo>
                    <a:pt x="409" y="603"/>
                    <a:pt x="344" y="640"/>
                    <a:pt x="279" y="686"/>
                  </a:cubicBezTo>
                  <a:lnTo>
                    <a:pt x="223" y="658"/>
                  </a:lnTo>
                  <a:lnTo>
                    <a:pt x="223" y="779"/>
                  </a:lnTo>
                  <a:cubicBezTo>
                    <a:pt x="223" y="826"/>
                    <a:pt x="261" y="872"/>
                    <a:pt x="335" y="891"/>
                  </a:cubicBezTo>
                  <a:cubicBezTo>
                    <a:pt x="362" y="899"/>
                    <a:pt x="389" y="903"/>
                    <a:pt x="415" y="903"/>
                  </a:cubicBezTo>
                  <a:cubicBezTo>
                    <a:pt x="479" y="903"/>
                    <a:pt x="537" y="878"/>
                    <a:pt x="577" y="826"/>
                  </a:cubicBezTo>
                  <a:lnTo>
                    <a:pt x="577" y="826"/>
                  </a:lnTo>
                  <a:cubicBezTo>
                    <a:pt x="540" y="891"/>
                    <a:pt x="586" y="956"/>
                    <a:pt x="679" y="975"/>
                  </a:cubicBezTo>
                  <a:cubicBezTo>
                    <a:pt x="706" y="983"/>
                    <a:pt x="733" y="987"/>
                    <a:pt x="760" y="987"/>
                  </a:cubicBezTo>
                  <a:cubicBezTo>
                    <a:pt x="823" y="987"/>
                    <a:pt x="881" y="962"/>
                    <a:pt x="921" y="909"/>
                  </a:cubicBezTo>
                  <a:cubicBezTo>
                    <a:pt x="940" y="891"/>
                    <a:pt x="949" y="863"/>
                    <a:pt x="949" y="826"/>
                  </a:cubicBezTo>
                  <a:cubicBezTo>
                    <a:pt x="949" y="816"/>
                    <a:pt x="949" y="807"/>
                    <a:pt x="949" y="798"/>
                  </a:cubicBezTo>
                  <a:lnTo>
                    <a:pt x="949" y="714"/>
                  </a:lnTo>
                  <a:cubicBezTo>
                    <a:pt x="1023" y="779"/>
                    <a:pt x="1107" y="826"/>
                    <a:pt x="1191" y="844"/>
                  </a:cubicBezTo>
                  <a:cubicBezTo>
                    <a:pt x="1215" y="852"/>
                    <a:pt x="1239" y="855"/>
                    <a:pt x="1263" y="855"/>
                  </a:cubicBezTo>
                  <a:cubicBezTo>
                    <a:pt x="1330" y="855"/>
                    <a:pt x="1391" y="827"/>
                    <a:pt x="1432" y="779"/>
                  </a:cubicBezTo>
                  <a:cubicBezTo>
                    <a:pt x="1442" y="770"/>
                    <a:pt x="1451" y="751"/>
                    <a:pt x="1442" y="742"/>
                  </a:cubicBezTo>
                  <a:lnTo>
                    <a:pt x="1442" y="640"/>
                  </a:lnTo>
                  <a:cubicBezTo>
                    <a:pt x="1488" y="630"/>
                    <a:pt x="1535" y="603"/>
                    <a:pt x="1563" y="565"/>
                  </a:cubicBezTo>
                  <a:cubicBezTo>
                    <a:pt x="1572" y="556"/>
                    <a:pt x="1572" y="547"/>
                    <a:pt x="1572" y="538"/>
                  </a:cubicBezTo>
                  <a:lnTo>
                    <a:pt x="1572" y="407"/>
                  </a:lnTo>
                  <a:lnTo>
                    <a:pt x="1535" y="445"/>
                  </a:lnTo>
                  <a:cubicBezTo>
                    <a:pt x="1516" y="426"/>
                    <a:pt x="1497" y="417"/>
                    <a:pt x="1470" y="417"/>
                  </a:cubicBezTo>
                  <a:cubicBezTo>
                    <a:pt x="1409" y="403"/>
                    <a:pt x="1349" y="396"/>
                    <a:pt x="1288" y="396"/>
                  </a:cubicBezTo>
                  <a:cubicBezTo>
                    <a:pt x="1228" y="396"/>
                    <a:pt x="1167" y="403"/>
                    <a:pt x="1107" y="417"/>
                  </a:cubicBezTo>
                  <a:cubicBezTo>
                    <a:pt x="1200" y="389"/>
                    <a:pt x="1293" y="324"/>
                    <a:pt x="1349" y="249"/>
                  </a:cubicBezTo>
                  <a:cubicBezTo>
                    <a:pt x="1358" y="231"/>
                    <a:pt x="1367" y="212"/>
                    <a:pt x="1367" y="203"/>
                  </a:cubicBezTo>
                  <a:lnTo>
                    <a:pt x="1367" y="82"/>
                  </a:lnTo>
                  <a:lnTo>
                    <a:pt x="1321" y="128"/>
                  </a:lnTo>
                  <a:cubicBezTo>
                    <a:pt x="1302" y="110"/>
                    <a:pt x="1274" y="100"/>
                    <a:pt x="1246" y="91"/>
                  </a:cubicBezTo>
                  <a:cubicBezTo>
                    <a:pt x="1225" y="84"/>
                    <a:pt x="1202" y="80"/>
                    <a:pt x="1180" y="80"/>
                  </a:cubicBezTo>
                  <a:cubicBezTo>
                    <a:pt x="1116" y="80"/>
                    <a:pt x="1053" y="108"/>
                    <a:pt x="1005" y="156"/>
                  </a:cubicBezTo>
                  <a:cubicBezTo>
                    <a:pt x="1042" y="100"/>
                    <a:pt x="995" y="35"/>
                    <a:pt x="902" y="7"/>
                  </a:cubicBezTo>
                  <a:cubicBezTo>
                    <a:pt x="882" y="2"/>
                    <a:pt x="862"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a:off x="2792925" y="3417481"/>
              <a:ext cx="179341" cy="109925"/>
            </a:xfrm>
            <a:custGeom>
              <a:avLst/>
              <a:gdLst/>
              <a:ahLst/>
              <a:cxnLst/>
              <a:rect l="l" t="t" r="r" b="b"/>
              <a:pathLst>
                <a:path w="1638" h="1004" extrusionOk="0">
                  <a:moveTo>
                    <a:pt x="854" y="1"/>
                  </a:moveTo>
                  <a:cubicBezTo>
                    <a:pt x="791" y="1"/>
                    <a:pt x="728" y="29"/>
                    <a:pt x="680" y="77"/>
                  </a:cubicBezTo>
                  <a:cubicBezTo>
                    <a:pt x="642" y="151"/>
                    <a:pt x="642" y="244"/>
                    <a:pt x="680" y="309"/>
                  </a:cubicBezTo>
                  <a:cubicBezTo>
                    <a:pt x="605" y="235"/>
                    <a:pt x="512" y="188"/>
                    <a:pt x="410" y="160"/>
                  </a:cubicBezTo>
                  <a:cubicBezTo>
                    <a:pt x="388" y="153"/>
                    <a:pt x="365" y="150"/>
                    <a:pt x="343" y="150"/>
                  </a:cubicBezTo>
                  <a:cubicBezTo>
                    <a:pt x="279" y="150"/>
                    <a:pt x="216" y="177"/>
                    <a:pt x="168" y="225"/>
                  </a:cubicBezTo>
                  <a:cubicBezTo>
                    <a:pt x="132" y="280"/>
                    <a:pt x="175" y="343"/>
                    <a:pt x="273" y="372"/>
                  </a:cubicBezTo>
                  <a:lnTo>
                    <a:pt x="273" y="372"/>
                  </a:lnTo>
                  <a:cubicBezTo>
                    <a:pt x="251" y="366"/>
                    <a:pt x="229" y="363"/>
                    <a:pt x="207" y="363"/>
                  </a:cubicBezTo>
                  <a:cubicBezTo>
                    <a:pt x="141" y="363"/>
                    <a:pt x="79" y="391"/>
                    <a:pt x="38" y="439"/>
                  </a:cubicBezTo>
                  <a:cubicBezTo>
                    <a:pt x="1" y="495"/>
                    <a:pt x="47" y="570"/>
                    <a:pt x="140" y="588"/>
                  </a:cubicBezTo>
                  <a:cubicBezTo>
                    <a:pt x="201" y="602"/>
                    <a:pt x="261" y="609"/>
                    <a:pt x="322" y="609"/>
                  </a:cubicBezTo>
                  <a:cubicBezTo>
                    <a:pt x="382" y="609"/>
                    <a:pt x="442" y="602"/>
                    <a:pt x="503" y="588"/>
                  </a:cubicBezTo>
                  <a:lnTo>
                    <a:pt x="503" y="588"/>
                  </a:lnTo>
                  <a:cubicBezTo>
                    <a:pt x="410" y="616"/>
                    <a:pt x="326" y="672"/>
                    <a:pt x="261" y="755"/>
                  </a:cubicBezTo>
                  <a:cubicBezTo>
                    <a:pt x="224" y="811"/>
                    <a:pt x="270" y="876"/>
                    <a:pt x="363" y="904"/>
                  </a:cubicBezTo>
                  <a:cubicBezTo>
                    <a:pt x="388" y="912"/>
                    <a:pt x="412" y="915"/>
                    <a:pt x="436" y="915"/>
                  </a:cubicBezTo>
                  <a:cubicBezTo>
                    <a:pt x="502" y="915"/>
                    <a:pt x="564" y="887"/>
                    <a:pt x="605" y="839"/>
                  </a:cubicBezTo>
                  <a:lnTo>
                    <a:pt x="605" y="839"/>
                  </a:lnTo>
                  <a:cubicBezTo>
                    <a:pt x="568" y="895"/>
                    <a:pt x="614" y="960"/>
                    <a:pt x="707" y="988"/>
                  </a:cubicBezTo>
                  <a:cubicBezTo>
                    <a:pt x="735" y="999"/>
                    <a:pt x="761" y="1004"/>
                    <a:pt x="787" y="1004"/>
                  </a:cubicBezTo>
                  <a:cubicBezTo>
                    <a:pt x="936" y="1004"/>
                    <a:pt x="1046" y="835"/>
                    <a:pt x="959" y="700"/>
                  </a:cubicBezTo>
                  <a:lnTo>
                    <a:pt x="959" y="700"/>
                  </a:lnTo>
                  <a:cubicBezTo>
                    <a:pt x="1024" y="774"/>
                    <a:pt x="1117" y="821"/>
                    <a:pt x="1219" y="848"/>
                  </a:cubicBezTo>
                  <a:cubicBezTo>
                    <a:pt x="1243" y="856"/>
                    <a:pt x="1267" y="859"/>
                    <a:pt x="1291" y="859"/>
                  </a:cubicBezTo>
                  <a:cubicBezTo>
                    <a:pt x="1358" y="859"/>
                    <a:pt x="1419"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37" y="504"/>
                    <a:pt x="1591" y="439"/>
                    <a:pt x="1489" y="411"/>
                  </a:cubicBezTo>
                  <a:cubicBezTo>
                    <a:pt x="1428" y="402"/>
                    <a:pt x="1368" y="397"/>
                    <a:pt x="1307" y="397"/>
                  </a:cubicBezTo>
                  <a:cubicBezTo>
                    <a:pt x="1247" y="397"/>
                    <a:pt x="1186" y="402"/>
                    <a:pt x="1126" y="411"/>
                  </a:cubicBezTo>
                  <a:cubicBezTo>
                    <a:pt x="1219" y="384"/>
                    <a:pt x="1312" y="328"/>
                    <a:pt x="1368" y="244"/>
                  </a:cubicBezTo>
                  <a:cubicBezTo>
                    <a:pt x="1405" y="188"/>
                    <a:pt x="1358" y="123"/>
                    <a:pt x="1265" y="95"/>
                  </a:cubicBezTo>
                  <a:cubicBezTo>
                    <a:pt x="1244" y="88"/>
                    <a:pt x="1221" y="84"/>
                    <a:pt x="1199" y="84"/>
                  </a:cubicBezTo>
                  <a:cubicBezTo>
                    <a:pt x="1135" y="84"/>
                    <a:pt x="1072" y="112"/>
                    <a:pt x="1024" y="160"/>
                  </a:cubicBezTo>
                  <a:cubicBezTo>
                    <a:pt x="1061" y="105"/>
                    <a:pt x="1014" y="39"/>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a:off x="2846903" y="360295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a:off x="2846903" y="3516458"/>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a:off x="2862231" y="3523575"/>
              <a:ext cx="246456" cy="155910"/>
            </a:xfrm>
            <a:custGeom>
              <a:avLst/>
              <a:gdLst/>
              <a:ahLst/>
              <a:cxnLst/>
              <a:rect l="l" t="t" r="r" b="b"/>
              <a:pathLst>
                <a:path w="2251" h="1424" extrusionOk="0">
                  <a:moveTo>
                    <a:pt x="1116" y="0"/>
                  </a:moveTo>
                  <a:cubicBezTo>
                    <a:pt x="623" y="0"/>
                    <a:pt x="0" y="205"/>
                    <a:pt x="0" y="698"/>
                  </a:cubicBezTo>
                  <a:cubicBezTo>
                    <a:pt x="0" y="1200"/>
                    <a:pt x="595" y="1423"/>
                    <a:pt x="1116" y="1423"/>
                  </a:cubicBezTo>
                  <a:cubicBezTo>
                    <a:pt x="1646" y="1423"/>
                    <a:pt x="2250" y="1200"/>
                    <a:pt x="2250" y="707"/>
                  </a:cubicBezTo>
                  <a:cubicBezTo>
                    <a:pt x="2250" y="205"/>
                    <a:pt x="1627"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a:off x="2862231" y="3523575"/>
              <a:ext cx="246456" cy="85619"/>
            </a:xfrm>
            <a:custGeom>
              <a:avLst/>
              <a:gdLst/>
              <a:ahLst/>
              <a:cxnLst/>
              <a:rect l="l" t="t" r="r" b="b"/>
              <a:pathLst>
                <a:path w="2251" h="782" extrusionOk="0">
                  <a:moveTo>
                    <a:pt x="1116" y="0"/>
                  </a:moveTo>
                  <a:cubicBezTo>
                    <a:pt x="604" y="0"/>
                    <a:pt x="0" y="205"/>
                    <a:pt x="0" y="698"/>
                  </a:cubicBezTo>
                  <a:lnTo>
                    <a:pt x="0" y="772"/>
                  </a:lnTo>
                  <a:cubicBezTo>
                    <a:pt x="65" y="335"/>
                    <a:pt x="651" y="140"/>
                    <a:pt x="1116" y="140"/>
                  </a:cubicBezTo>
                  <a:cubicBezTo>
                    <a:pt x="1600" y="140"/>
                    <a:pt x="2185" y="335"/>
                    <a:pt x="2250" y="782"/>
                  </a:cubicBezTo>
                  <a:cubicBezTo>
                    <a:pt x="2250" y="754"/>
                    <a:pt x="2250" y="726"/>
                    <a:pt x="2250" y="707"/>
                  </a:cubicBezTo>
                  <a:cubicBezTo>
                    <a:pt x="2250" y="214"/>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a:off x="2900880" y="3558173"/>
              <a:ext cx="172114" cy="108174"/>
            </a:xfrm>
            <a:custGeom>
              <a:avLst/>
              <a:gdLst/>
              <a:ahLst/>
              <a:cxnLst/>
              <a:rect l="l" t="t" r="r" b="b"/>
              <a:pathLst>
                <a:path w="1572" h="988" extrusionOk="0">
                  <a:moveTo>
                    <a:pt x="1339" y="624"/>
                  </a:moveTo>
                  <a:lnTo>
                    <a:pt x="1339" y="624"/>
                  </a:lnTo>
                  <a:cubicBezTo>
                    <a:pt x="1367" y="633"/>
                    <a:pt x="1395" y="633"/>
                    <a:pt x="1432" y="633"/>
                  </a:cubicBezTo>
                  <a:lnTo>
                    <a:pt x="1405" y="661"/>
                  </a:lnTo>
                  <a:cubicBezTo>
                    <a:pt x="1386" y="642"/>
                    <a:pt x="1358" y="633"/>
                    <a:pt x="1339" y="624"/>
                  </a:cubicBezTo>
                  <a:close/>
                  <a:moveTo>
                    <a:pt x="940" y="689"/>
                  </a:moveTo>
                  <a:lnTo>
                    <a:pt x="949" y="698"/>
                  </a:lnTo>
                  <a:lnTo>
                    <a:pt x="940" y="707"/>
                  </a:lnTo>
                  <a:cubicBezTo>
                    <a:pt x="940" y="698"/>
                    <a:pt x="940" y="698"/>
                    <a:pt x="940" y="689"/>
                  </a:cubicBezTo>
                  <a:close/>
                  <a:moveTo>
                    <a:pt x="828" y="1"/>
                  </a:moveTo>
                  <a:cubicBezTo>
                    <a:pt x="779" y="1"/>
                    <a:pt x="732" y="13"/>
                    <a:pt x="689" y="38"/>
                  </a:cubicBezTo>
                  <a:lnTo>
                    <a:pt x="633" y="56"/>
                  </a:lnTo>
                  <a:lnTo>
                    <a:pt x="633" y="149"/>
                  </a:lnTo>
                  <a:cubicBezTo>
                    <a:pt x="623" y="205"/>
                    <a:pt x="633" y="252"/>
                    <a:pt x="661" y="298"/>
                  </a:cubicBezTo>
                  <a:cubicBezTo>
                    <a:pt x="586" y="224"/>
                    <a:pt x="493" y="177"/>
                    <a:pt x="391" y="149"/>
                  </a:cubicBezTo>
                  <a:cubicBezTo>
                    <a:pt x="369" y="143"/>
                    <a:pt x="347"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40" y="358"/>
                    <a:pt x="101" y="364"/>
                    <a:pt x="65" y="382"/>
                  </a:cubicBezTo>
                  <a:lnTo>
                    <a:pt x="0" y="345"/>
                  </a:lnTo>
                  <a:lnTo>
                    <a:pt x="0" y="466"/>
                  </a:lnTo>
                  <a:cubicBezTo>
                    <a:pt x="0" y="512"/>
                    <a:pt x="38" y="559"/>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72"/>
                  </a:lnTo>
                  <a:cubicBezTo>
                    <a:pt x="224" y="828"/>
                    <a:pt x="261" y="875"/>
                    <a:pt x="335" y="893"/>
                  </a:cubicBezTo>
                  <a:cubicBezTo>
                    <a:pt x="359" y="901"/>
                    <a:pt x="384" y="904"/>
                    <a:pt x="407" y="904"/>
                  </a:cubicBezTo>
                  <a:cubicBezTo>
                    <a:pt x="474" y="904"/>
                    <a:pt x="536" y="876"/>
                    <a:pt x="577" y="828"/>
                  </a:cubicBezTo>
                  <a:lnTo>
                    <a:pt x="577" y="828"/>
                  </a:lnTo>
                  <a:cubicBezTo>
                    <a:pt x="540" y="884"/>
                    <a:pt x="586" y="949"/>
                    <a:pt x="679" y="977"/>
                  </a:cubicBezTo>
                  <a:cubicBezTo>
                    <a:pt x="704" y="984"/>
                    <a:pt x="728" y="988"/>
                    <a:pt x="752" y="988"/>
                  </a:cubicBezTo>
                  <a:cubicBezTo>
                    <a:pt x="818" y="988"/>
                    <a:pt x="880" y="960"/>
                    <a:pt x="921" y="912"/>
                  </a:cubicBezTo>
                  <a:cubicBezTo>
                    <a:pt x="940" y="884"/>
                    <a:pt x="949" y="856"/>
                    <a:pt x="949" y="828"/>
                  </a:cubicBezTo>
                  <a:cubicBezTo>
                    <a:pt x="949" y="819"/>
                    <a:pt x="949" y="800"/>
                    <a:pt x="949" y="791"/>
                  </a:cubicBezTo>
                  <a:lnTo>
                    <a:pt x="949" y="717"/>
                  </a:lnTo>
                  <a:cubicBezTo>
                    <a:pt x="1023" y="782"/>
                    <a:pt x="1107" y="819"/>
                    <a:pt x="1191" y="847"/>
                  </a:cubicBezTo>
                  <a:cubicBezTo>
                    <a:pt x="1213" y="851"/>
                    <a:pt x="1235" y="854"/>
                    <a:pt x="1256" y="854"/>
                  </a:cubicBezTo>
                  <a:cubicBezTo>
                    <a:pt x="1326" y="854"/>
                    <a:pt x="1390" y="829"/>
                    <a:pt x="1432" y="772"/>
                  </a:cubicBezTo>
                  <a:cubicBezTo>
                    <a:pt x="1442" y="763"/>
                    <a:pt x="1442" y="754"/>
                    <a:pt x="1442" y="735"/>
                  </a:cubicBezTo>
                  <a:lnTo>
                    <a:pt x="1442" y="633"/>
                  </a:lnTo>
                  <a:cubicBezTo>
                    <a:pt x="1488" y="633"/>
                    <a:pt x="1535" y="605"/>
                    <a:pt x="1563" y="568"/>
                  </a:cubicBezTo>
                  <a:cubicBezTo>
                    <a:pt x="1572" y="559"/>
                    <a:pt x="1572" y="540"/>
                    <a:pt x="1572" y="531"/>
                  </a:cubicBezTo>
                  <a:lnTo>
                    <a:pt x="1572" y="400"/>
                  </a:lnTo>
                  <a:lnTo>
                    <a:pt x="1535" y="438"/>
                  </a:lnTo>
                  <a:cubicBezTo>
                    <a:pt x="1516" y="428"/>
                    <a:pt x="1498" y="419"/>
                    <a:pt x="1470" y="410"/>
                  </a:cubicBezTo>
                  <a:cubicBezTo>
                    <a:pt x="1409" y="400"/>
                    <a:pt x="1349" y="396"/>
                    <a:pt x="1288" y="396"/>
                  </a:cubicBezTo>
                  <a:cubicBezTo>
                    <a:pt x="1228" y="396"/>
                    <a:pt x="1167" y="400"/>
                    <a:pt x="1107" y="410"/>
                  </a:cubicBezTo>
                  <a:cubicBezTo>
                    <a:pt x="1200" y="382"/>
                    <a:pt x="1293" y="326"/>
                    <a:pt x="1349" y="242"/>
                  </a:cubicBezTo>
                  <a:cubicBezTo>
                    <a:pt x="1358" y="233"/>
                    <a:pt x="1367" y="214"/>
                    <a:pt x="1367" y="196"/>
                  </a:cubicBezTo>
                  <a:lnTo>
                    <a:pt x="1367" y="84"/>
                  </a:lnTo>
                  <a:lnTo>
                    <a:pt x="1321" y="121"/>
                  </a:lnTo>
                  <a:cubicBezTo>
                    <a:pt x="1302" y="112"/>
                    <a:pt x="1274" y="103"/>
                    <a:pt x="1247" y="94"/>
                  </a:cubicBezTo>
                  <a:cubicBezTo>
                    <a:pt x="1225" y="86"/>
                    <a:pt x="1202" y="83"/>
                    <a:pt x="1180" y="83"/>
                  </a:cubicBezTo>
                  <a:cubicBezTo>
                    <a:pt x="1116" y="83"/>
                    <a:pt x="1053" y="111"/>
                    <a:pt x="1005" y="159"/>
                  </a:cubicBezTo>
                  <a:cubicBezTo>
                    <a:pt x="1042" y="94"/>
                    <a:pt x="995" y="28"/>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2897815" y="3544816"/>
              <a:ext cx="179341" cy="109159"/>
            </a:xfrm>
            <a:custGeom>
              <a:avLst/>
              <a:gdLst/>
              <a:ahLst/>
              <a:cxnLst/>
              <a:rect l="l" t="t" r="r" b="b"/>
              <a:pathLst>
                <a:path w="1638" h="997" extrusionOk="0">
                  <a:moveTo>
                    <a:pt x="854" y="0"/>
                  </a:moveTo>
                  <a:cubicBezTo>
                    <a:pt x="791" y="0"/>
                    <a:pt x="727" y="28"/>
                    <a:pt x="679" y="76"/>
                  </a:cubicBezTo>
                  <a:cubicBezTo>
                    <a:pt x="642" y="150"/>
                    <a:pt x="642" y="234"/>
                    <a:pt x="679" y="299"/>
                  </a:cubicBezTo>
                  <a:cubicBezTo>
                    <a:pt x="614" y="225"/>
                    <a:pt x="521" y="178"/>
                    <a:pt x="419" y="150"/>
                  </a:cubicBezTo>
                  <a:cubicBezTo>
                    <a:pt x="395" y="143"/>
                    <a:pt x="370" y="140"/>
                    <a:pt x="347" y="140"/>
                  </a:cubicBezTo>
                  <a:cubicBezTo>
                    <a:pt x="280" y="140"/>
                    <a:pt x="218" y="167"/>
                    <a:pt x="177" y="216"/>
                  </a:cubicBezTo>
                  <a:cubicBezTo>
                    <a:pt x="143" y="266"/>
                    <a:pt x="179" y="332"/>
                    <a:pt x="255" y="358"/>
                  </a:cubicBezTo>
                  <a:lnTo>
                    <a:pt x="255" y="358"/>
                  </a:lnTo>
                  <a:cubicBezTo>
                    <a:pt x="241" y="355"/>
                    <a:pt x="227" y="354"/>
                    <a:pt x="213" y="354"/>
                  </a:cubicBezTo>
                  <a:cubicBezTo>
                    <a:pt x="149" y="354"/>
                    <a:pt x="86" y="381"/>
                    <a:pt x="38" y="429"/>
                  </a:cubicBezTo>
                  <a:cubicBezTo>
                    <a:pt x="1" y="485"/>
                    <a:pt x="47" y="560"/>
                    <a:pt x="149" y="578"/>
                  </a:cubicBezTo>
                  <a:cubicBezTo>
                    <a:pt x="205" y="592"/>
                    <a:pt x="266" y="599"/>
                    <a:pt x="327" y="599"/>
                  </a:cubicBezTo>
                  <a:cubicBezTo>
                    <a:pt x="389" y="599"/>
                    <a:pt x="452" y="592"/>
                    <a:pt x="512" y="578"/>
                  </a:cubicBezTo>
                  <a:lnTo>
                    <a:pt x="512" y="578"/>
                  </a:lnTo>
                  <a:cubicBezTo>
                    <a:pt x="410" y="606"/>
                    <a:pt x="326" y="671"/>
                    <a:pt x="261" y="746"/>
                  </a:cubicBezTo>
                  <a:cubicBezTo>
                    <a:pt x="224" y="801"/>
                    <a:pt x="279" y="876"/>
                    <a:pt x="372" y="894"/>
                  </a:cubicBezTo>
                  <a:cubicBezTo>
                    <a:pt x="394" y="902"/>
                    <a:pt x="417" y="905"/>
                    <a:pt x="439" y="905"/>
                  </a:cubicBezTo>
                  <a:cubicBezTo>
                    <a:pt x="503" y="905"/>
                    <a:pt x="566" y="877"/>
                    <a:pt x="614" y="829"/>
                  </a:cubicBezTo>
                  <a:lnTo>
                    <a:pt x="614" y="829"/>
                  </a:lnTo>
                  <a:cubicBezTo>
                    <a:pt x="577" y="885"/>
                    <a:pt x="624" y="950"/>
                    <a:pt x="717" y="978"/>
                  </a:cubicBezTo>
                  <a:cubicBezTo>
                    <a:pt x="744" y="991"/>
                    <a:pt x="771" y="997"/>
                    <a:pt x="798" y="997"/>
                  </a:cubicBezTo>
                  <a:cubicBezTo>
                    <a:pt x="941" y="997"/>
                    <a:pt x="1053" y="823"/>
                    <a:pt x="958" y="690"/>
                  </a:cubicBezTo>
                  <a:lnTo>
                    <a:pt x="958" y="690"/>
                  </a:lnTo>
                  <a:cubicBezTo>
                    <a:pt x="1033" y="764"/>
                    <a:pt x="1126" y="811"/>
                    <a:pt x="1228" y="839"/>
                  </a:cubicBezTo>
                  <a:cubicBezTo>
                    <a:pt x="1250" y="846"/>
                    <a:pt x="1272" y="849"/>
                    <a:pt x="1295" y="849"/>
                  </a:cubicBezTo>
                  <a:cubicBezTo>
                    <a:pt x="1358" y="849"/>
                    <a:pt x="1422" y="822"/>
                    <a:pt x="1470" y="774"/>
                  </a:cubicBezTo>
                  <a:cubicBezTo>
                    <a:pt x="1504" y="723"/>
                    <a:pt x="1468" y="657"/>
                    <a:pt x="1385" y="631"/>
                  </a:cubicBezTo>
                  <a:lnTo>
                    <a:pt x="1385" y="631"/>
                  </a:lnTo>
                  <a:cubicBezTo>
                    <a:pt x="1400" y="634"/>
                    <a:pt x="1416" y="635"/>
                    <a:pt x="1430" y="635"/>
                  </a:cubicBezTo>
                  <a:cubicBezTo>
                    <a:pt x="1497" y="635"/>
                    <a:pt x="1559" y="608"/>
                    <a:pt x="1600" y="560"/>
                  </a:cubicBezTo>
                  <a:cubicBezTo>
                    <a:pt x="1637" y="504"/>
                    <a:pt x="1591" y="439"/>
                    <a:pt x="1498" y="411"/>
                  </a:cubicBezTo>
                  <a:cubicBezTo>
                    <a:pt x="1437" y="397"/>
                    <a:pt x="1374" y="390"/>
                    <a:pt x="1313" y="390"/>
                  </a:cubicBezTo>
                  <a:cubicBezTo>
                    <a:pt x="1251" y="390"/>
                    <a:pt x="1191" y="397"/>
                    <a:pt x="1135" y="411"/>
                  </a:cubicBezTo>
                  <a:cubicBezTo>
                    <a:pt x="1228" y="383"/>
                    <a:pt x="1312" y="327"/>
                    <a:pt x="1377" y="243"/>
                  </a:cubicBezTo>
                  <a:cubicBezTo>
                    <a:pt x="1414" y="188"/>
                    <a:pt x="1367" y="123"/>
                    <a:pt x="1265" y="95"/>
                  </a:cubicBezTo>
                  <a:cubicBezTo>
                    <a:pt x="1243" y="87"/>
                    <a:pt x="1221" y="84"/>
                    <a:pt x="1198" y="84"/>
                  </a:cubicBezTo>
                  <a:cubicBezTo>
                    <a:pt x="1135" y="84"/>
                    <a:pt x="1074" y="112"/>
                    <a:pt x="1033" y="160"/>
                  </a:cubicBezTo>
                  <a:cubicBezTo>
                    <a:pt x="1070" y="104"/>
                    <a:pt x="1023" y="39"/>
                    <a:pt x="921" y="11"/>
                  </a:cubicBezTo>
                  <a:cubicBezTo>
                    <a:pt x="899" y="4"/>
                    <a:pt x="877"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2650372" y="3701712"/>
              <a:ext cx="277113" cy="129414"/>
            </a:xfrm>
            <a:custGeom>
              <a:avLst/>
              <a:gdLst/>
              <a:ahLst/>
              <a:cxnLst/>
              <a:rect l="l" t="t" r="r" b="b"/>
              <a:pathLst>
                <a:path w="2531" h="1182" extrusionOk="0">
                  <a:moveTo>
                    <a:pt x="1" y="1"/>
                  </a:moveTo>
                  <a:lnTo>
                    <a:pt x="1" y="373"/>
                  </a:lnTo>
                  <a:cubicBezTo>
                    <a:pt x="1" y="931"/>
                    <a:pt x="661" y="1182"/>
                    <a:pt x="1256" y="1182"/>
                  </a:cubicBezTo>
                  <a:cubicBezTo>
                    <a:pt x="1851" y="1182"/>
                    <a:pt x="2530" y="931"/>
                    <a:pt x="2530" y="373"/>
                  </a:cubicBezTo>
                  <a:lnTo>
                    <a:pt x="25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a:off x="2649386" y="3615217"/>
              <a:ext cx="278098" cy="176275"/>
            </a:xfrm>
            <a:custGeom>
              <a:avLst/>
              <a:gdLst/>
              <a:ahLst/>
              <a:cxnLst/>
              <a:rect l="l" t="t" r="r" b="b"/>
              <a:pathLst>
                <a:path w="2540" h="1610" extrusionOk="0">
                  <a:moveTo>
                    <a:pt x="1256" y="0"/>
                  </a:moveTo>
                  <a:cubicBezTo>
                    <a:pt x="707" y="0"/>
                    <a:pt x="0" y="233"/>
                    <a:pt x="0" y="791"/>
                  </a:cubicBezTo>
                  <a:cubicBezTo>
                    <a:pt x="0" y="1358"/>
                    <a:pt x="670" y="1609"/>
                    <a:pt x="1265" y="1609"/>
                  </a:cubicBezTo>
                  <a:cubicBezTo>
                    <a:pt x="1860" y="1609"/>
                    <a:pt x="2539" y="1358"/>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a:off x="2665700" y="3622334"/>
              <a:ext cx="246456" cy="155910"/>
            </a:xfrm>
            <a:custGeom>
              <a:avLst/>
              <a:gdLst/>
              <a:ahLst/>
              <a:cxnLst/>
              <a:rect l="l" t="t" r="r" b="b"/>
              <a:pathLst>
                <a:path w="2251" h="1424" extrusionOk="0">
                  <a:moveTo>
                    <a:pt x="1107" y="0"/>
                  </a:moveTo>
                  <a:cubicBezTo>
                    <a:pt x="623" y="0"/>
                    <a:pt x="0" y="205"/>
                    <a:pt x="0" y="707"/>
                  </a:cubicBezTo>
                  <a:cubicBezTo>
                    <a:pt x="0" y="1200"/>
                    <a:pt x="586" y="1423"/>
                    <a:pt x="1116" y="1423"/>
                  </a:cubicBezTo>
                  <a:cubicBezTo>
                    <a:pt x="1646" y="1423"/>
                    <a:pt x="2251" y="1200"/>
                    <a:pt x="2251" y="707"/>
                  </a:cubicBezTo>
                  <a:cubicBezTo>
                    <a:pt x="2251" y="214"/>
                    <a:pt x="1618" y="0"/>
                    <a:pt x="1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a:off x="2664605" y="3622334"/>
              <a:ext cx="246566" cy="85619"/>
            </a:xfrm>
            <a:custGeom>
              <a:avLst/>
              <a:gdLst/>
              <a:ahLst/>
              <a:cxnLst/>
              <a:rect l="l" t="t" r="r" b="b"/>
              <a:pathLst>
                <a:path w="2252" h="782" extrusionOk="0">
                  <a:moveTo>
                    <a:pt x="1117" y="0"/>
                  </a:moveTo>
                  <a:cubicBezTo>
                    <a:pt x="605" y="0"/>
                    <a:pt x="1" y="205"/>
                    <a:pt x="1" y="707"/>
                  </a:cubicBezTo>
                  <a:cubicBezTo>
                    <a:pt x="1" y="726"/>
                    <a:pt x="1" y="754"/>
                    <a:pt x="1" y="782"/>
                  </a:cubicBezTo>
                  <a:cubicBezTo>
                    <a:pt x="66" y="335"/>
                    <a:pt x="652" y="140"/>
                    <a:pt x="1117" y="140"/>
                  </a:cubicBezTo>
                  <a:cubicBezTo>
                    <a:pt x="1600" y="140"/>
                    <a:pt x="2196" y="335"/>
                    <a:pt x="2251" y="782"/>
                  </a:cubicBezTo>
                  <a:cubicBezTo>
                    <a:pt x="2251" y="754"/>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0"/>
            <p:cNvSpPr/>
            <p:nvPr/>
          </p:nvSpPr>
          <p:spPr>
            <a:xfrm>
              <a:off x="2703364" y="3656932"/>
              <a:ext cx="172114" cy="108174"/>
            </a:xfrm>
            <a:custGeom>
              <a:avLst/>
              <a:gdLst/>
              <a:ahLst/>
              <a:cxnLst/>
              <a:rect l="l" t="t" r="r" b="b"/>
              <a:pathLst>
                <a:path w="1572" h="988" extrusionOk="0">
                  <a:moveTo>
                    <a:pt x="1339" y="633"/>
                  </a:moveTo>
                  <a:cubicBezTo>
                    <a:pt x="1358" y="633"/>
                    <a:pt x="1377" y="637"/>
                    <a:pt x="1398" y="637"/>
                  </a:cubicBezTo>
                  <a:cubicBezTo>
                    <a:pt x="1409" y="637"/>
                    <a:pt x="1420" y="636"/>
                    <a:pt x="1432" y="633"/>
                  </a:cubicBezTo>
                  <a:lnTo>
                    <a:pt x="1432" y="633"/>
                  </a:lnTo>
                  <a:lnTo>
                    <a:pt x="1405" y="661"/>
                  </a:lnTo>
                  <a:cubicBezTo>
                    <a:pt x="1386" y="642"/>
                    <a:pt x="1358" y="633"/>
                    <a:pt x="1339" y="633"/>
                  </a:cubicBezTo>
                  <a:close/>
                  <a:moveTo>
                    <a:pt x="940" y="689"/>
                  </a:moveTo>
                  <a:lnTo>
                    <a:pt x="949" y="707"/>
                  </a:lnTo>
                  <a:lnTo>
                    <a:pt x="940" y="707"/>
                  </a:lnTo>
                  <a:lnTo>
                    <a:pt x="940" y="689"/>
                  </a:lnTo>
                  <a:close/>
                  <a:moveTo>
                    <a:pt x="832" y="1"/>
                  </a:moveTo>
                  <a:cubicBezTo>
                    <a:pt x="782" y="1"/>
                    <a:pt x="733" y="15"/>
                    <a:pt x="688" y="47"/>
                  </a:cubicBezTo>
                  <a:lnTo>
                    <a:pt x="633" y="56"/>
                  </a:lnTo>
                  <a:lnTo>
                    <a:pt x="633" y="149"/>
                  </a:lnTo>
                  <a:cubicBezTo>
                    <a:pt x="623" y="205"/>
                    <a:pt x="633" y="252"/>
                    <a:pt x="651" y="298"/>
                  </a:cubicBezTo>
                  <a:cubicBezTo>
                    <a:pt x="586" y="224"/>
                    <a:pt x="484" y="177"/>
                    <a:pt x="382" y="149"/>
                  </a:cubicBezTo>
                  <a:cubicBezTo>
                    <a:pt x="360" y="143"/>
                    <a:pt x="338" y="140"/>
                    <a:pt x="317" y="140"/>
                  </a:cubicBezTo>
                  <a:cubicBezTo>
                    <a:pt x="273" y="140"/>
                    <a:pt x="230" y="152"/>
                    <a:pt x="186" y="177"/>
                  </a:cubicBezTo>
                  <a:lnTo>
                    <a:pt x="131" y="131"/>
                  </a:lnTo>
                  <a:lnTo>
                    <a:pt x="131" y="252"/>
                  </a:lnTo>
                  <a:cubicBezTo>
                    <a:pt x="131" y="307"/>
                    <a:pt x="177" y="345"/>
                    <a:pt x="251" y="363"/>
                  </a:cubicBezTo>
                  <a:cubicBezTo>
                    <a:pt x="228" y="360"/>
                    <a:pt x="204" y="358"/>
                    <a:pt x="180" y="358"/>
                  </a:cubicBezTo>
                  <a:cubicBezTo>
                    <a:pt x="139" y="358"/>
                    <a:pt x="97" y="364"/>
                    <a:pt x="56" y="382"/>
                  </a:cubicBezTo>
                  <a:lnTo>
                    <a:pt x="0" y="345"/>
                  </a:lnTo>
                  <a:lnTo>
                    <a:pt x="0" y="475"/>
                  </a:lnTo>
                  <a:cubicBezTo>
                    <a:pt x="0" y="521"/>
                    <a:pt x="38" y="559"/>
                    <a:pt x="112" y="577"/>
                  </a:cubicBezTo>
                  <a:cubicBezTo>
                    <a:pt x="172" y="591"/>
                    <a:pt x="233" y="598"/>
                    <a:pt x="293" y="598"/>
                  </a:cubicBezTo>
                  <a:cubicBezTo>
                    <a:pt x="354" y="598"/>
                    <a:pt x="414" y="591"/>
                    <a:pt x="475" y="577"/>
                  </a:cubicBezTo>
                  <a:lnTo>
                    <a:pt x="475" y="577"/>
                  </a:lnTo>
                  <a:cubicBezTo>
                    <a:pt x="40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93"/>
                    <a:pt x="586" y="958"/>
                    <a:pt x="679" y="977"/>
                  </a:cubicBezTo>
                  <a:cubicBezTo>
                    <a:pt x="703" y="984"/>
                    <a:pt x="728" y="988"/>
                    <a:pt x="751" y="988"/>
                  </a:cubicBezTo>
                  <a:cubicBezTo>
                    <a:pt x="818" y="988"/>
                    <a:pt x="880" y="960"/>
                    <a:pt x="921" y="912"/>
                  </a:cubicBezTo>
                  <a:cubicBezTo>
                    <a:pt x="940" y="884"/>
                    <a:pt x="949" y="856"/>
                    <a:pt x="949" y="828"/>
                  </a:cubicBezTo>
                  <a:lnTo>
                    <a:pt x="949" y="717"/>
                  </a:lnTo>
                  <a:cubicBezTo>
                    <a:pt x="1023" y="772"/>
                    <a:pt x="1098" y="819"/>
                    <a:pt x="1191" y="838"/>
                  </a:cubicBezTo>
                  <a:cubicBezTo>
                    <a:pt x="1213" y="845"/>
                    <a:pt x="1235" y="848"/>
                    <a:pt x="1258" y="848"/>
                  </a:cubicBezTo>
                  <a:cubicBezTo>
                    <a:pt x="1321" y="848"/>
                    <a:pt x="1384" y="821"/>
                    <a:pt x="1432" y="772"/>
                  </a:cubicBezTo>
                  <a:cubicBezTo>
                    <a:pt x="1442" y="763"/>
                    <a:pt x="1442" y="745"/>
                    <a:pt x="1442" y="735"/>
                  </a:cubicBezTo>
                  <a:lnTo>
                    <a:pt x="1442" y="633"/>
                  </a:lnTo>
                  <a:cubicBezTo>
                    <a:pt x="1488" y="624"/>
                    <a:pt x="1535" y="596"/>
                    <a:pt x="1563" y="559"/>
                  </a:cubicBezTo>
                  <a:cubicBezTo>
                    <a:pt x="1572" y="549"/>
                    <a:pt x="1572" y="540"/>
                    <a:pt x="1572" y="531"/>
                  </a:cubicBezTo>
                  <a:lnTo>
                    <a:pt x="1572" y="400"/>
                  </a:lnTo>
                  <a:lnTo>
                    <a:pt x="1535" y="438"/>
                  </a:lnTo>
                  <a:cubicBezTo>
                    <a:pt x="1516" y="428"/>
                    <a:pt x="1498" y="419"/>
                    <a:pt x="1470" y="419"/>
                  </a:cubicBezTo>
                  <a:cubicBezTo>
                    <a:pt x="1409" y="405"/>
                    <a:pt x="1349" y="398"/>
                    <a:pt x="1288" y="398"/>
                  </a:cubicBezTo>
                  <a:cubicBezTo>
                    <a:pt x="1228" y="398"/>
                    <a:pt x="1167" y="405"/>
                    <a:pt x="1107" y="419"/>
                  </a:cubicBezTo>
                  <a:cubicBezTo>
                    <a:pt x="1200" y="382"/>
                    <a:pt x="1293" y="326"/>
                    <a:pt x="1349" y="252"/>
                  </a:cubicBezTo>
                  <a:cubicBezTo>
                    <a:pt x="1358"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103"/>
                    <a:pt x="995" y="28"/>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2701284" y="3643574"/>
              <a:ext cx="179341" cy="108502"/>
            </a:xfrm>
            <a:custGeom>
              <a:avLst/>
              <a:gdLst/>
              <a:ahLst/>
              <a:cxnLst/>
              <a:rect l="l" t="t" r="r" b="b"/>
              <a:pathLst>
                <a:path w="1638" h="991" extrusionOk="0">
                  <a:moveTo>
                    <a:pt x="854" y="0"/>
                  </a:moveTo>
                  <a:cubicBezTo>
                    <a:pt x="791" y="0"/>
                    <a:pt x="728" y="28"/>
                    <a:pt x="680" y="76"/>
                  </a:cubicBezTo>
                  <a:cubicBezTo>
                    <a:pt x="642" y="150"/>
                    <a:pt x="642" y="234"/>
                    <a:pt x="680" y="309"/>
                  </a:cubicBezTo>
                  <a:cubicBezTo>
                    <a:pt x="605" y="234"/>
                    <a:pt x="512" y="178"/>
                    <a:pt x="410" y="160"/>
                  </a:cubicBezTo>
                  <a:cubicBezTo>
                    <a:pt x="388" y="152"/>
                    <a:pt x="366" y="149"/>
                    <a:pt x="343" y="149"/>
                  </a:cubicBezTo>
                  <a:cubicBezTo>
                    <a:pt x="280" y="149"/>
                    <a:pt x="216" y="177"/>
                    <a:pt x="168" y="225"/>
                  </a:cubicBezTo>
                  <a:cubicBezTo>
                    <a:pt x="132" y="279"/>
                    <a:pt x="175" y="343"/>
                    <a:pt x="273" y="372"/>
                  </a:cubicBezTo>
                  <a:lnTo>
                    <a:pt x="273" y="372"/>
                  </a:lnTo>
                  <a:cubicBezTo>
                    <a:pt x="251" y="366"/>
                    <a:pt x="229" y="363"/>
                    <a:pt x="207" y="363"/>
                  </a:cubicBezTo>
                  <a:cubicBezTo>
                    <a:pt x="141" y="363"/>
                    <a:pt x="79" y="391"/>
                    <a:pt x="38" y="439"/>
                  </a:cubicBezTo>
                  <a:cubicBezTo>
                    <a:pt x="1" y="495"/>
                    <a:pt x="47" y="560"/>
                    <a:pt x="140" y="588"/>
                  </a:cubicBezTo>
                  <a:cubicBezTo>
                    <a:pt x="201" y="597"/>
                    <a:pt x="261" y="602"/>
                    <a:pt x="322" y="602"/>
                  </a:cubicBezTo>
                  <a:cubicBezTo>
                    <a:pt x="382" y="602"/>
                    <a:pt x="442" y="597"/>
                    <a:pt x="503" y="588"/>
                  </a:cubicBezTo>
                  <a:lnTo>
                    <a:pt x="503" y="588"/>
                  </a:lnTo>
                  <a:cubicBezTo>
                    <a:pt x="410" y="615"/>
                    <a:pt x="326" y="671"/>
                    <a:pt x="261" y="746"/>
                  </a:cubicBezTo>
                  <a:cubicBezTo>
                    <a:pt x="224" y="811"/>
                    <a:pt x="270" y="876"/>
                    <a:pt x="363" y="904"/>
                  </a:cubicBezTo>
                  <a:cubicBezTo>
                    <a:pt x="385" y="908"/>
                    <a:pt x="407" y="910"/>
                    <a:pt x="429" y="910"/>
                  </a:cubicBezTo>
                  <a:cubicBezTo>
                    <a:pt x="498" y="910"/>
                    <a:pt x="563" y="886"/>
                    <a:pt x="605" y="829"/>
                  </a:cubicBezTo>
                  <a:lnTo>
                    <a:pt x="605" y="829"/>
                  </a:lnTo>
                  <a:cubicBezTo>
                    <a:pt x="568" y="894"/>
                    <a:pt x="614" y="960"/>
                    <a:pt x="717" y="978"/>
                  </a:cubicBezTo>
                  <a:cubicBezTo>
                    <a:pt x="741" y="986"/>
                    <a:pt x="766" y="990"/>
                    <a:pt x="791" y="990"/>
                  </a:cubicBezTo>
                  <a:cubicBezTo>
                    <a:pt x="852" y="990"/>
                    <a:pt x="910" y="966"/>
                    <a:pt x="949" y="913"/>
                  </a:cubicBezTo>
                  <a:cubicBezTo>
                    <a:pt x="986" y="848"/>
                    <a:pt x="986" y="764"/>
                    <a:pt x="949" y="690"/>
                  </a:cubicBezTo>
                  <a:lnTo>
                    <a:pt x="949" y="690"/>
                  </a:lnTo>
                  <a:cubicBezTo>
                    <a:pt x="1024" y="764"/>
                    <a:pt x="1117" y="820"/>
                    <a:pt x="1219" y="848"/>
                  </a:cubicBezTo>
                  <a:cubicBezTo>
                    <a:pt x="1239" y="852"/>
                    <a:pt x="1260" y="855"/>
                    <a:pt x="1281" y="855"/>
                  </a:cubicBezTo>
                  <a:cubicBezTo>
                    <a:pt x="1346" y="855"/>
                    <a:pt x="1411" y="832"/>
                    <a:pt x="1461" y="783"/>
                  </a:cubicBezTo>
                  <a:cubicBezTo>
                    <a:pt x="1497" y="719"/>
                    <a:pt x="1453" y="655"/>
                    <a:pt x="1364" y="635"/>
                  </a:cubicBezTo>
                  <a:lnTo>
                    <a:pt x="1364" y="635"/>
                  </a:lnTo>
                  <a:cubicBezTo>
                    <a:pt x="1382" y="639"/>
                    <a:pt x="1400" y="641"/>
                    <a:pt x="1419" y="641"/>
                  </a:cubicBezTo>
                  <a:cubicBezTo>
                    <a:pt x="1484" y="641"/>
                    <a:pt x="1550" y="616"/>
                    <a:pt x="1600" y="560"/>
                  </a:cubicBezTo>
                  <a:cubicBezTo>
                    <a:pt x="1637" y="504"/>
                    <a:pt x="1582" y="439"/>
                    <a:pt x="1489" y="411"/>
                  </a:cubicBezTo>
                  <a:cubicBezTo>
                    <a:pt x="1428" y="402"/>
                    <a:pt x="1368" y="397"/>
                    <a:pt x="1307" y="397"/>
                  </a:cubicBezTo>
                  <a:cubicBezTo>
                    <a:pt x="1247" y="397"/>
                    <a:pt x="1186" y="402"/>
                    <a:pt x="1126" y="411"/>
                  </a:cubicBezTo>
                  <a:cubicBezTo>
                    <a:pt x="1219" y="383"/>
                    <a:pt x="1303" y="327"/>
                    <a:pt x="1368" y="243"/>
                  </a:cubicBezTo>
                  <a:cubicBezTo>
                    <a:pt x="1405" y="188"/>
                    <a:pt x="135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a:off x="2375447" y="3868682"/>
              <a:ext cx="278098" cy="129414"/>
            </a:xfrm>
            <a:custGeom>
              <a:avLst/>
              <a:gdLst/>
              <a:ahLst/>
              <a:cxnLst/>
              <a:rect l="l" t="t" r="r" b="b"/>
              <a:pathLst>
                <a:path w="2540" h="1182" extrusionOk="0">
                  <a:moveTo>
                    <a:pt x="1" y="1"/>
                  </a:moveTo>
                  <a:lnTo>
                    <a:pt x="1" y="373"/>
                  </a:lnTo>
                  <a:cubicBezTo>
                    <a:pt x="1" y="931"/>
                    <a:pt x="671" y="1182"/>
                    <a:pt x="1266" y="1182"/>
                  </a:cubicBezTo>
                  <a:cubicBezTo>
                    <a:pt x="1861" y="1182"/>
                    <a:pt x="2540" y="931"/>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a:off x="2375447" y="3783172"/>
              <a:ext cx="278098" cy="176275"/>
            </a:xfrm>
            <a:custGeom>
              <a:avLst/>
              <a:gdLst/>
              <a:ahLst/>
              <a:cxnLst/>
              <a:rect l="l" t="t" r="r" b="b"/>
              <a:pathLst>
                <a:path w="2540" h="1610" extrusionOk="0">
                  <a:moveTo>
                    <a:pt x="1256" y="1"/>
                  </a:moveTo>
                  <a:cubicBezTo>
                    <a:pt x="698" y="1"/>
                    <a:pt x="1" y="233"/>
                    <a:pt x="1" y="791"/>
                  </a:cubicBezTo>
                  <a:cubicBezTo>
                    <a:pt x="1" y="1358"/>
                    <a:pt x="671" y="1609"/>
                    <a:pt x="1266" y="1609"/>
                  </a:cubicBezTo>
                  <a:cubicBezTo>
                    <a:pt x="1852" y="1609"/>
                    <a:pt x="2540" y="1358"/>
                    <a:pt x="2540" y="791"/>
                  </a:cubicBezTo>
                  <a:cubicBezTo>
                    <a:pt x="2540"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a:off x="2390776" y="3789303"/>
              <a:ext cx="246456" cy="155910"/>
            </a:xfrm>
            <a:custGeom>
              <a:avLst/>
              <a:gdLst/>
              <a:ahLst/>
              <a:cxnLst/>
              <a:rect l="l" t="t" r="r" b="b"/>
              <a:pathLst>
                <a:path w="2251" h="1424" extrusionOk="0">
                  <a:moveTo>
                    <a:pt x="1116" y="0"/>
                  </a:moveTo>
                  <a:cubicBezTo>
                    <a:pt x="624" y="0"/>
                    <a:pt x="0" y="214"/>
                    <a:pt x="0" y="698"/>
                  </a:cubicBezTo>
                  <a:cubicBezTo>
                    <a:pt x="0" y="1191"/>
                    <a:pt x="596" y="1423"/>
                    <a:pt x="1126" y="1423"/>
                  </a:cubicBezTo>
                  <a:cubicBezTo>
                    <a:pt x="1646" y="1423"/>
                    <a:pt x="2251" y="1200"/>
                    <a:pt x="2251" y="707"/>
                  </a:cubicBezTo>
                  <a:cubicBezTo>
                    <a:pt x="2251" y="205"/>
                    <a:pt x="162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a:off x="2389790" y="3789303"/>
              <a:ext cx="247442" cy="85619"/>
            </a:xfrm>
            <a:custGeom>
              <a:avLst/>
              <a:gdLst/>
              <a:ahLst/>
              <a:cxnLst/>
              <a:rect l="l" t="t" r="r" b="b"/>
              <a:pathLst>
                <a:path w="2260" h="782" extrusionOk="0">
                  <a:moveTo>
                    <a:pt x="1125" y="0"/>
                  </a:moveTo>
                  <a:cubicBezTo>
                    <a:pt x="614" y="0"/>
                    <a:pt x="9" y="214"/>
                    <a:pt x="9" y="698"/>
                  </a:cubicBezTo>
                  <a:cubicBezTo>
                    <a:pt x="0" y="726"/>
                    <a:pt x="0" y="754"/>
                    <a:pt x="9" y="772"/>
                  </a:cubicBezTo>
                  <a:cubicBezTo>
                    <a:pt x="75" y="335"/>
                    <a:pt x="660" y="149"/>
                    <a:pt x="1125" y="149"/>
                  </a:cubicBezTo>
                  <a:cubicBezTo>
                    <a:pt x="1609" y="149"/>
                    <a:pt x="2204" y="335"/>
                    <a:pt x="2260" y="782"/>
                  </a:cubicBezTo>
                  <a:cubicBezTo>
                    <a:pt x="2260" y="763"/>
                    <a:pt x="2260" y="735"/>
                    <a:pt x="2260" y="707"/>
                  </a:cubicBezTo>
                  <a:cubicBezTo>
                    <a:pt x="2260" y="214"/>
                    <a:pt x="1628"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0"/>
            <p:cNvSpPr/>
            <p:nvPr/>
          </p:nvSpPr>
          <p:spPr>
            <a:xfrm>
              <a:off x="2428439" y="3823901"/>
              <a:ext cx="173209" cy="108174"/>
            </a:xfrm>
            <a:custGeom>
              <a:avLst/>
              <a:gdLst/>
              <a:ahLst/>
              <a:cxnLst/>
              <a:rect l="l" t="t" r="r" b="b"/>
              <a:pathLst>
                <a:path w="1582" h="988" extrusionOk="0">
                  <a:moveTo>
                    <a:pt x="1340" y="633"/>
                  </a:moveTo>
                  <a:cubicBezTo>
                    <a:pt x="1364" y="633"/>
                    <a:pt x="1385" y="637"/>
                    <a:pt x="1404" y="637"/>
                  </a:cubicBezTo>
                  <a:cubicBezTo>
                    <a:pt x="1414" y="637"/>
                    <a:pt x="1423" y="636"/>
                    <a:pt x="1433" y="633"/>
                  </a:cubicBezTo>
                  <a:lnTo>
                    <a:pt x="1433" y="633"/>
                  </a:lnTo>
                  <a:lnTo>
                    <a:pt x="1414" y="661"/>
                  </a:lnTo>
                  <a:cubicBezTo>
                    <a:pt x="1386" y="642"/>
                    <a:pt x="1368" y="633"/>
                    <a:pt x="1340" y="633"/>
                  </a:cubicBezTo>
                  <a:close/>
                  <a:moveTo>
                    <a:pt x="949" y="698"/>
                  </a:moveTo>
                  <a:lnTo>
                    <a:pt x="958" y="707"/>
                  </a:lnTo>
                  <a:lnTo>
                    <a:pt x="949" y="707"/>
                  </a:lnTo>
                  <a:cubicBezTo>
                    <a:pt x="949" y="707"/>
                    <a:pt x="949" y="698"/>
                    <a:pt x="949" y="698"/>
                  </a:cubicBezTo>
                  <a:close/>
                  <a:moveTo>
                    <a:pt x="839" y="1"/>
                  </a:moveTo>
                  <a:cubicBezTo>
                    <a:pt x="791" y="1"/>
                    <a:pt x="742" y="15"/>
                    <a:pt x="698" y="47"/>
                  </a:cubicBezTo>
                  <a:lnTo>
                    <a:pt x="633" y="56"/>
                  </a:lnTo>
                  <a:lnTo>
                    <a:pt x="633" y="149"/>
                  </a:lnTo>
                  <a:cubicBezTo>
                    <a:pt x="633" y="205"/>
                    <a:pt x="642" y="261"/>
                    <a:pt x="661" y="308"/>
                  </a:cubicBezTo>
                  <a:cubicBezTo>
                    <a:pt x="586" y="233"/>
                    <a:pt x="493" y="177"/>
                    <a:pt x="391" y="149"/>
                  </a:cubicBezTo>
                  <a:cubicBezTo>
                    <a:pt x="369" y="143"/>
                    <a:pt x="348" y="140"/>
                    <a:pt x="326" y="140"/>
                  </a:cubicBezTo>
                  <a:cubicBezTo>
                    <a:pt x="283" y="140"/>
                    <a:pt x="239" y="153"/>
                    <a:pt x="196" y="177"/>
                  </a:cubicBezTo>
                  <a:lnTo>
                    <a:pt x="140" y="131"/>
                  </a:lnTo>
                  <a:lnTo>
                    <a:pt x="140" y="261"/>
                  </a:lnTo>
                  <a:cubicBezTo>
                    <a:pt x="140" y="308"/>
                    <a:pt x="187" y="345"/>
                    <a:pt x="261" y="363"/>
                  </a:cubicBezTo>
                  <a:cubicBezTo>
                    <a:pt x="245" y="361"/>
                    <a:pt x="228" y="360"/>
                    <a:pt x="212" y="360"/>
                  </a:cubicBezTo>
                  <a:cubicBezTo>
                    <a:pt x="163" y="360"/>
                    <a:pt x="114" y="370"/>
                    <a:pt x="66" y="391"/>
                  </a:cubicBezTo>
                  <a:lnTo>
                    <a:pt x="1" y="345"/>
                  </a:lnTo>
                  <a:lnTo>
                    <a:pt x="1" y="475"/>
                  </a:lnTo>
                  <a:cubicBezTo>
                    <a:pt x="1" y="521"/>
                    <a:pt x="47" y="559"/>
                    <a:pt x="121" y="577"/>
                  </a:cubicBezTo>
                  <a:cubicBezTo>
                    <a:pt x="182" y="591"/>
                    <a:pt x="242" y="598"/>
                    <a:pt x="303" y="598"/>
                  </a:cubicBezTo>
                  <a:cubicBezTo>
                    <a:pt x="363" y="598"/>
                    <a:pt x="424" y="591"/>
                    <a:pt x="484" y="577"/>
                  </a:cubicBezTo>
                  <a:lnTo>
                    <a:pt x="484" y="577"/>
                  </a:lnTo>
                  <a:cubicBezTo>
                    <a:pt x="410" y="605"/>
                    <a:pt x="345" y="642"/>
                    <a:pt x="289" y="689"/>
                  </a:cubicBezTo>
                  <a:lnTo>
                    <a:pt x="224" y="661"/>
                  </a:lnTo>
                  <a:lnTo>
                    <a:pt x="224" y="782"/>
                  </a:lnTo>
                  <a:cubicBezTo>
                    <a:pt x="224" y="828"/>
                    <a:pt x="270" y="875"/>
                    <a:pt x="345" y="893"/>
                  </a:cubicBezTo>
                  <a:cubicBezTo>
                    <a:pt x="366" y="901"/>
                    <a:pt x="389" y="904"/>
                    <a:pt x="411" y="904"/>
                  </a:cubicBezTo>
                  <a:cubicBezTo>
                    <a:pt x="475" y="904"/>
                    <a:pt x="538" y="876"/>
                    <a:pt x="586" y="828"/>
                  </a:cubicBezTo>
                  <a:lnTo>
                    <a:pt x="586" y="828"/>
                  </a:lnTo>
                  <a:cubicBezTo>
                    <a:pt x="549" y="893"/>
                    <a:pt x="596" y="958"/>
                    <a:pt x="689" y="977"/>
                  </a:cubicBezTo>
                  <a:cubicBezTo>
                    <a:pt x="711" y="984"/>
                    <a:pt x="733" y="988"/>
                    <a:pt x="756" y="988"/>
                  </a:cubicBezTo>
                  <a:cubicBezTo>
                    <a:pt x="819" y="988"/>
                    <a:pt x="882" y="960"/>
                    <a:pt x="930" y="912"/>
                  </a:cubicBezTo>
                  <a:cubicBezTo>
                    <a:pt x="949" y="884"/>
                    <a:pt x="958" y="856"/>
                    <a:pt x="958" y="828"/>
                  </a:cubicBezTo>
                  <a:cubicBezTo>
                    <a:pt x="958" y="819"/>
                    <a:pt x="958" y="810"/>
                    <a:pt x="958" y="791"/>
                  </a:cubicBezTo>
                  <a:lnTo>
                    <a:pt x="958" y="717"/>
                  </a:lnTo>
                  <a:cubicBezTo>
                    <a:pt x="1023" y="782"/>
                    <a:pt x="1107" y="828"/>
                    <a:pt x="1200" y="847"/>
                  </a:cubicBezTo>
                  <a:cubicBezTo>
                    <a:pt x="1222" y="854"/>
                    <a:pt x="1245" y="858"/>
                    <a:pt x="1267" y="858"/>
                  </a:cubicBezTo>
                  <a:cubicBezTo>
                    <a:pt x="1331" y="858"/>
                    <a:pt x="1394" y="830"/>
                    <a:pt x="1442" y="782"/>
                  </a:cubicBezTo>
                  <a:cubicBezTo>
                    <a:pt x="1451" y="763"/>
                    <a:pt x="1451" y="754"/>
                    <a:pt x="1451" y="735"/>
                  </a:cubicBezTo>
                  <a:lnTo>
                    <a:pt x="1451" y="642"/>
                  </a:lnTo>
                  <a:cubicBezTo>
                    <a:pt x="1498" y="633"/>
                    <a:pt x="1544" y="605"/>
                    <a:pt x="1572" y="568"/>
                  </a:cubicBezTo>
                  <a:cubicBezTo>
                    <a:pt x="1572" y="559"/>
                    <a:pt x="1581" y="549"/>
                    <a:pt x="1581" y="531"/>
                  </a:cubicBezTo>
                  <a:lnTo>
                    <a:pt x="1581" y="401"/>
                  </a:lnTo>
                  <a:lnTo>
                    <a:pt x="1544" y="447"/>
                  </a:lnTo>
                  <a:cubicBezTo>
                    <a:pt x="1526" y="428"/>
                    <a:pt x="1498" y="419"/>
                    <a:pt x="1479" y="419"/>
                  </a:cubicBezTo>
                  <a:cubicBezTo>
                    <a:pt x="1419" y="405"/>
                    <a:pt x="1358" y="398"/>
                    <a:pt x="1298" y="398"/>
                  </a:cubicBezTo>
                  <a:cubicBezTo>
                    <a:pt x="1237" y="398"/>
                    <a:pt x="1177" y="405"/>
                    <a:pt x="1116" y="419"/>
                  </a:cubicBezTo>
                  <a:cubicBezTo>
                    <a:pt x="1209" y="391"/>
                    <a:pt x="1293" y="326"/>
                    <a:pt x="1358" y="252"/>
                  </a:cubicBezTo>
                  <a:cubicBezTo>
                    <a:pt x="1368" y="233"/>
                    <a:pt x="1377" y="215"/>
                    <a:pt x="1368" y="196"/>
                  </a:cubicBezTo>
                  <a:lnTo>
                    <a:pt x="1368" y="84"/>
                  </a:lnTo>
                  <a:lnTo>
                    <a:pt x="1330" y="131"/>
                  </a:lnTo>
                  <a:cubicBezTo>
                    <a:pt x="1302" y="112"/>
                    <a:pt x="1275" y="103"/>
                    <a:pt x="1256" y="94"/>
                  </a:cubicBezTo>
                  <a:cubicBezTo>
                    <a:pt x="1232" y="86"/>
                    <a:pt x="1207" y="83"/>
                    <a:pt x="1184" y="83"/>
                  </a:cubicBezTo>
                  <a:cubicBezTo>
                    <a:pt x="1117" y="83"/>
                    <a:pt x="1055" y="111"/>
                    <a:pt x="1014" y="159"/>
                  </a:cubicBezTo>
                  <a:cubicBezTo>
                    <a:pt x="1051" y="103"/>
                    <a:pt x="1005" y="38"/>
                    <a:pt x="903" y="10"/>
                  </a:cubicBezTo>
                  <a:cubicBezTo>
                    <a:pt x="882" y="4"/>
                    <a:pt x="860" y="1"/>
                    <a:pt x="83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a:off x="2426359" y="3811420"/>
              <a:ext cx="179341" cy="109378"/>
            </a:xfrm>
            <a:custGeom>
              <a:avLst/>
              <a:gdLst/>
              <a:ahLst/>
              <a:cxnLst/>
              <a:rect l="l" t="t" r="r" b="b"/>
              <a:pathLst>
                <a:path w="1638" h="999" extrusionOk="0">
                  <a:moveTo>
                    <a:pt x="847" y="0"/>
                  </a:moveTo>
                  <a:cubicBezTo>
                    <a:pt x="787" y="0"/>
                    <a:pt x="729" y="25"/>
                    <a:pt x="689" y="77"/>
                  </a:cubicBezTo>
                  <a:cubicBezTo>
                    <a:pt x="643" y="143"/>
                    <a:pt x="643" y="236"/>
                    <a:pt x="689" y="310"/>
                  </a:cubicBezTo>
                  <a:cubicBezTo>
                    <a:pt x="615" y="226"/>
                    <a:pt x="522" y="180"/>
                    <a:pt x="419" y="152"/>
                  </a:cubicBezTo>
                  <a:cubicBezTo>
                    <a:pt x="395" y="145"/>
                    <a:pt x="371" y="141"/>
                    <a:pt x="347" y="141"/>
                  </a:cubicBezTo>
                  <a:cubicBezTo>
                    <a:pt x="280" y="141"/>
                    <a:pt x="219" y="169"/>
                    <a:pt x="178" y="217"/>
                  </a:cubicBezTo>
                  <a:cubicBezTo>
                    <a:pt x="144" y="276"/>
                    <a:pt x="178" y="334"/>
                    <a:pt x="253" y="359"/>
                  </a:cubicBezTo>
                  <a:lnTo>
                    <a:pt x="253" y="359"/>
                  </a:lnTo>
                  <a:cubicBezTo>
                    <a:pt x="240" y="356"/>
                    <a:pt x="227" y="355"/>
                    <a:pt x="213" y="355"/>
                  </a:cubicBezTo>
                  <a:cubicBezTo>
                    <a:pt x="150" y="355"/>
                    <a:pt x="86" y="383"/>
                    <a:pt x="38" y="431"/>
                  </a:cubicBezTo>
                  <a:cubicBezTo>
                    <a:pt x="1" y="487"/>
                    <a:pt x="47" y="561"/>
                    <a:pt x="150" y="580"/>
                  </a:cubicBezTo>
                  <a:cubicBezTo>
                    <a:pt x="206" y="594"/>
                    <a:pt x="266" y="601"/>
                    <a:pt x="328" y="601"/>
                  </a:cubicBezTo>
                  <a:cubicBezTo>
                    <a:pt x="389" y="601"/>
                    <a:pt x="452" y="594"/>
                    <a:pt x="512" y="580"/>
                  </a:cubicBezTo>
                  <a:lnTo>
                    <a:pt x="512" y="580"/>
                  </a:lnTo>
                  <a:cubicBezTo>
                    <a:pt x="410" y="608"/>
                    <a:pt x="326" y="673"/>
                    <a:pt x="271" y="747"/>
                  </a:cubicBezTo>
                  <a:cubicBezTo>
                    <a:pt x="233" y="803"/>
                    <a:pt x="280" y="877"/>
                    <a:pt x="373" y="896"/>
                  </a:cubicBezTo>
                  <a:cubicBezTo>
                    <a:pt x="395" y="903"/>
                    <a:pt x="417" y="907"/>
                    <a:pt x="440" y="907"/>
                  </a:cubicBezTo>
                  <a:cubicBezTo>
                    <a:pt x="503" y="907"/>
                    <a:pt x="567" y="879"/>
                    <a:pt x="615" y="831"/>
                  </a:cubicBezTo>
                  <a:lnTo>
                    <a:pt x="615" y="831"/>
                  </a:lnTo>
                  <a:cubicBezTo>
                    <a:pt x="577" y="887"/>
                    <a:pt x="624" y="952"/>
                    <a:pt x="717" y="980"/>
                  </a:cubicBezTo>
                  <a:cubicBezTo>
                    <a:pt x="744" y="992"/>
                    <a:pt x="772" y="998"/>
                    <a:pt x="798" y="998"/>
                  </a:cubicBezTo>
                  <a:cubicBezTo>
                    <a:pt x="941" y="998"/>
                    <a:pt x="1053" y="825"/>
                    <a:pt x="959" y="691"/>
                  </a:cubicBezTo>
                  <a:lnTo>
                    <a:pt x="959" y="691"/>
                  </a:lnTo>
                  <a:cubicBezTo>
                    <a:pt x="1033" y="766"/>
                    <a:pt x="1126" y="812"/>
                    <a:pt x="1228" y="840"/>
                  </a:cubicBezTo>
                  <a:cubicBezTo>
                    <a:pt x="1250" y="847"/>
                    <a:pt x="1273" y="851"/>
                    <a:pt x="1295" y="851"/>
                  </a:cubicBezTo>
                  <a:cubicBezTo>
                    <a:pt x="1359" y="851"/>
                    <a:pt x="1422" y="823"/>
                    <a:pt x="1470" y="775"/>
                  </a:cubicBezTo>
                  <a:cubicBezTo>
                    <a:pt x="1506" y="721"/>
                    <a:pt x="1463" y="657"/>
                    <a:pt x="1375" y="628"/>
                  </a:cubicBezTo>
                  <a:lnTo>
                    <a:pt x="1375" y="628"/>
                  </a:lnTo>
                  <a:cubicBezTo>
                    <a:pt x="1395" y="634"/>
                    <a:pt x="1415" y="637"/>
                    <a:pt x="1435" y="637"/>
                  </a:cubicBezTo>
                  <a:cubicBezTo>
                    <a:pt x="1498" y="637"/>
                    <a:pt x="1559" y="609"/>
                    <a:pt x="1600" y="561"/>
                  </a:cubicBezTo>
                  <a:cubicBezTo>
                    <a:pt x="1638" y="496"/>
                    <a:pt x="1591" y="431"/>
                    <a:pt x="1498" y="403"/>
                  </a:cubicBezTo>
                  <a:cubicBezTo>
                    <a:pt x="1438" y="394"/>
                    <a:pt x="1377" y="389"/>
                    <a:pt x="1317" y="389"/>
                  </a:cubicBezTo>
                  <a:cubicBezTo>
                    <a:pt x="1256" y="389"/>
                    <a:pt x="1196" y="394"/>
                    <a:pt x="1135" y="403"/>
                  </a:cubicBezTo>
                  <a:cubicBezTo>
                    <a:pt x="1228" y="375"/>
                    <a:pt x="1312" y="319"/>
                    <a:pt x="1377" y="236"/>
                  </a:cubicBezTo>
                  <a:cubicBezTo>
                    <a:pt x="1414" y="180"/>
                    <a:pt x="1368" y="115"/>
                    <a:pt x="1275" y="87"/>
                  </a:cubicBezTo>
                  <a:cubicBezTo>
                    <a:pt x="1253" y="82"/>
                    <a:pt x="1231" y="80"/>
                    <a:pt x="1210" y="80"/>
                  </a:cubicBezTo>
                  <a:cubicBezTo>
                    <a:pt x="1140" y="80"/>
                    <a:pt x="1076" y="104"/>
                    <a:pt x="1033" y="161"/>
                  </a:cubicBezTo>
                  <a:cubicBezTo>
                    <a:pt x="1070" y="96"/>
                    <a:pt x="1024" y="31"/>
                    <a:pt x="922" y="12"/>
                  </a:cubicBezTo>
                  <a:cubicBezTo>
                    <a:pt x="897" y="4"/>
                    <a:pt x="872"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0"/>
            <p:cNvSpPr/>
            <p:nvPr/>
          </p:nvSpPr>
          <p:spPr>
            <a:xfrm>
              <a:off x="1636293" y="3273066"/>
              <a:ext cx="278098" cy="129414"/>
            </a:xfrm>
            <a:custGeom>
              <a:avLst/>
              <a:gdLst/>
              <a:ahLst/>
              <a:cxnLst/>
              <a:rect l="l" t="t" r="r" b="b"/>
              <a:pathLst>
                <a:path w="2540" h="1182" extrusionOk="0">
                  <a:moveTo>
                    <a:pt x="1" y="1"/>
                  </a:moveTo>
                  <a:lnTo>
                    <a:pt x="1" y="373"/>
                  </a:lnTo>
                  <a:cubicBezTo>
                    <a:pt x="1" y="931"/>
                    <a:pt x="670" y="1182"/>
                    <a:pt x="1265" y="1182"/>
                  </a:cubicBezTo>
                  <a:cubicBezTo>
                    <a:pt x="1861" y="1182"/>
                    <a:pt x="2539" y="931"/>
                    <a:pt x="2539" y="373"/>
                  </a:cubicBezTo>
                  <a:lnTo>
                    <a:pt x="2539" y="1"/>
                  </a:lnTo>
                  <a:close/>
                </a:path>
              </a:pathLst>
            </a:custGeom>
            <a:solidFill>
              <a:srgbClr val="F2D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0"/>
            <p:cNvSpPr/>
            <p:nvPr/>
          </p:nvSpPr>
          <p:spPr>
            <a:xfrm>
              <a:off x="1636293" y="3186570"/>
              <a:ext cx="278098" cy="176275"/>
            </a:xfrm>
            <a:custGeom>
              <a:avLst/>
              <a:gdLst/>
              <a:ahLst/>
              <a:cxnLst/>
              <a:rect l="l" t="t" r="r" b="b"/>
              <a:pathLst>
                <a:path w="2540" h="1610" extrusionOk="0">
                  <a:moveTo>
                    <a:pt x="1256" y="0"/>
                  </a:moveTo>
                  <a:cubicBezTo>
                    <a:pt x="698" y="0"/>
                    <a:pt x="1" y="233"/>
                    <a:pt x="1" y="791"/>
                  </a:cubicBezTo>
                  <a:cubicBezTo>
                    <a:pt x="1" y="1358"/>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a:off x="1651622" y="3193687"/>
              <a:ext cx="246456" cy="155910"/>
            </a:xfrm>
            <a:custGeom>
              <a:avLst/>
              <a:gdLst/>
              <a:ahLst/>
              <a:cxnLst/>
              <a:rect l="l" t="t" r="r" b="b"/>
              <a:pathLst>
                <a:path w="2251" h="1424" extrusionOk="0">
                  <a:moveTo>
                    <a:pt x="1116" y="0"/>
                  </a:moveTo>
                  <a:cubicBezTo>
                    <a:pt x="623" y="0"/>
                    <a:pt x="0" y="205"/>
                    <a:pt x="0" y="707"/>
                  </a:cubicBezTo>
                  <a:cubicBezTo>
                    <a:pt x="0" y="1200"/>
                    <a:pt x="595" y="1423"/>
                    <a:pt x="111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a:off x="1650527" y="3193687"/>
              <a:ext cx="247551" cy="85619"/>
            </a:xfrm>
            <a:custGeom>
              <a:avLst/>
              <a:gdLst/>
              <a:ahLst/>
              <a:cxnLst/>
              <a:rect l="l" t="t" r="r" b="b"/>
              <a:pathLst>
                <a:path w="2261" h="782" extrusionOk="0">
                  <a:moveTo>
                    <a:pt x="1117" y="0"/>
                  </a:moveTo>
                  <a:cubicBezTo>
                    <a:pt x="615" y="0"/>
                    <a:pt x="10" y="205"/>
                    <a:pt x="10" y="707"/>
                  </a:cubicBezTo>
                  <a:cubicBezTo>
                    <a:pt x="1" y="726"/>
                    <a:pt x="1" y="754"/>
                    <a:pt x="10" y="782"/>
                  </a:cubicBezTo>
                  <a:cubicBezTo>
                    <a:pt x="75" y="335"/>
                    <a:pt x="661" y="140"/>
                    <a:pt x="1126" y="140"/>
                  </a:cubicBezTo>
                  <a:cubicBezTo>
                    <a:pt x="1610" y="140"/>
                    <a:pt x="2196" y="335"/>
                    <a:pt x="2261" y="782"/>
                  </a:cubicBezTo>
                  <a:cubicBezTo>
                    <a:pt x="2261" y="754"/>
                    <a:pt x="2261" y="735"/>
                    <a:pt x="2261" y="707"/>
                  </a:cubicBezTo>
                  <a:cubicBezTo>
                    <a:pt x="226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a:off x="1689285" y="3229271"/>
              <a:ext cx="173209" cy="108283"/>
            </a:xfrm>
            <a:custGeom>
              <a:avLst/>
              <a:gdLst/>
              <a:ahLst/>
              <a:cxnLst/>
              <a:rect l="l" t="t" r="r" b="b"/>
              <a:pathLst>
                <a:path w="1582" h="989" extrusionOk="0">
                  <a:moveTo>
                    <a:pt x="1339" y="624"/>
                  </a:moveTo>
                  <a:cubicBezTo>
                    <a:pt x="1364" y="624"/>
                    <a:pt x="1385" y="628"/>
                    <a:pt x="1404" y="628"/>
                  </a:cubicBezTo>
                  <a:cubicBezTo>
                    <a:pt x="1414" y="628"/>
                    <a:pt x="1423" y="627"/>
                    <a:pt x="1432" y="624"/>
                  </a:cubicBezTo>
                  <a:lnTo>
                    <a:pt x="1432" y="624"/>
                  </a:lnTo>
                  <a:lnTo>
                    <a:pt x="1414" y="652"/>
                  </a:lnTo>
                  <a:cubicBezTo>
                    <a:pt x="1386" y="633"/>
                    <a:pt x="1367" y="624"/>
                    <a:pt x="1339" y="624"/>
                  </a:cubicBez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19" y="140"/>
                  </a:cubicBezTo>
                  <a:cubicBezTo>
                    <a:pt x="275" y="140"/>
                    <a:pt x="232" y="150"/>
                    <a:pt x="196" y="168"/>
                  </a:cubicBezTo>
                  <a:lnTo>
                    <a:pt x="140" y="122"/>
                  </a:lnTo>
                  <a:lnTo>
                    <a:pt x="140" y="252"/>
                  </a:lnTo>
                  <a:cubicBezTo>
                    <a:pt x="140" y="295"/>
                    <a:pt x="172" y="339"/>
                    <a:pt x="237" y="359"/>
                  </a:cubicBezTo>
                  <a:lnTo>
                    <a:pt x="237" y="359"/>
                  </a:lnTo>
                  <a:cubicBezTo>
                    <a:pt x="221" y="356"/>
                    <a:pt x="204" y="354"/>
                    <a:pt x="187" y="354"/>
                  </a:cubicBezTo>
                  <a:cubicBezTo>
                    <a:pt x="145" y="354"/>
                    <a:pt x="101" y="364"/>
                    <a:pt x="65" y="382"/>
                  </a:cubicBezTo>
                  <a:lnTo>
                    <a:pt x="0" y="345"/>
                  </a:lnTo>
                  <a:lnTo>
                    <a:pt x="0" y="466"/>
                  </a:lnTo>
                  <a:cubicBezTo>
                    <a:pt x="0" y="512"/>
                    <a:pt x="47" y="559"/>
                    <a:pt x="121" y="577"/>
                  </a:cubicBezTo>
                  <a:cubicBezTo>
                    <a:pt x="182" y="587"/>
                    <a:pt x="242" y="591"/>
                    <a:pt x="302" y="591"/>
                  </a:cubicBezTo>
                  <a:cubicBezTo>
                    <a:pt x="363" y="591"/>
                    <a:pt x="423" y="587"/>
                    <a:pt x="484" y="577"/>
                  </a:cubicBezTo>
                  <a:lnTo>
                    <a:pt x="484" y="577"/>
                  </a:lnTo>
                  <a:cubicBezTo>
                    <a:pt x="409" y="605"/>
                    <a:pt x="344" y="643"/>
                    <a:pt x="289" y="689"/>
                  </a:cubicBezTo>
                  <a:lnTo>
                    <a:pt x="223" y="661"/>
                  </a:lnTo>
                  <a:lnTo>
                    <a:pt x="223" y="773"/>
                  </a:lnTo>
                  <a:cubicBezTo>
                    <a:pt x="223" y="819"/>
                    <a:pt x="270" y="866"/>
                    <a:pt x="344" y="894"/>
                  </a:cubicBezTo>
                  <a:cubicBezTo>
                    <a:pt x="366" y="901"/>
                    <a:pt x="389" y="904"/>
                    <a:pt x="411" y="904"/>
                  </a:cubicBezTo>
                  <a:cubicBezTo>
                    <a:pt x="475" y="904"/>
                    <a:pt x="538" y="877"/>
                    <a:pt x="586" y="829"/>
                  </a:cubicBezTo>
                  <a:lnTo>
                    <a:pt x="586" y="829"/>
                  </a:lnTo>
                  <a:cubicBezTo>
                    <a:pt x="549" y="884"/>
                    <a:pt x="595" y="949"/>
                    <a:pt x="688" y="977"/>
                  </a:cubicBezTo>
                  <a:cubicBezTo>
                    <a:pt x="710" y="985"/>
                    <a:pt x="733" y="988"/>
                    <a:pt x="755" y="988"/>
                  </a:cubicBezTo>
                  <a:cubicBezTo>
                    <a:pt x="819" y="988"/>
                    <a:pt x="882" y="960"/>
                    <a:pt x="930" y="912"/>
                  </a:cubicBezTo>
                  <a:cubicBezTo>
                    <a:pt x="949" y="884"/>
                    <a:pt x="958" y="856"/>
                    <a:pt x="958" y="829"/>
                  </a:cubicBezTo>
                  <a:cubicBezTo>
                    <a:pt x="958" y="810"/>
                    <a:pt x="958" y="801"/>
                    <a:pt x="958" y="791"/>
                  </a:cubicBezTo>
                  <a:lnTo>
                    <a:pt x="958" y="717"/>
                  </a:lnTo>
                  <a:cubicBezTo>
                    <a:pt x="1023" y="773"/>
                    <a:pt x="1107" y="819"/>
                    <a:pt x="1200" y="838"/>
                  </a:cubicBezTo>
                  <a:cubicBezTo>
                    <a:pt x="1222" y="845"/>
                    <a:pt x="1244" y="849"/>
                    <a:pt x="1267" y="849"/>
                  </a:cubicBezTo>
                  <a:cubicBezTo>
                    <a:pt x="1330" y="849"/>
                    <a:pt x="1394" y="821"/>
                    <a:pt x="1442" y="773"/>
                  </a:cubicBezTo>
                  <a:cubicBezTo>
                    <a:pt x="1451" y="763"/>
                    <a:pt x="1451" y="745"/>
                    <a:pt x="1451" y="736"/>
                  </a:cubicBezTo>
                  <a:lnTo>
                    <a:pt x="1451" y="633"/>
                  </a:lnTo>
                  <a:cubicBezTo>
                    <a:pt x="1497" y="624"/>
                    <a:pt x="1544" y="605"/>
                    <a:pt x="1572" y="568"/>
                  </a:cubicBezTo>
                  <a:cubicBezTo>
                    <a:pt x="1581" y="550"/>
                    <a:pt x="1581" y="540"/>
                    <a:pt x="1581" y="531"/>
                  </a:cubicBezTo>
                  <a:lnTo>
                    <a:pt x="1581" y="401"/>
                  </a:lnTo>
                  <a:lnTo>
                    <a:pt x="1544" y="429"/>
                  </a:lnTo>
                  <a:cubicBezTo>
                    <a:pt x="1516" y="419"/>
                    <a:pt x="1497" y="410"/>
                    <a:pt x="1479" y="410"/>
                  </a:cubicBezTo>
                  <a:cubicBezTo>
                    <a:pt x="1418" y="396"/>
                    <a:pt x="1356" y="389"/>
                    <a:pt x="1294" y="389"/>
                  </a:cubicBezTo>
                  <a:cubicBezTo>
                    <a:pt x="1232" y="389"/>
                    <a:pt x="1172" y="396"/>
                    <a:pt x="1116" y="410"/>
                  </a:cubicBezTo>
                  <a:cubicBezTo>
                    <a:pt x="1209" y="373"/>
                    <a:pt x="1293" y="317"/>
                    <a:pt x="1358" y="243"/>
                  </a:cubicBezTo>
                  <a:cubicBezTo>
                    <a:pt x="1367" y="224"/>
                    <a:pt x="1367" y="205"/>
                    <a:pt x="1367" y="187"/>
                  </a:cubicBezTo>
                  <a:lnTo>
                    <a:pt x="1367" y="75"/>
                  </a:lnTo>
                  <a:lnTo>
                    <a:pt x="1321" y="122"/>
                  </a:lnTo>
                  <a:cubicBezTo>
                    <a:pt x="1302" y="103"/>
                    <a:pt x="1274" y="94"/>
                    <a:pt x="1256" y="94"/>
                  </a:cubicBezTo>
                  <a:cubicBezTo>
                    <a:pt x="1229" y="86"/>
                    <a:pt x="1201" y="82"/>
                    <a:pt x="1175" y="82"/>
                  </a:cubicBezTo>
                  <a:cubicBezTo>
                    <a:pt x="1112" y="82"/>
                    <a:pt x="1053" y="106"/>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a:off x="1687205" y="3214928"/>
              <a:ext cx="179341" cy="109269"/>
            </a:xfrm>
            <a:custGeom>
              <a:avLst/>
              <a:gdLst/>
              <a:ahLst/>
              <a:cxnLst/>
              <a:rect l="l" t="t" r="r" b="b"/>
              <a:pathLst>
                <a:path w="1638" h="998" extrusionOk="0">
                  <a:moveTo>
                    <a:pt x="855" y="0"/>
                  </a:moveTo>
                  <a:cubicBezTo>
                    <a:pt x="792" y="0"/>
                    <a:pt x="730" y="28"/>
                    <a:pt x="689" y="76"/>
                  </a:cubicBezTo>
                  <a:cubicBezTo>
                    <a:pt x="642" y="150"/>
                    <a:pt x="642" y="234"/>
                    <a:pt x="689" y="309"/>
                  </a:cubicBezTo>
                  <a:cubicBezTo>
                    <a:pt x="614" y="234"/>
                    <a:pt x="521" y="178"/>
                    <a:pt x="419" y="150"/>
                  </a:cubicBezTo>
                  <a:cubicBezTo>
                    <a:pt x="395" y="143"/>
                    <a:pt x="371" y="140"/>
                    <a:pt x="347" y="140"/>
                  </a:cubicBezTo>
                  <a:cubicBezTo>
                    <a:pt x="280" y="140"/>
                    <a:pt x="219" y="168"/>
                    <a:pt x="177" y="216"/>
                  </a:cubicBezTo>
                  <a:cubicBezTo>
                    <a:pt x="144" y="274"/>
                    <a:pt x="178" y="333"/>
                    <a:pt x="253" y="357"/>
                  </a:cubicBezTo>
                  <a:lnTo>
                    <a:pt x="253" y="357"/>
                  </a:lnTo>
                  <a:cubicBezTo>
                    <a:pt x="240" y="355"/>
                    <a:pt x="226" y="354"/>
                    <a:pt x="213" y="354"/>
                  </a:cubicBezTo>
                  <a:cubicBezTo>
                    <a:pt x="149" y="354"/>
                    <a:pt x="86" y="381"/>
                    <a:pt x="38" y="429"/>
                  </a:cubicBezTo>
                  <a:cubicBezTo>
                    <a:pt x="1" y="495"/>
                    <a:pt x="47" y="560"/>
                    <a:pt x="149" y="578"/>
                  </a:cubicBezTo>
                  <a:cubicBezTo>
                    <a:pt x="205" y="592"/>
                    <a:pt x="266" y="599"/>
                    <a:pt x="327" y="599"/>
                  </a:cubicBezTo>
                  <a:cubicBezTo>
                    <a:pt x="389" y="599"/>
                    <a:pt x="452" y="592"/>
                    <a:pt x="512" y="578"/>
                  </a:cubicBezTo>
                  <a:lnTo>
                    <a:pt x="512" y="578"/>
                  </a:lnTo>
                  <a:cubicBezTo>
                    <a:pt x="410" y="615"/>
                    <a:pt x="326" y="671"/>
                    <a:pt x="270" y="746"/>
                  </a:cubicBezTo>
                  <a:cubicBezTo>
                    <a:pt x="233" y="811"/>
                    <a:pt x="280" y="876"/>
                    <a:pt x="373" y="894"/>
                  </a:cubicBezTo>
                  <a:cubicBezTo>
                    <a:pt x="395" y="902"/>
                    <a:pt x="417" y="905"/>
                    <a:pt x="440" y="905"/>
                  </a:cubicBezTo>
                  <a:cubicBezTo>
                    <a:pt x="503" y="905"/>
                    <a:pt x="566" y="877"/>
                    <a:pt x="614" y="829"/>
                  </a:cubicBezTo>
                  <a:lnTo>
                    <a:pt x="614" y="829"/>
                  </a:lnTo>
                  <a:cubicBezTo>
                    <a:pt x="577" y="894"/>
                    <a:pt x="624" y="960"/>
                    <a:pt x="717" y="978"/>
                  </a:cubicBezTo>
                  <a:cubicBezTo>
                    <a:pt x="745" y="991"/>
                    <a:pt x="773" y="997"/>
                    <a:pt x="800" y="997"/>
                  </a:cubicBezTo>
                  <a:cubicBezTo>
                    <a:pt x="942" y="997"/>
                    <a:pt x="1052" y="831"/>
                    <a:pt x="958" y="690"/>
                  </a:cubicBezTo>
                  <a:lnTo>
                    <a:pt x="958" y="690"/>
                  </a:lnTo>
                  <a:cubicBezTo>
                    <a:pt x="1033" y="764"/>
                    <a:pt x="1126" y="820"/>
                    <a:pt x="1228" y="839"/>
                  </a:cubicBezTo>
                  <a:cubicBezTo>
                    <a:pt x="1250" y="846"/>
                    <a:pt x="1273" y="849"/>
                    <a:pt x="1295" y="849"/>
                  </a:cubicBezTo>
                  <a:cubicBezTo>
                    <a:pt x="1359" y="849"/>
                    <a:pt x="1422" y="822"/>
                    <a:pt x="1470" y="774"/>
                  </a:cubicBezTo>
                  <a:cubicBezTo>
                    <a:pt x="1506" y="719"/>
                    <a:pt x="1463" y="656"/>
                    <a:pt x="1375" y="627"/>
                  </a:cubicBezTo>
                  <a:lnTo>
                    <a:pt x="1375" y="627"/>
                  </a:lnTo>
                  <a:cubicBezTo>
                    <a:pt x="1394" y="633"/>
                    <a:pt x="1414" y="636"/>
                    <a:pt x="1434" y="636"/>
                  </a:cubicBezTo>
                  <a:cubicBezTo>
                    <a:pt x="1497" y="636"/>
                    <a:pt x="1559" y="608"/>
                    <a:pt x="1600" y="560"/>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4" y="39"/>
                    <a:pt x="921" y="11"/>
                  </a:cubicBezTo>
                  <a:cubicBezTo>
                    <a:pt x="899" y="4"/>
                    <a:pt x="877" y="0"/>
                    <a:pt x="8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0"/>
            <p:cNvSpPr/>
            <p:nvPr/>
          </p:nvSpPr>
          <p:spPr>
            <a:xfrm>
              <a:off x="1787058" y="3456349"/>
              <a:ext cx="277989" cy="130400"/>
            </a:xfrm>
            <a:custGeom>
              <a:avLst/>
              <a:gdLst/>
              <a:ahLst/>
              <a:cxnLst/>
              <a:rect l="l" t="t" r="r" b="b"/>
              <a:pathLst>
                <a:path w="2539" h="1191"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0"/>
            <p:cNvSpPr/>
            <p:nvPr/>
          </p:nvSpPr>
          <p:spPr>
            <a:xfrm>
              <a:off x="1787058" y="3370839"/>
              <a:ext cx="277989" cy="176275"/>
            </a:xfrm>
            <a:custGeom>
              <a:avLst/>
              <a:gdLst/>
              <a:ahLst/>
              <a:cxnLst/>
              <a:rect l="l" t="t" r="r" b="b"/>
              <a:pathLst>
                <a:path w="2539" h="1610" extrusionOk="0">
                  <a:moveTo>
                    <a:pt x="1255" y="0"/>
                  </a:moveTo>
                  <a:cubicBezTo>
                    <a:pt x="707" y="0"/>
                    <a:pt x="0" y="233"/>
                    <a:pt x="0" y="791"/>
                  </a:cubicBezTo>
                  <a:cubicBezTo>
                    <a:pt x="0" y="1349"/>
                    <a:pt x="670" y="1609"/>
                    <a:pt x="1265" y="1609"/>
                  </a:cubicBezTo>
                  <a:cubicBezTo>
                    <a:pt x="1851" y="1609"/>
                    <a:pt x="2539" y="1358"/>
                    <a:pt x="2539" y="791"/>
                  </a:cubicBezTo>
                  <a:cubicBezTo>
                    <a:pt x="2539" y="233"/>
                    <a:pt x="1832"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1802277" y="3377956"/>
              <a:ext cx="246456" cy="155910"/>
            </a:xfrm>
            <a:custGeom>
              <a:avLst/>
              <a:gdLst/>
              <a:ahLst/>
              <a:cxnLst/>
              <a:rect l="l" t="t" r="r" b="b"/>
              <a:pathLst>
                <a:path w="2251" h="1424" extrusionOk="0">
                  <a:moveTo>
                    <a:pt x="1116" y="1"/>
                  </a:moveTo>
                  <a:cubicBezTo>
                    <a:pt x="624" y="1"/>
                    <a:pt x="0" y="205"/>
                    <a:pt x="0" y="698"/>
                  </a:cubicBezTo>
                  <a:cubicBezTo>
                    <a:pt x="0" y="1182"/>
                    <a:pt x="596" y="1423"/>
                    <a:pt x="1126" y="1423"/>
                  </a:cubicBezTo>
                  <a:cubicBezTo>
                    <a:pt x="1646" y="1423"/>
                    <a:pt x="2251" y="1191"/>
                    <a:pt x="2251" y="698"/>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1801292" y="3377956"/>
              <a:ext cx="247442" cy="84634"/>
            </a:xfrm>
            <a:custGeom>
              <a:avLst/>
              <a:gdLst/>
              <a:ahLst/>
              <a:cxnLst/>
              <a:rect l="l" t="t" r="r" b="b"/>
              <a:pathLst>
                <a:path w="2260" h="773" extrusionOk="0">
                  <a:moveTo>
                    <a:pt x="1125" y="1"/>
                  </a:moveTo>
                  <a:cubicBezTo>
                    <a:pt x="614" y="1"/>
                    <a:pt x="9" y="205"/>
                    <a:pt x="9" y="698"/>
                  </a:cubicBezTo>
                  <a:cubicBezTo>
                    <a:pt x="0" y="717"/>
                    <a:pt x="0" y="745"/>
                    <a:pt x="9" y="772"/>
                  </a:cubicBezTo>
                  <a:cubicBezTo>
                    <a:pt x="75" y="335"/>
                    <a:pt x="660" y="140"/>
                    <a:pt x="1125" y="140"/>
                  </a:cubicBezTo>
                  <a:cubicBezTo>
                    <a:pt x="1609" y="140"/>
                    <a:pt x="2204" y="335"/>
                    <a:pt x="2260" y="772"/>
                  </a:cubicBezTo>
                  <a:cubicBezTo>
                    <a:pt x="2260" y="754"/>
                    <a:pt x="2260" y="726"/>
                    <a:pt x="2260" y="707"/>
                  </a:cubicBezTo>
                  <a:cubicBezTo>
                    <a:pt x="2260" y="205"/>
                    <a:pt x="1628"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1839941" y="3412554"/>
              <a:ext cx="173209" cy="107407"/>
            </a:xfrm>
            <a:custGeom>
              <a:avLst/>
              <a:gdLst/>
              <a:ahLst/>
              <a:cxnLst/>
              <a:rect l="l" t="t" r="r" b="b"/>
              <a:pathLst>
                <a:path w="1582" h="981" extrusionOk="0">
                  <a:moveTo>
                    <a:pt x="1349" y="624"/>
                  </a:moveTo>
                  <a:lnTo>
                    <a:pt x="1349" y="624"/>
                  </a:lnTo>
                  <a:cubicBezTo>
                    <a:pt x="1377" y="633"/>
                    <a:pt x="1405" y="633"/>
                    <a:pt x="1433" y="633"/>
                  </a:cubicBezTo>
                  <a:lnTo>
                    <a:pt x="1414" y="652"/>
                  </a:lnTo>
                  <a:cubicBezTo>
                    <a:pt x="1395" y="642"/>
                    <a:pt x="1368" y="633"/>
                    <a:pt x="1349" y="624"/>
                  </a:cubicBezTo>
                  <a:close/>
                  <a:moveTo>
                    <a:pt x="940" y="689"/>
                  </a:moveTo>
                  <a:lnTo>
                    <a:pt x="949" y="698"/>
                  </a:lnTo>
                  <a:lnTo>
                    <a:pt x="949" y="708"/>
                  </a:lnTo>
                  <a:lnTo>
                    <a:pt x="940" y="689"/>
                  </a:ln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20" y="140"/>
                  </a:cubicBezTo>
                  <a:cubicBezTo>
                    <a:pt x="276" y="140"/>
                    <a:pt x="232" y="150"/>
                    <a:pt x="196" y="168"/>
                  </a:cubicBezTo>
                  <a:lnTo>
                    <a:pt x="140" y="122"/>
                  </a:lnTo>
                  <a:lnTo>
                    <a:pt x="140" y="252"/>
                  </a:lnTo>
                  <a:cubicBezTo>
                    <a:pt x="140" y="296"/>
                    <a:pt x="183" y="341"/>
                    <a:pt x="244" y="361"/>
                  </a:cubicBezTo>
                  <a:lnTo>
                    <a:pt x="244" y="361"/>
                  </a:lnTo>
                  <a:cubicBezTo>
                    <a:pt x="226" y="356"/>
                    <a:pt x="207" y="354"/>
                    <a:pt x="187" y="354"/>
                  </a:cubicBezTo>
                  <a:cubicBezTo>
                    <a:pt x="145" y="354"/>
                    <a:pt x="102" y="364"/>
                    <a:pt x="66" y="382"/>
                  </a:cubicBezTo>
                  <a:lnTo>
                    <a:pt x="1" y="345"/>
                  </a:lnTo>
                  <a:lnTo>
                    <a:pt x="1" y="466"/>
                  </a:lnTo>
                  <a:cubicBezTo>
                    <a:pt x="1" y="512"/>
                    <a:pt x="47" y="559"/>
                    <a:pt x="121" y="577"/>
                  </a:cubicBezTo>
                  <a:cubicBezTo>
                    <a:pt x="182" y="587"/>
                    <a:pt x="242" y="591"/>
                    <a:pt x="303" y="591"/>
                  </a:cubicBezTo>
                  <a:cubicBezTo>
                    <a:pt x="363" y="591"/>
                    <a:pt x="424" y="587"/>
                    <a:pt x="484" y="577"/>
                  </a:cubicBezTo>
                  <a:lnTo>
                    <a:pt x="484" y="577"/>
                  </a:lnTo>
                  <a:cubicBezTo>
                    <a:pt x="410" y="605"/>
                    <a:pt x="345" y="633"/>
                    <a:pt x="289" y="680"/>
                  </a:cubicBezTo>
                  <a:lnTo>
                    <a:pt x="224" y="661"/>
                  </a:lnTo>
                  <a:lnTo>
                    <a:pt x="224" y="773"/>
                  </a:lnTo>
                  <a:cubicBezTo>
                    <a:pt x="224" y="819"/>
                    <a:pt x="270" y="866"/>
                    <a:pt x="345" y="893"/>
                  </a:cubicBezTo>
                  <a:cubicBezTo>
                    <a:pt x="364" y="898"/>
                    <a:pt x="385" y="900"/>
                    <a:pt x="405" y="900"/>
                  </a:cubicBezTo>
                  <a:cubicBezTo>
                    <a:pt x="471" y="900"/>
                    <a:pt x="537" y="876"/>
                    <a:pt x="586" y="819"/>
                  </a:cubicBezTo>
                  <a:lnTo>
                    <a:pt x="586" y="819"/>
                  </a:lnTo>
                  <a:cubicBezTo>
                    <a:pt x="549" y="884"/>
                    <a:pt x="596" y="949"/>
                    <a:pt x="689" y="968"/>
                  </a:cubicBezTo>
                  <a:cubicBezTo>
                    <a:pt x="713" y="976"/>
                    <a:pt x="738" y="980"/>
                    <a:pt x="763" y="980"/>
                  </a:cubicBezTo>
                  <a:cubicBezTo>
                    <a:pt x="824" y="980"/>
                    <a:pt x="884" y="955"/>
                    <a:pt x="930" y="903"/>
                  </a:cubicBezTo>
                  <a:cubicBezTo>
                    <a:pt x="949" y="884"/>
                    <a:pt x="958" y="856"/>
                    <a:pt x="958" y="819"/>
                  </a:cubicBezTo>
                  <a:cubicBezTo>
                    <a:pt x="958" y="810"/>
                    <a:pt x="958" y="800"/>
                    <a:pt x="958" y="791"/>
                  </a:cubicBezTo>
                  <a:lnTo>
                    <a:pt x="958" y="717"/>
                  </a:lnTo>
                  <a:cubicBezTo>
                    <a:pt x="1033" y="773"/>
                    <a:pt x="1116" y="819"/>
                    <a:pt x="1200" y="838"/>
                  </a:cubicBezTo>
                  <a:cubicBezTo>
                    <a:pt x="1222" y="845"/>
                    <a:pt x="1245" y="848"/>
                    <a:pt x="1267" y="848"/>
                  </a:cubicBezTo>
                  <a:cubicBezTo>
                    <a:pt x="1331" y="848"/>
                    <a:pt x="1394" y="821"/>
                    <a:pt x="1442" y="773"/>
                  </a:cubicBezTo>
                  <a:cubicBezTo>
                    <a:pt x="1451" y="763"/>
                    <a:pt x="1451" y="745"/>
                    <a:pt x="1451" y="735"/>
                  </a:cubicBezTo>
                  <a:lnTo>
                    <a:pt x="1451" y="633"/>
                  </a:lnTo>
                  <a:cubicBezTo>
                    <a:pt x="1498" y="624"/>
                    <a:pt x="1544" y="596"/>
                    <a:pt x="1572" y="559"/>
                  </a:cubicBezTo>
                  <a:cubicBezTo>
                    <a:pt x="1581" y="549"/>
                    <a:pt x="1581" y="540"/>
                    <a:pt x="1581" y="522"/>
                  </a:cubicBezTo>
                  <a:lnTo>
                    <a:pt x="1581" y="401"/>
                  </a:lnTo>
                  <a:lnTo>
                    <a:pt x="1544" y="438"/>
                  </a:lnTo>
                  <a:cubicBezTo>
                    <a:pt x="1526" y="429"/>
                    <a:pt x="1498" y="419"/>
                    <a:pt x="1479" y="410"/>
                  </a:cubicBezTo>
                  <a:cubicBezTo>
                    <a:pt x="1419" y="401"/>
                    <a:pt x="1358" y="396"/>
                    <a:pt x="1298" y="396"/>
                  </a:cubicBezTo>
                  <a:cubicBezTo>
                    <a:pt x="1237" y="396"/>
                    <a:pt x="1177" y="401"/>
                    <a:pt x="1116" y="410"/>
                  </a:cubicBezTo>
                  <a:cubicBezTo>
                    <a:pt x="1209" y="382"/>
                    <a:pt x="1293" y="326"/>
                    <a:pt x="1358" y="243"/>
                  </a:cubicBezTo>
                  <a:cubicBezTo>
                    <a:pt x="1368" y="233"/>
                    <a:pt x="1377" y="215"/>
                    <a:pt x="1368" y="196"/>
                  </a:cubicBezTo>
                  <a:lnTo>
                    <a:pt x="1368" y="84"/>
                  </a:lnTo>
                  <a:lnTo>
                    <a:pt x="1330" y="122"/>
                  </a:lnTo>
                  <a:cubicBezTo>
                    <a:pt x="1289" y="95"/>
                    <a:pt x="1242" y="83"/>
                    <a:pt x="1197" y="83"/>
                  </a:cubicBezTo>
                  <a:cubicBezTo>
                    <a:pt x="1130" y="83"/>
                    <a:pt x="1064" y="109"/>
                    <a:pt x="1014" y="159"/>
                  </a:cubicBezTo>
                  <a:cubicBezTo>
                    <a:pt x="1051"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1837861" y="3398321"/>
              <a:ext cx="179341" cy="109816"/>
            </a:xfrm>
            <a:custGeom>
              <a:avLst/>
              <a:gdLst/>
              <a:ahLst/>
              <a:cxnLst/>
              <a:rect l="l" t="t" r="r" b="b"/>
              <a:pathLst>
                <a:path w="1638" h="1003" extrusionOk="0">
                  <a:moveTo>
                    <a:pt x="841" y="0"/>
                  </a:moveTo>
                  <a:cubicBezTo>
                    <a:pt x="697" y="0"/>
                    <a:pt x="587" y="174"/>
                    <a:pt x="689" y="307"/>
                  </a:cubicBezTo>
                  <a:cubicBezTo>
                    <a:pt x="615" y="233"/>
                    <a:pt x="512" y="187"/>
                    <a:pt x="419" y="159"/>
                  </a:cubicBezTo>
                  <a:cubicBezTo>
                    <a:pt x="395" y="151"/>
                    <a:pt x="371" y="148"/>
                    <a:pt x="347" y="148"/>
                  </a:cubicBezTo>
                  <a:cubicBezTo>
                    <a:pt x="280" y="148"/>
                    <a:pt x="219" y="176"/>
                    <a:pt x="178" y="224"/>
                  </a:cubicBezTo>
                  <a:cubicBezTo>
                    <a:pt x="141" y="278"/>
                    <a:pt x="185" y="341"/>
                    <a:pt x="273" y="370"/>
                  </a:cubicBezTo>
                  <a:lnTo>
                    <a:pt x="273" y="370"/>
                  </a:lnTo>
                  <a:cubicBezTo>
                    <a:pt x="253" y="365"/>
                    <a:pt x="233" y="362"/>
                    <a:pt x="213" y="362"/>
                  </a:cubicBezTo>
                  <a:cubicBezTo>
                    <a:pt x="150" y="362"/>
                    <a:pt x="86" y="390"/>
                    <a:pt x="38" y="438"/>
                  </a:cubicBezTo>
                  <a:cubicBezTo>
                    <a:pt x="1" y="493"/>
                    <a:pt x="47" y="559"/>
                    <a:pt x="150" y="586"/>
                  </a:cubicBezTo>
                  <a:cubicBezTo>
                    <a:pt x="206" y="600"/>
                    <a:pt x="266" y="607"/>
                    <a:pt x="328" y="607"/>
                  </a:cubicBezTo>
                  <a:cubicBezTo>
                    <a:pt x="389" y="607"/>
                    <a:pt x="452" y="600"/>
                    <a:pt x="512" y="586"/>
                  </a:cubicBezTo>
                  <a:lnTo>
                    <a:pt x="512" y="586"/>
                  </a:lnTo>
                  <a:cubicBezTo>
                    <a:pt x="410" y="614"/>
                    <a:pt x="326" y="670"/>
                    <a:pt x="271" y="754"/>
                  </a:cubicBezTo>
                  <a:cubicBezTo>
                    <a:pt x="233" y="810"/>
                    <a:pt x="280" y="875"/>
                    <a:pt x="373" y="903"/>
                  </a:cubicBezTo>
                  <a:cubicBezTo>
                    <a:pt x="395" y="910"/>
                    <a:pt x="417" y="913"/>
                    <a:pt x="440" y="913"/>
                  </a:cubicBezTo>
                  <a:cubicBezTo>
                    <a:pt x="503" y="913"/>
                    <a:pt x="567" y="886"/>
                    <a:pt x="615" y="838"/>
                  </a:cubicBezTo>
                  <a:lnTo>
                    <a:pt x="615" y="838"/>
                  </a:lnTo>
                  <a:cubicBezTo>
                    <a:pt x="578" y="893"/>
                    <a:pt x="624" y="958"/>
                    <a:pt x="717" y="986"/>
                  </a:cubicBezTo>
                  <a:cubicBezTo>
                    <a:pt x="743" y="997"/>
                    <a:pt x="769" y="1002"/>
                    <a:pt x="793" y="1002"/>
                  </a:cubicBezTo>
                  <a:cubicBezTo>
                    <a:pt x="939" y="1002"/>
                    <a:pt x="1054" y="833"/>
                    <a:pt x="959" y="698"/>
                  </a:cubicBezTo>
                  <a:lnTo>
                    <a:pt x="959" y="698"/>
                  </a:lnTo>
                  <a:cubicBezTo>
                    <a:pt x="1033" y="772"/>
                    <a:pt x="1126" y="819"/>
                    <a:pt x="1228" y="847"/>
                  </a:cubicBezTo>
                  <a:cubicBezTo>
                    <a:pt x="1250" y="854"/>
                    <a:pt x="1273" y="858"/>
                    <a:pt x="1295" y="858"/>
                  </a:cubicBezTo>
                  <a:cubicBezTo>
                    <a:pt x="1359" y="858"/>
                    <a:pt x="1422" y="830"/>
                    <a:pt x="1470" y="782"/>
                  </a:cubicBezTo>
                  <a:cubicBezTo>
                    <a:pt x="1504" y="723"/>
                    <a:pt x="1469" y="664"/>
                    <a:pt x="1388" y="640"/>
                  </a:cubicBezTo>
                  <a:lnTo>
                    <a:pt x="1388" y="640"/>
                  </a:lnTo>
                  <a:cubicBezTo>
                    <a:pt x="1402" y="642"/>
                    <a:pt x="1417" y="644"/>
                    <a:pt x="1431" y="644"/>
                  </a:cubicBezTo>
                  <a:cubicBezTo>
                    <a:pt x="1498" y="644"/>
                    <a:pt x="1559" y="616"/>
                    <a:pt x="1600" y="568"/>
                  </a:cubicBezTo>
                  <a:cubicBezTo>
                    <a:pt x="1638" y="503"/>
                    <a:pt x="1600" y="438"/>
                    <a:pt x="1498" y="419"/>
                  </a:cubicBezTo>
                  <a:cubicBezTo>
                    <a:pt x="1438" y="405"/>
                    <a:pt x="1377" y="398"/>
                    <a:pt x="1317" y="398"/>
                  </a:cubicBezTo>
                  <a:cubicBezTo>
                    <a:pt x="1256" y="398"/>
                    <a:pt x="1196" y="405"/>
                    <a:pt x="1135" y="419"/>
                  </a:cubicBezTo>
                  <a:cubicBezTo>
                    <a:pt x="1228" y="391"/>
                    <a:pt x="1312" y="326"/>
                    <a:pt x="1377" y="252"/>
                  </a:cubicBezTo>
                  <a:cubicBezTo>
                    <a:pt x="1414" y="187"/>
                    <a:pt x="1368" y="121"/>
                    <a:pt x="1275" y="103"/>
                  </a:cubicBezTo>
                  <a:cubicBezTo>
                    <a:pt x="1251" y="96"/>
                    <a:pt x="1226" y="92"/>
                    <a:pt x="1203" y="92"/>
                  </a:cubicBezTo>
                  <a:cubicBezTo>
                    <a:pt x="1136" y="92"/>
                    <a:pt x="1074" y="120"/>
                    <a:pt x="1033" y="168"/>
                  </a:cubicBezTo>
                  <a:cubicBezTo>
                    <a:pt x="1070" y="103"/>
                    <a:pt x="1024" y="38"/>
                    <a:pt x="922" y="19"/>
                  </a:cubicBezTo>
                  <a:cubicBezTo>
                    <a:pt x="894" y="6"/>
                    <a:pt x="867"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200376" y="3801566"/>
              <a:ext cx="278098" cy="130400"/>
            </a:xfrm>
            <a:custGeom>
              <a:avLst/>
              <a:gdLst/>
              <a:ahLst/>
              <a:cxnLst/>
              <a:rect l="l" t="t" r="r" b="b"/>
              <a:pathLst>
                <a:path w="2540" h="1191" extrusionOk="0">
                  <a:moveTo>
                    <a:pt x="1" y="0"/>
                  </a:moveTo>
                  <a:lnTo>
                    <a:pt x="1" y="372"/>
                  </a:lnTo>
                  <a:cubicBezTo>
                    <a:pt x="1" y="930"/>
                    <a:pt x="661" y="1190"/>
                    <a:pt x="1256" y="1190"/>
                  </a:cubicBezTo>
                  <a:cubicBezTo>
                    <a:pt x="1851" y="1190"/>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199390" y="3715946"/>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24"/>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2215595" y="3722077"/>
              <a:ext cx="246566" cy="155910"/>
            </a:xfrm>
            <a:custGeom>
              <a:avLst/>
              <a:gdLst/>
              <a:ahLst/>
              <a:cxnLst/>
              <a:rect l="l" t="t" r="r" b="b"/>
              <a:pathLst>
                <a:path w="2252" h="1424" extrusionOk="0">
                  <a:moveTo>
                    <a:pt x="1117" y="1"/>
                  </a:moveTo>
                  <a:cubicBezTo>
                    <a:pt x="624" y="1"/>
                    <a:pt x="1" y="215"/>
                    <a:pt x="1" y="698"/>
                  </a:cubicBezTo>
                  <a:cubicBezTo>
                    <a:pt x="1" y="1191"/>
                    <a:pt x="587" y="1424"/>
                    <a:pt x="1117" y="1424"/>
                  </a:cubicBezTo>
                  <a:cubicBezTo>
                    <a:pt x="1647" y="1424"/>
                    <a:pt x="2251" y="1200"/>
                    <a:pt x="2251" y="707"/>
                  </a:cubicBezTo>
                  <a:cubicBezTo>
                    <a:pt x="2251" y="215"/>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2214609" y="3722077"/>
              <a:ext cx="246566" cy="85619"/>
            </a:xfrm>
            <a:custGeom>
              <a:avLst/>
              <a:gdLst/>
              <a:ahLst/>
              <a:cxnLst/>
              <a:rect l="l" t="t" r="r" b="b"/>
              <a:pathLst>
                <a:path w="2252" h="782" extrusionOk="0">
                  <a:moveTo>
                    <a:pt x="1117" y="1"/>
                  </a:moveTo>
                  <a:cubicBezTo>
                    <a:pt x="605" y="1"/>
                    <a:pt x="1" y="215"/>
                    <a:pt x="1" y="698"/>
                  </a:cubicBezTo>
                  <a:cubicBezTo>
                    <a:pt x="1" y="726"/>
                    <a:pt x="1" y="754"/>
                    <a:pt x="1" y="773"/>
                  </a:cubicBezTo>
                  <a:cubicBezTo>
                    <a:pt x="66" y="336"/>
                    <a:pt x="652" y="150"/>
                    <a:pt x="1126" y="150"/>
                  </a:cubicBezTo>
                  <a:cubicBezTo>
                    <a:pt x="1600" y="150"/>
                    <a:pt x="2195" y="345"/>
                    <a:pt x="2251" y="782"/>
                  </a:cubicBezTo>
                  <a:cubicBezTo>
                    <a:pt x="2251" y="763"/>
                    <a:pt x="2251" y="735"/>
                    <a:pt x="2251" y="71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2253368" y="3757332"/>
              <a:ext cx="172114" cy="107626"/>
            </a:xfrm>
            <a:custGeom>
              <a:avLst/>
              <a:gdLst/>
              <a:ahLst/>
              <a:cxnLst/>
              <a:rect l="l" t="t" r="r" b="b"/>
              <a:pathLst>
                <a:path w="1572" h="983" extrusionOk="0">
                  <a:moveTo>
                    <a:pt x="1339" y="627"/>
                  </a:moveTo>
                  <a:cubicBezTo>
                    <a:pt x="1358" y="627"/>
                    <a:pt x="1376" y="631"/>
                    <a:pt x="1398" y="631"/>
                  </a:cubicBezTo>
                  <a:cubicBezTo>
                    <a:pt x="1408" y="631"/>
                    <a:pt x="1420" y="630"/>
                    <a:pt x="1432" y="627"/>
                  </a:cubicBezTo>
                  <a:lnTo>
                    <a:pt x="1432" y="627"/>
                  </a:lnTo>
                  <a:lnTo>
                    <a:pt x="1404" y="655"/>
                  </a:lnTo>
                  <a:cubicBezTo>
                    <a:pt x="1386" y="637"/>
                    <a:pt x="1358" y="627"/>
                    <a:pt x="1339" y="627"/>
                  </a:cubicBezTo>
                  <a:close/>
                  <a:moveTo>
                    <a:pt x="939" y="683"/>
                  </a:moveTo>
                  <a:lnTo>
                    <a:pt x="949" y="692"/>
                  </a:lnTo>
                  <a:lnTo>
                    <a:pt x="939" y="702"/>
                  </a:lnTo>
                  <a:cubicBezTo>
                    <a:pt x="939" y="692"/>
                    <a:pt x="939" y="692"/>
                    <a:pt x="939" y="683"/>
                  </a:cubicBezTo>
                  <a:close/>
                  <a:moveTo>
                    <a:pt x="850" y="1"/>
                  </a:moveTo>
                  <a:cubicBezTo>
                    <a:pt x="793" y="1"/>
                    <a:pt x="738" y="13"/>
                    <a:pt x="688" y="41"/>
                  </a:cubicBezTo>
                  <a:lnTo>
                    <a:pt x="632" y="51"/>
                  </a:lnTo>
                  <a:lnTo>
                    <a:pt x="632" y="153"/>
                  </a:lnTo>
                  <a:cubicBezTo>
                    <a:pt x="623" y="200"/>
                    <a:pt x="632" y="255"/>
                    <a:pt x="660" y="302"/>
                  </a:cubicBezTo>
                  <a:cubicBezTo>
                    <a:pt x="586" y="227"/>
                    <a:pt x="493" y="172"/>
                    <a:pt x="391" y="144"/>
                  </a:cubicBezTo>
                  <a:cubicBezTo>
                    <a:pt x="372" y="141"/>
                    <a:pt x="354" y="140"/>
                    <a:pt x="336" y="140"/>
                  </a:cubicBezTo>
                  <a:cubicBezTo>
                    <a:pt x="284" y="140"/>
                    <a:pt x="235" y="151"/>
                    <a:pt x="186" y="172"/>
                  </a:cubicBezTo>
                  <a:lnTo>
                    <a:pt x="130" y="125"/>
                  </a:lnTo>
                  <a:lnTo>
                    <a:pt x="130" y="255"/>
                  </a:lnTo>
                  <a:cubicBezTo>
                    <a:pt x="130" y="300"/>
                    <a:pt x="173" y="345"/>
                    <a:pt x="243" y="365"/>
                  </a:cubicBezTo>
                  <a:lnTo>
                    <a:pt x="243" y="365"/>
                  </a:lnTo>
                  <a:cubicBezTo>
                    <a:pt x="223" y="360"/>
                    <a:pt x="202" y="357"/>
                    <a:pt x="182" y="357"/>
                  </a:cubicBezTo>
                  <a:cubicBezTo>
                    <a:pt x="140" y="357"/>
                    <a:pt x="98" y="367"/>
                    <a:pt x="56"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59" y="895"/>
                    <a:pt x="383" y="898"/>
                    <a:pt x="407" y="898"/>
                  </a:cubicBezTo>
                  <a:cubicBezTo>
                    <a:pt x="474" y="898"/>
                    <a:pt x="535" y="871"/>
                    <a:pt x="577" y="823"/>
                  </a:cubicBezTo>
                  <a:lnTo>
                    <a:pt x="577" y="823"/>
                  </a:lnTo>
                  <a:cubicBezTo>
                    <a:pt x="539" y="888"/>
                    <a:pt x="586" y="953"/>
                    <a:pt x="679" y="971"/>
                  </a:cubicBezTo>
                  <a:cubicBezTo>
                    <a:pt x="703" y="979"/>
                    <a:pt x="728" y="982"/>
                    <a:pt x="751" y="982"/>
                  </a:cubicBezTo>
                  <a:cubicBezTo>
                    <a:pt x="818" y="982"/>
                    <a:pt x="879" y="954"/>
                    <a:pt x="921" y="906"/>
                  </a:cubicBezTo>
                  <a:cubicBezTo>
                    <a:pt x="939" y="878"/>
                    <a:pt x="949" y="850"/>
                    <a:pt x="949" y="823"/>
                  </a:cubicBezTo>
                  <a:cubicBezTo>
                    <a:pt x="958" y="813"/>
                    <a:pt x="958"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51" y="748"/>
                    <a:pt x="1451" y="730"/>
                  </a:cubicBezTo>
                  <a:lnTo>
                    <a:pt x="1451" y="637"/>
                  </a:lnTo>
                  <a:cubicBezTo>
                    <a:pt x="1497" y="627"/>
                    <a:pt x="1534" y="599"/>
                    <a:pt x="1562" y="562"/>
                  </a:cubicBezTo>
                  <a:cubicBezTo>
                    <a:pt x="1572" y="553"/>
                    <a:pt x="1572" y="544"/>
                    <a:pt x="1572" y="525"/>
                  </a:cubicBezTo>
                  <a:lnTo>
                    <a:pt x="1572" y="395"/>
                  </a:lnTo>
                  <a:lnTo>
                    <a:pt x="1534" y="441"/>
                  </a:lnTo>
                  <a:cubicBezTo>
                    <a:pt x="1516" y="423"/>
                    <a:pt x="1497" y="423"/>
                    <a:pt x="1469" y="413"/>
                  </a:cubicBezTo>
                  <a:cubicBezTo>
                    <a:pt x="1409" y="399"/>
                    <a:pt x="1348" y="392"/>
                    <a:pt x="1288" y="392"/>
                  </a:cubicBezTo>
                  <a:cubicBezTo>
                    <a:pt x="1228" y="392"/>
                    <a:pt x="1167" y="399"/>
                    <a:pt x="1107" y="413"/>
                  </a:cubicBezTo>
                  <a:cubicBezTo>
                    <a:pt x="1200" y="385"/>
                    <a:pt x="1293" y="320"/>
                    <a:pt x="1348" y="246"/>
                  </a:cubicBezTo>
                  <a:cubicBezTo>
                    <a:pt x="1358" y="227"/>
                    <a:pt x="1367" y="218"/>
                    <a:pt x="1367" y="200"/>
                  </a:cubicBezTo>
                  <a:lnTo>
                    <a:pt x="1367" y="79"/>
                  </a:lnTo>
                  <a:lnTo>
                    <a:pt x="1321" y="125"/>
                  </a:lnTo>
                  <a:cubicBezTo>
                    <a:pt x="1276" y="97"/>
                    <a:pt x="1226" y="82"/>
                    <a:pt x="1177" y="82"/>
                  </a:cubicBezTo>
                  <a:cubicBezTo>
                    <a:pt x="1113" y="82"/>
                    <a:pt x="1051" y="106"/>
                    <a:pt x="1004" y="153"/>
                  </a:cubicBezTo>
                  <a:cubicBezTo>
                    <a:pt x="1042" y="97"/>
                    <a:pt x="995" y="32"/>
                    <a:pt x="902" y="4"/>
                  </a:cubicBezTo>
                  <a:cubicBezTo>
                    <a:pt x="885" y="2"/>
                    <a:pt x="867"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2251288" y="3744303"/>
              <a:ext cx="179341" cy="109378"/>
            </a:xfrm>
            <a:custGeom>
              <a:avLst/>
              <a:gdLst/>
              <a:ahLst/>
              <a:cxnLst/>
              <a:rect l="l" t="t" r="r" b="b"/>
              <a:pathLst>
                <a:path w="1638" h="999" extrusionOk="0">
                  <a:moveTo>
                    <a:pt x="854" y="1"/>
                  </a:moveTo>
                  <a:cubicBezTo>
                    <a:pt x="791" y="1"/>
                    <a:pt x="727" y="29"/>
                    <a:pt x="679" y="77"/>
                  </a:cubicBezTo>
                  <a:cubicBezTo>
                    <a:pt x="642" y="142"/>
                    <a:pt x="642" y="235"/>
                    <a:pt x="679" y="309"/>
                  </a:cubicBezTo>
                  <a:cubicBezTo>
                    <a:pt x="605" y="235"/>
                    <a:pt x="512" y="179"/>
                    <a:pt x="410" y="151"/>
                  </a:cubicBezTo>
                  <a:cubicBezTo>
                    <a:pt x="388" y="144"/>
                    <a:pt x="365" y="140"/>
                    <a:pt x="343" y="140"/>
                  </a:cubicBezTo>
                  <a:cubicBezTo>
                    <a:pt x="279" y="140"/>
                    <a:pt x="216" y="168"/>
                    <a:pt x="168" y="216"/>
                  </a:cubicBezTo>
                  <a:cubicBezTo>
                    <a:pt x="134" y="275"/>
                    <a:pt x="169" y="333"/>
                    <a:pt x="251" y="358"/>
                  </a:cubicBezTo>
                  <a:lnTo>
                    <a:pt x="251" y="358"/>
                  </a:lnTo>
                  <a:cubicBezTo>
                    <a:pt x="236" y="355"/>
                    <a:pt x="221" y="354"/>
                    <a:pt x="207" y="354"/>
                  </a:cubicBezTo>
                  <a:cubicBezTo>
                    <a:pt x="140" y="354"/>
                    <a:pt x="79" y="382"/>
                    <a:pt x="38" y="430"/>
                  </a:cubicBezTo>
                  <a:cubicBezTo>
                    <a:pt x="0" y="495"/>
                    <a:pt x="47" y="560"/>
                    <a:pt x="140" y="579"/>
                  </a:cubicBezTo>
                  <a:cubicBezTo>
                    <a:pt x="200" y="593"/>
                    <a:pt x="261" y="600"/>
                    <a:pt x="321" y="600"/>
                  </a:cubicBezTo>
                  <a:cubicBezTo>
                    <a:pt x="382" y="600"/>
                    <a:pt x="442" y="593"/>
                    <a:pt x="503" y="579"/>
                  </a:cubicBezTo>
                  <a:lnTo>
                    <a:pt x="503" y="579"/>
                  </a:lnTo>
                  <a:cubicBezTo>
                    <a:pt x="410" y="616"/>
                    <a:pt x="326" y="672"/>
                    <a:pt x="261" y="746"/>
                  </a:cubicBezTo>
                  <a:cubicBezTo>
                    <a:pt x="224" y="811"/>
                    <a:pt x="270" y="876"/>
                    <a:pt x="363" y="895"/>
                  </a:cubicBezTo>
                  <a:cubicBezTo>
                    <a:pt x="387" y="902"/>
                    <a:pt x="412" y="906"/>
                    <a:pt x="435" y="906"/>
                  </a:cubicBezTo>
                  <a:cubicBezTo>
                    <a:pt x="502" y="906"/>
                    <a:pt x="564" y="878"/>
                    <a:pt x="605" y="830"/>
                  </a:cubicBezTo>
                  <a:lnTo>
                    <a:pt x="605" y="830"/>
                  </a:lnTo>
                  <a:cubicBezTo>
                    <a:pt x="568" y="895"/>
                    <a:pt x="614" y="960"/>
                    <a:pt x="717" y="979"/>
                  </a:cubicBezTo>
                  <a:cubicBezTo>
                    <a:pt x="745" y="992"/>
                    <a:pt x="773" y="998"/>
                    <a:pt x="800" y="998"/>
                  </a:cubicBezTo>
                  <a:cubicBezTo>
                    <a:pt x="942" y="998"/>
                    <a:pt x="1052" y="831"/>
                    <a:pt x="958" y="690"/>
                  </a:cubicBezTo>
                  <a:lnTo>
                    <a:pt x="958" y="690"/>
                  </a:lnTo>
                  <a:cubicBezTo>
                    <a:pt x="1033" y="765"/>
                    <a:pt x="1126" y="821"/>
                    <a:pt x="1228" y="839"/>
                  </a:cubicBezTo>
                  <a:cubicBezTo>
                    <a:pt x="1250" y="847"/>
                    <a:pt x="1272" y="850"/>
                    <a:pt x="1295" y="850"/>
                  </a:cubicBezTo>
                  <a:cubicBezTo>
                    <a:pt x="1358" y="850"/>
                    <a:pt x="1419" y="822"/>
                    <a:pt x="1460" y="774"/>
                  </a:cubicBezTo>
                  <a:cubicBezTo>
                    <a:pt x="1497" y="720"/>
                    <a:pt x="1453" y="657"/>
                    <a:pt x="1365" y="628"/>
                  </a:cubicBezTo>
                  <a:lnTo>
                    <a:pt x="1365" y="628"/>
                  </a:lnTo>
                  <a:cubicBezTo>
                    <a:pt x="1385" y="633"/>
                    <a:pt x="1405" y="636"/>
                    <a:pt x="1425" y="636"/>
                  </a:cubicBezTo>
                  <a:cubicBezTo>
                    <a:pt x="1489" y="636"/>
                    <a:pt x="1552" y="608"/>
                    <a:pt x="1600" y="560"/>
                  </a:cubicBezTo>
                  <a:cubicBezTo>
                    <a:pt x="1637" y="495"/>
                    <a:pt x="1591" y="430"/>
                    <a:pt x="1488" y="411"/>
                  </a:cubicBezTo>
                  <a:cubicBezTo>
                    <a:pt x="1428" y="398"/>
                    <a:pt x="1367" y="391"/>
                    <a:pt x="1307" y="391"/>
                  </a:cubicBezTo>
                  <a:cubicBezTo>
                    <a:pt x="1247" y="391"/>
                    <a:pt x="1186" y="398"/>
                    <a:pt x="1126" y="411"/>
                  </a:cubicBezTo>
                  <a:cubicBezTo>
                    <a:pt x="1219" y="374"/>
                    <a:pt x="1312" y="319"/>
                    <a:pt x="1367"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1473375" y="29442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1473375" y="28576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1488703" y="28647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1487718" y="2864785"/>
              <a:ext cx="247442" cy="85619"/>
            </a:xfrm>
            <a:custGeom>
              <a:avLst/>
              <a:gdLst/>
              <a:ahLst/>
              <a:cxnLst/>
              <a:rect l="l" t="t" r="r" b="b"/>
              <a:pathLst>
                <a:path w="2260" h="782" extrusionOk="0">
                  <a:moveTo>
                    <a:pt x="1125" y="1"/>
                  </a:moveTo>
                  <a:cubicBezTo>
                    <a:pt x="614" y="1"/>
                    <a:pt x="9" y="205"/>
                    <a:pt x="9" y="707"/>
                  </a:cubicBezTo>
                  <a:cubicBezTo>
                    <a:pt x="0" y="726"/>
                    <a:pt x="0" y="754"/>
                    <a:pt x="9" y="782"/>
                  </a:cubicBezTo>
                  <a:cubicBezTo>
                    <a:pt x="74" y="336"/>
                    <a:pt x="660" y="150"/>
                    <a:pt x="1125" y="150"/>
                  </a:cubicBezTo>
                  <a:cubicBezTo>
                    <a:pt x="1609" y="150"/>
                    <a:pt x="2195" y="336"/>
                    <a:pt x="2260" y="782"/>
                  </a:cubicBezTo>
                  <a:lnTo>
                    <a:pt x="2260" y="707"/>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1526367" y="28994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1524287" y="28854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1702534" y="2922813"/>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1702534" y="2837303"/>
              <a:ext cx="277989" cy="176275"/>
            </a:xfrm>
            <a:custGeom>
              <a:avLst/>
              <a:gdLst/>
              <a:ahLst/>
              <a:cxnLst/>
              <a:rect l="l" t="t" r="r" b="b"/>
              <a:pathLst>
                <a:path w="2539" h="1610" extrusionOk="0">
                  <a:moveTo>
                    <a:pt x="1256" y="1"/>
                  </a:moveTo>
                  <a:cubicBezTo>
                    <a:pt x="698" y="1"/>
                    <a:pt x="0" y="233"/>
                    <a:pt x="0" y="791"/>
                  </a:cubicBezTo>
                  <a:cubicBezTo>
                    <a:pt x="0" y="1349"/>
                    <a:pt x="670" y="1609"/>
                    <a:pt x="1256" y="1609"/>
                  </a:cubicBezTo>
                  <a:cubicBezTo>
                    <a:pt x="1851" y="1609"/>
                    <a:pt x="2539" y="1358"/>
                    <a:pt x="2539" y="791"/>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1717752" y="2844420"/>
              <a:ext cx="246566" cy="155910"/>
            </a:xfrm>
            <a:custGeom>
              <a:avLst/>
              <a:gdLst/>
              <a:ahLst/>
              <a:cxnLst/>
              <a:rect l="l" t="t" r="r" b="b"/>
              <a:pathLst>
                <a:path w="2252" h="1424" extrusionOk="0">
                  <a:moveTo>
                    <a:pt x="1117" y="1"/>
                  </a:moveTo>
                  <a:cubicBezTo>
                    <a:pt x="624" y="1"/>
                    <a:pt x="1" y="205"/>
                    <a:pt x="1" y="698"/>
                  </a:cubicBezTo>
                  <a:cubicBezTo>
                    <a:pt x="1" y="1182"/>
                    <a:pt x="596" y="1424"/>
                    <a:pt x="1126" y="1424"/>
                  </a:cubicBezTo>
                  <a:cubicBezTo>
                    <a:pt x="1647" y="1424"/>
                    <a:pt x="2251" y="1191"/>
                    <a:pt x="2251" y="698"/>
                  </a:cubicBezTo>
                  <a:cubicBezTo>
                    <a:pt x="2251" y="20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1716767" y="2844420"/>
              <a:ext cx="247551" cy="85619"/>
            </a:xfrm>
            <a:custGeom>
              <a:avLst/>
              <a:gdLst/>
              <a:ahLst/>
              <a:cxnLst/>
              <a:rect l="l" t="t" r="r" b="b"/>
              <a:pathLst>
                <a:path w="2261" h="782" extrusionOk="0">
                  <a:moveTo>
                    <a:pt x="1126" y="1"/>
                  </a:moveTo>
                  <a:cubicBezTo>
                    <a:pt x="614" y="1"/>
                    <a:pt x="10" y="205"/>
                    <a:pt x="10" y="698"/>
                  </a:cubicBezTo>
                  <a:cubicBezTo>
                    <a:pt x="0" y="717"/>
                    <a:pt x="0" y="745"/>
                    <a:pt x="10" y="773"/>
                  </a:cubicBezTo>
                  <a:cubicBezTo>
                    <a:pt x="75" y="326"/>
                    <a:pt x="661" y="140"/>
                    <a:pt x="1126" y="140"/>
                  </a:cubicBezTo>
                  <a:cubicBezTo>
                    <a:pt x="1609" y="140"/>
                    <a:pt x="2195" y="336"/>
                    <a:pt x="2260" y="782"/>
                  </a:cubicBezTo>
                  <a:lnTo>
                    <a:pt x="2260" y="708"/>
                  </a:ln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1755416" y="2879018"/>
              <a:ext cx="173209" cy="108283"/>
            </a:xfrm>
            <a:custGeom>
              <a:avLst/>
              <a:gdLst/>
              <a:ahLst/>
              <a:cxnLst/>
              <a:rect l="l" t="t" r="r" b="b"/>
              <a:pathLst>
                <a:path w="1582" h="989" extrusionOk="0">
                  <a:moveTo>
                    <a:pt x="1340" y="624"/>
                  </a:moveTo>
                  <a:lnTo>
                    <a:pt x="1340" y="624"/>
                  </a:lnTo>
                  <a:cubicBezTo>
                    <a:pt x="1377" y="633"/>
                    <a:pt x="1405" y="633"/>
                    <a:pt x="1433" y="633"/>
                  </a:cubicBezTo>
                  <a:lnTo>
                    <a:pt x="1414" y="652"/>
                  </a:lnTo>
                  <a:cubicBezTo>
                    <a:pt x="1386" y="643"/>
                    <a:pt x="1368" y="633"/>
                    <a:pt x="1340" y="624"/>
                  </a:cubicBezTo>
                  <a:close/>
                  <a:moveTo>
                    <a:pt x="949" y="689"/>
                  </a:moveTo>
                  <a:lnTo>
                    <a:pt x="959" y="698"/>
                  </a:lnTo>
                  <a:lnTo>
                    <a:pt x="949" y="708"/>
                  </a:lnTo>
                  <a:lnTo>
                    <a:pt x="949" y="689"/>
                  </a:lnTo>
                  <a:close/>
                  <a:moveTo>
                    <a:pt x="835" y="1"/>
                  </a:moveTo>
                  <a:cubicBezTo>
                    <a:pt x="789" y="1"/>
                    <a:pt x="742" y="13"/>
                    <a:pt x="698" y="38"/>
                  </a:cubicBezTo>
                  <a:lnTo>
                    <a:pt x="633" y="47"/>
                  </a:lnTo>
                  <a:lnTo>
                    <a:pt x="633" y="150"/>
                  </a:lnTo>
                  <a:cubicBezTo>
                    <a:pt x="633" y="206"/>
                    <a:pt x="642" y="252"/>
                    <a:pt x="661" y="299"/>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75"/>
                  </a:lnTo>
                  <a:cubicBezTo>
                    <a:pt x="1" y="522"/>
                    <a:pt x="47" y="559"/>
                    <a:pt x="122" y="577"/>
                  </a:cubicBezTo>
                  <a:cubicBezTo>
                    <a:pt x="177" y="591"/>
                    <a:pt x="238" y="598"/>
                    <a:pt x="299" y="598"/>
                  </a:cubicBezTo>
                  <a:cubicBezTo>
                    <a:pt x="361" y="598"/>
                    <a:pt x="424" y="591"/>
                    <a:pt x="484" y="577"/>
                  </a:cubicBezTo>
                  <a:lnTo>
                    <a:pt x="484" y="577"/>
                  </a:lnTo>
                  <a:cubicBezTo>
                    <a:pt x="410" y="605"/>
                    <a:pt x="345" y="643"/>
                    <a:pt x="289" y="689"/>
                  </a:cubicBezTo>
                  <a:lnTo>
                    <a:pt x="224" y="661"/>
                  </a:lnTo>
                  <a:lnTo>
                    <a:pt x="224" y="773"/>
                  </a:lnTo>
                  <a:cubicBezTo>
                    <a:pt x="224" y="829"/>
                    <a:pt x="270" y="875"/>
                    <a:pt x="345" y="894"/>
                  </a:cubicBezTo>
                  <a:cubicBezTo>
                    <a:pt x="367" y="901"/>
                    <a:pt x="389" y="904"/>
                    <a:pt x="412" y="904"/>
                  </a:cubicBezTo>
                  <a:cubicBezTo>
                    <a:pt x="475" y="904"/>
                    <a:pt x="536" y="877"/>
                    <a:pt x="577" y="829"/>
                  </a:cubicBezTo>
                  <a:lnTo>
                    <a:pt x="577" y="829"/>
                  </a:lnTo>
                  <a:cubicBezTo>
                    <a:pt x="540" y="884"/>
                    <a:pt x="587" y="949"/>
                    <a:pt x="689" y="977"/>
                  </a:cubicBezTo>
                  <a:cubicBezTo>
                    <a:pt x="711" y="985"/>
                    <a:pt x="733" y="988"/>
                    <a:pt x="756" y="988"/>
                  </a:cubicBezTo>
                  <a:cubicBezTo>
                    <a:pt x="819" y="988"/>
                    <a:pt x="883" y="960"/>
                    <a:pt x="931" y="912"/>
                  </a:cubicBezTo>
                  <a:cubicBezTo>
                    <a:pt x="940" y="884"/>
                    <a:pt x="949" y="856"/>
                    <a:pt x="959" y="829"/>
                  </a:cubicBezTo>
                  <a:lnTo>
                    <a:pt x="959" y="708"/>
                  </a:lnTo>
                  <a:cubicBezTo>
                    <a:pt x="1024" y="773"/>
                    <a:pt x="1107" y="810"/>
                    <a:pt x="1200" y="838"/>
                  </a:cubicBezTo>
                  <a:cubicBezTo>
                    <a:pt x="1222" y="845"/>
                    <a:pt x="1245" y="849"/>
                    <a:pt x="1267" y="849"/>
                  </a:cubicBezTo>
                  <a:cubicBezTo>
                    <a:pt x="1330" y="849"/>
                    <a:pt x="1392" y="821"/>
                    <a:pt x="1433" y="773"/>
                  </a:cubicBezTo>
                  <a:cubicBezTo>
                    <a:pt x="1442" y="754"/>
                    <a:pt x="1451" y="745"/>
                    <a:pt x="1451" y="726"/>
                  </a:cubicBezTo>
                  <a:lnTo>
                    <a:pt x="1451" y="633"/>
                  </a:lnTo>
                  <a:cubicBezTo>
                    <a:pt x="1498" y="624"/>
                    <a:pt x="1544" y="596"/>
                    <a:pt x="1572" y="559"/>
                  </a:cubicBezTo>
                  <a:cubicBezTo>
                    <a:pt x="1582" y="550"/>
                    <a:pt x="1582" y="540"/>
                    <a:pt x="1582" y="522"/>
                  </a:cubicBezTo>
                  <a:lnTo>
                    <a:pt x="1582" y="392"/>
                  </a:lnTo>
                  <a:lnTo>
                    <a:pt x="1544" y="438"/>
                  </a:lnTo>
                  <a:cubicBezTo>
                    <a:pt x="1517" y="429"/>
                    <a:pt x="1498" y="419"/>
                    <a:pt x="1479" y="410"/>
                  </a:cubicBezTo>
                  <a:cubicBezTo>
                    <a:pt x="1419" y="401"/>
                    <a:pt x="1356" y="396"/>
                    <a:pt x="1294" y="396"/>
                  </a:cubicBezTo>
                  <a:cubicBezTo>
                    <a:pt x="1233" y="396"/>
                    <a:pt x="1172" y="401"/>
                    <a:pt x="1117" y="410"/>
                  </a:cubicBezTo>
                  <a:cubicBezTo>
                    <a:pt x="1210" y="382"/>
                    <a:pt x="1293" y="326"/>
                    <a:pt x="1358" y="243"/>
                  </a:cubicBezTo>
                  <a:cubicBezTo>
                    <a:pt x="1368" y="233"/>
                    <a:pt x="1368" y="215"/>
                    <a:pt x="1368" y="196"/>
                  </a:cubicBezTo>
                  <a:lnTo>
                    <a:pt x="1368" y="75"/>
                  </a:lnTo>
                  <a:lnTo>
                    <a:pt x="1321" y="122"/>
                  </a:lnTo>
                  <a:cubicBezTo>
                    <a:pt x="1303" y="103"/>
                    <a:pt x="1275" y="94"/>
                    <a:pt x="1256" y="94"/>
                  </a:cubicBezTo>
                  <a:cubicBezTo>
                    <a:pt x="1232" y="87"/>
                    <a:pt x="1208" y="83"/>
                    <a:pt x="1184" y="83"/>
                  </a:cubicBezTo>
                  <a:cubicBezTo>
                    <a:pt x="1117" y="83"/>
                    <a:pt x="1056" y="111"/>
                    <a:pt x="1014" y="159"/>
                  </a:cubicBezTo>
                  <a:cubicBezTo>
                    <a:pt x="1052"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1753445" y="2864785"/>
              <a:ext cx="179231" cy="110144"/>
            </a:xfrm>
            <a:custGeom>
              <a:avLst/>
              <a:gdLst/>
              <a:ahLst/>
              <a:cxnLst/>
              <a:rect l="l" t="t" r="r" b="b"/>
              <a:pathLst>
                <a:path w="1637" h="1006" extrusionOk="0">
                  <a:moveTo>
                    <a:pt x="840" y="1"/>
                  </a:moveTo>
                  <a:cubicBezTo>
                    <a:pt x="696" y="1"/>
                    <a:pt x="585" y="174"/>
                    <a:pt x="679" y="308"/>
                  </a:cubicBezTo>
                  <a:cubicBezTo>
                    <a:pt x="605" y="233"/>
                    <a:pt x="512" y="187"/>
                    <a:pt x="409" y="159"/>
                  </a:cubicBezTo>
                  <a:cubicBezTo>
                    <a:pt x="387" y="152"/>
                    <a:pt x="365" y="148"/>
                    <a:pt x="343"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601"/>
                    <a:pt x="265" y="608"/>
                    <a:pt x="327" y="608"/>
                  </a:cubicBezTo>
                  <a:cubicBezTo>
                    <a:pt x="388" y="608"/>
                    <a:pt x="451" y="601"/>
                    <a:pt x="512" y="587"/>
                  </a:cubicBezTo>
                  <a:lnTo>
                    <a:pt x="512" y="587"/>
                  </a:lnTo>
                  <a:cubicBezTo>
                    <a:pt x="409" y="615"/>
                    <a:pt x="326" y="670"/>
                    <a:pt x="261" y="754"/>
                  </a:cubicBezTo>
                  <a:cubicBezTo>
                    <a:pt x="22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4" y="999"/>
                    <a:pt x="771" y="1005"/>
                    <a:pt x="797" y="1005"/>
                  </a:cubicBezTo>
                  <a:cubicBezTo>
                    <a:pt x="941" y="1005"/>
                    <a:pt x="1052" y="832"/>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31"/>
                    <a:pt x="1468" y="665"/>
                    <a:pt x="1385" y="640"/>
                  </a:cubicBezTo>
                  <a:lnTo>
                    <a:pt x="1385" y="640"/>
                  </a:lnTo>
                  <a:cubicBezTo>
                    <a:pt x="1400" y="642"/>
                    <a:pt x="1415" y="644"/>
                    <a:pt x="1430" y="644"/>
                  </a:cubicBezTo>
                  <a:cubicBezTo>
                    <a:pt x="1497" y="644"/>
                    <a:pt x="1558" y="616"/>
                    <a:pt x="1600" y="568"/>
                  </a:cubicBezTo>
                  <a:cubicBezTo>
                    <a:pt x="1637" y="512"/>
                    <a:pt x="1590" y="438"/>
                    <a:pt x="1497" y="419"/>
                  </a:cubicBezTo>
                  <a:cubicBezTo>
                    <a:pt x="1437" y="405"/>
                    <a:pt x="1374" y="398"/>
                    <a:pt x="1312" y="398"/>
                  </a:cubicBezTo>
                  <a:cubicBezTo>
                    <a:pt x="1251" y="398"/>
                    <a:pt x="1190" y="405"/>
                    <a:pt x="1135" y="419"/>
                  </a:cubicBezTo>
                  <a:cubicBezTo>
                    <a:pt x="1228" y="391"/>
                    <a:pt x="1311" y="326"/>
                    <a:pt x="1376" y="252"/>
                  </a:cubicBezTo>
                  <a:cubicBezTo>
                    <a:pt x="1414" y="196"/>
                    <a:pt x="1367" y="122"/>
                    <a:pt x="1274" y="103"/>
                  </a:cubicBezTo>
                  <a:cubicBezTo>
                    <a:pt x="1250" y="96"/>
                    <a:pt x="1226" y="92"/>
                    <a:pt x="1202" y="92"/>
                  </a:cubicBezTo>
                  <a:cubicBezTo>
                    <a:pt x="1135" y="92"/>
                    <a:pt x="1074" y="120"/>
                    <a:pt x="1032" y="168"/>
                  </a:cubicBezTo>
                  <a:cubicBezTo>
                    <a:pt x="1070" y="112"/>
                    <a:pt x="1023" y="38"/>
                    <a:pt x="921" y="19"/>
                  </a:cubicBezTo>
                  <a:cubicBezTo>
                    <a:pt x="893" y="6"/>
                    <a:pt x="866" y="1"/>
                    <a:pt x="84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1909137" y="3030769"/>
              <a:ext cx="278098" cy="130400"/>
            </a:xfrm>
            <a:custGeom>
              <a:avLst/>
              <a:gdLst/>
              <a:ahLst/>
              <a:cxnLst/>
              <a:rect l="l" t="t" r="r" b="b"/>
              <a:pathLst>
                <a:path w="2540" h="1191" extrusionOk="0">
                  <a:moveTo>
                    <a:pt x="1" y="1"/>
                  </a:moveTo>
                  <a:lnTo>
                    <a:pt x="1" y="373"/>
                  </a:lnTo>
                  <a:cubicBezTo>
                    <a:pt x="1" y="930"/>
                    <a:pt x="670" y="1191"/>
                    <a:pt x="1266" y="1191"/>
                  </a:cubicBezTo>
                  <a:cubicBezTo>
                    <a:pt x="1861" y="1191"/>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1909137" y="2945258"/>
              <a:ext cx="278098" cy="175180"/>
            </a:xfrm>
            <a:custGeom>
              <a:avLst/>
              <a:gdLst/>
              <a:ahLst/>
              <a:cxnLst/>
              <a:rect l="l" t="t" r="r" b="b"/>
              <a:pathLst>
                <a:path w="2540" h="1600" extrusionOk="0">
                  <a:moveTo>
                    <a:pt x="1256" y="0"/>
                  </a:moveTo>
                  <a:cubicBezTo>
                    <a:pt x="708" y="0"/>
                    <a:pt x="1" y="233"/>
                    <a:pt x="1" y="791"/>
                  </a:cubicBezTo>
                  <a:cubicBezTo>
                    <a:pt x="1" y="1349"/>
                    <a:pt x="670" y="1600"/>
                    <a:pt x="1266" y="1600"/>
                  </a:cubicBezTo>
                  <a:cubicBezTo>
                    <a:pt x="1851" y="1600"/>
                    <a:pt x="2540" y="1349"/>
                    <a:pt x="2540" y="791"/>
                  </a:cubicBezTo>
                  <a:cubicBezTo>
                    <a:pt x="2540" y="224"/>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1924466" y="2951390"/>
              <a:ext cx="246456" cy="155801"/>
            </a:xfrm>
            <a:custGeom>
              <a:avLst/>
              <a:gdLst/>
              <a:ahLst/>
              <a:cxnLst/>
              <a:rect l="l" t="t" r="r" b="b"/>
              <a:pathLst>
                <a:path w="2251" h="1423" extrusionOk="0">
                  <a:moveTo>
                    <a:pt x="1116" y="0"/>
                  </a:moveTo>
                  <a:cubicBezTo>
                    <a:pt x="623" y="0"/>
                    <a:pt x="0" y="214"/>
                    <a:pt x="0" y="698"/>
                  </a:cubicBezTo>
                  <a:cubicBezTo>
                    <a:pt x="0" y="1190"/>
                    <a:pt x="596" y="1423"/>
                    <a:pt x="112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1923480" y="2951390"/>
              <a:ext cx="247442" cy="85619"/>
            </a:xfrm>
            <a:custGeom>
              <a:avLst/>
              <a:gdLst/>
              <a:ahLst/>
              <a:cxnLst/>
              <a:rect l="l" t="t" r="r" b="b"/>
              <a:pathLst>
                <a:path w="2260" h="782" extrusionOk="0">
                  <a:moveTo>
                    <a:pt x="1125" y="0"/>
                  </a:moveTo>
                  <a:cubicBezTo>
                    <a:pt x="614" y="0"/>
                    <a:pt x="9" y="214"/>
                    <a:pt x="9" y="698"/>
                  </a:cubicBezTo>
                  <a:cubicBezTo>
                    <a:pt x="0" y="726"/>
                    <a:pt x="0" y="753"/>
                    <a:pt x="9" y="772"/>
                  </a:cubicBezTo>
                  <a:cubicBezTo>
                    <a:pt x="74" y="335"/>
                    <a:pt x="660" y="149"/>
                    <a:pt x="1125" y="149"/>
                  </a:cubicBezTo>
                  <a:cubicBezTo>
                    <a:pt x="1609" y="149"/>
                    <a:pt x="2204" y="344"/>
                    <a:pt x="2260" y="781"/>
                  </a:cubicBezTo>
                  <a:cubicBezTo>
                    <a:pt x="2260" y="763"/>
                    <a:pt x="2260" y="735"/>
                    <a:pt x="2260" y="716"/>
                  </a:cubicBezTo>
                  <a:cubicBezTo>
                    <a:pt x="2260" y="214"/>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1962130" y="2986645"/>
              <a:ext cx="174195" cy="108502"/>
            </a:xfrm>
            <a:custGeom>
              <a:avLst/>
              <a:gdLst/>
              <a:ahLst/>
              <a:cxnLst/>
              <a:rect l="l" t="t" r="r" b="b"/>
              <a:pathLst>
                <a:path w="1591" h="991" extrusionOk="0">
                  <a:moveTo>
                    <a:pt x="1349" y="627"/>
                  </a:moveTo>
                  <a:lnTo>
                    <a:pt x="1349" y="627"/>
                  </a:lnTo>
                  <a:cubicBezTo>
                    <a:pt x="1377" y="636"/>
                    <a:pt x="1405" y="636"/>
                    <a:pt x="1433" y="636"/>
                  </a:cubicBezTo>
                  <a:lnTo>
                    <a:pt x="1414" y="655"/>
                  </a:lnTo>
                  <a:cubicBezTo>
                    <a:pt x="1395" y="645"/>
                    <a:pt x="1367" y="636"/>
                    <a:pt x="1349" y="627"/>
                  </a:cubicBezTo>
                  <a:close/>
                  <a:moveTo>
                    <a:pt x="940" y="692"/>
                  </a:moveTo>
                  <a:lnTo>
                    <a:pt x="949" y="701"/>
                  </a:lnTo>
                  <a:lnTo>
                    <a:pt x="949" y="710"/>
                  </a:lnTo>
                  <a:lnTo>
                    <a:pt x="940" y="692"/>
                  </a:lnTo>
                  <a:close/>
                  <a:moveTo>
                    <a:pt x="855" y="0"/>
                  </a:moveTo>
                  <a:cubicBezTo>
                    <a:pt x="803" y="0"/>
                    <a:pt x="748" y="12"/>
                    <a:pt x="698" y="41"/>
                  </a:cubicBezTo>
                  <a:lnTo>
                    <a:pt x="633" y="50"/>
                  </a:lnTo>
                  <a:lnTo>
                    <a:pt x="633" y="152"/>
                  </a:lnTo>
                  <a:cubicBezTo>
                    <a:pt x="633" y="199"/>
                    <a:pt x="642" y="255"/>
                    <a:pt x="661" y="301"/>
                  </a:cubicBezTo>
                  <a:cubicBezTo>
                    <a:pt x="586" y="227"/>
                    <a:pt x="493" y="171"/>
                    <a:pt x="391" y="143"/>
                  </a:cubicBezTo>
                  <a:cubicBezTo>
                    <a:pt x="375" y="141"/>
                    <a:pt x="358" y="140"/>
                    <a:pt x="341" y="140"/>
                  </a:cubicBezTo>
                  <a:cubicBezTo>
                    <a:pt x="290" y="140"/>
                    <a:pt x="238" y="150"/>
                    <a:pt x="196" y="171"/>
                  </a:cubicBezTo>
                  <a:lnTo>
                    <a:pt x="140" y="125"/>
                  </a:lnTo>
                  <a:lnTo>
                    <a:pt x="140" y="255"/>
                  </a:lnTo>
                  <a:cubicBezTo>
                    <a:pt x="140" y="299"/>
                    <a:pt x="183" y="344"/>
                    <a:pt x="244" y="364"/>
                  </a:cubicBezTo>
                  <a:lnTo>
                    <a:pt x="244" y="364"/>
                  </a:lnTo>
                  <a:cubicBezTo>
                    <a:pt x="226" y="359"/>
                    <a:pt x="207" y="357"/>
                    <a:pt x="187" y="357"/>
                  </a:cubicBezTo>
                  <a:cubicBezTo>
                    <a:pt x="145" y="357"/>
                    <a:pt x="102" y="367"/>
                    <a:pt x="66" y="385"/>
                  </a:cubicBezTo>
                  <a:lnTo>
                    <a:pt x="0" y="348"/>
                  </a:lnTo>
                  <a:lnTo>
                    <a:pt x="0" y="469"/>
                  </a:lnTo>
                  <a:cubicBezTo>
                    <a:pt x="0" y="515"/>
                    <a:pt x="47" y="562"/>
                    <a:pt x="121" y="580"/>
                  </a:cubicBezTo>
                  <a:cubicBezTo>
                    <a:pt x="182" y="590"/>
                    <a:pt x="242" y="594"/>
                    <a:pt x="303" y="594"/>
                  </a:cubicBezTo>
                  <a:cubicBezTo>
                    <a:pt x="363" y="594"/>
                    <a:pt x="424" y="590"/>
                    <a:pt x="484" y="580"/>
                  </a:cubicBezTo>
                  <a:lnTo>
                    <a:pt x="484" y="580"/>
                  </a:lnTo>
                  <a:cubicBezTo>
                    <a:pt x="410" y="608"/>
                    <a:pt x="345" y="636"/>
                    <a:pt x="289" y="683"/>
                  </a:cubicBezTo>
                  <a:lnTo>
                    <a:pt x="224" y="655"/>
                  </a:lnTo>
                  <a:lnTo>
                    <a:pt x="224" y="785"/>
                  </a:lnTo>
                  <a:cubicBezTo>
                    <a:pt x="224" y="831"/>
                    <a:pt x="270" y="878"/>
                    <a:pt x="345" y="896"/>
                  </a:cubicBezTo>
                  <a:cubicBezTo>
                    <a:pt x="366" y="904"/>
                    <a:pt x="389" y="907"/>
                    <a:pt x="411" y="907"/>
                  </a:cubicBezTo>
                  <a:cubicBezTo>
                    <a:pt x="475" y="907"/>
                    <a:pt x="538" y="879"/>
                    <a:pt x="586" y="831"/>
                  </a:cubicBezTo>
                  <a:lnTo>
                    <a:pt x="586" y="831"/>
                  </a:lnTo>
                  <a:cubicBezTo>
                    <a:pt x="549" y="887"/>
                    <a:pt x="596" y="961"/>
                    <a:pt x="689" y="980"/>
                  </a:cubicBezTo>
                  <a:cubicBezTo>
                    <a:pt x="710" y="987"/>
                    <a:pt x="733" y="991"/>
                    <a:pt x="755" y="991"/>
                  </a:cubicBezTo>
                  <a:cubicBezTo>
                    <a:pt x="819" y="991"/>
                    <a:pt x="882" y="963"/>
                    <a:pt x="930" y="915"/>
                  </a:cubicBezTo>
                  <a:cubicBezTo>
                    <a:pt x="949" y="887"/>
                    <a:pt x="958" y="859"/>
                    <a:pt x="958" y="831"/>
                  </a:cubicBezTo>
                  <a:cubicBezTo>
                    <a:pt x="958" y="822"/>
                    <a:pt x="958" y="813"/>
                    <a:pt x="958" y="803"/>
                  </a:cubicBezTo>
                  <a:lnTo>
                    <a:pt x="958" y="720"/>
                  </a:lnTo>
                  <a:cubicBezTo>
                    <a:pt x="1033" y="785"/>
                    <a:pt x="1107" y="831"/>
                    <a:pt x="1200" y="850"/>
                  </a:cubicBezTo>
                  <a:cubicBezTo>
                    <a:pt x="1222" y="857"/>
                    <a:pt x="1244" y="861"/>
                    <a:pt x="1267" y="861"/>
                  </a:cubicBezTo>
                  <a:cubicBezTo>
                    <a:pt x="1330" y="861"/>
                    <a:pt x="1394" y="833"/>
                    <a:pt x="1442" y="785"/>
                  </a:cubicBezTo>
                  <a:cubicBezTo>
                    <a:pt x="1451" y="776"/>
                    <a:pt x="1451" y="757"/>
                    <a:pt x="1451" y="738"/>
                  </a:cubicBezTo>
                  <a:lnTo>
                    <a:pt x="1451" y="636"/>
                  </a:lnTo>
                  <a:cubicBezTo>
                    <a:pt x="1507" y="636"/>
                    <a:pt x="1544" y="608"/>
                    <a:pt x="1572" y="571"/>
                  </a:cubicBezTo>
                  <a:cubicBezTo>
                    <a:pt x="1581" y="562"/>
                    <a:pt x="1591" y="552"/>
                    <a:pt x="1591" y="534"/>
                  </a:cubicBezTo>
                  <a:lnTo>
                    <a:pt x="1591" y="404"/>
                  </a:lnTo>
                  <a:lnTo>
                    <a:pt x="1544" y="441"/>
                  </a:lnTo>
                  <a:cubicBezTo>
                    <a:pt x="1526" y="431"/>
                    <a:pt x="1498" y="422"/>
                    <a:pt x="1479" y="413"/>
                  </a:cubicBezTo>
                  <a:cubicBezTo>
                    <a:pt x="1419" y="399"/>
                    <a:pt x="1358" y="392"/>
                    <a:pt x="1298" y="392"/>
                  </a:cubicBezTo>
                  <a:cubicBezTo>
                    <a:pt x="1237" y="392"/>
                    <a:pt x="1177" y="399"/>
                    <a:pt x="1116" y="413"/>
                  </a:cubicBezTo>
                  <a:cubicBezTo>
                    <a:pt x="1209" y="385"/>
                    <a:pt x="1293" y="329"/>
                    <a:pt x="1358" y="245"/>
                  </a:cubicBezTo>
                  <a:cubicBezTo>
                    <a:pt x="1367" y="227"/>
                    <a:pt x="1377" y="218"/>
                    <a:pt x="1367" y="199"/>
                  </a:cubicBezTo>
                  <a:lnTo>
                    <a:pt x="1367" y="78"/>
                  </a:lnTo>
                  <a:lnTo>
                    <a:pt x="1330" y="125"/>
                  </a:lnTo>
                  <a:cubicBezTo>
                    <a:pt x="1302" y="106"/>
                    <a:pt x="1284" y="97"/>
                    <a:pt x="1256" y="87"/>
                  </a:cubicBezTo>
                  <a:cubicBezTo>
                    <a:pt x="1234" y="83"/>
                    <a:pt x="1212" y="81"/>
                    <a:pt x="1191" y="81"/>
                  </a:cubicBezTo>
                  <a:cubicBezTo>
                    <a:pt x="1121" y="81"/>
                    <a:pt x="1057" y="105"/>
                    <a:pt x="1014" y="162"/>
                  </a:cubicBezTo>
                  <a:cubicBezTo>
                    <a:pt x="1051" y="97"/>
                    <a:pt x="1005" y="32"/>
                    <a:pt x="903" y="4"/>
                  </a:cubicBezTo>
                  <a:cubicBezTo>
                    <a:pt x="887" y="1"/>
                    <a:pt x="871" y="0"/>
                    <a:pt x="85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1961144" y="2973616"/>
              <a:ext cx="179231" cy="109269"/>
            </a:xfrm>
            <a:custGeom>
              <a:avLst/>
              <a:gdLst/>
              <a:ahLst/>
              <a:cxnLst/>
              <a:rect l="l" t="t" r="r" b="b"/>
              <a:pathLst>
                <a:path w="1637" h="998" extrusionOk="0">
                  <a:moveTo>
                    <a:pt x="845" y="0"/>
                  </a:moveTo>
                  <a:cubicBezTo>
                    <a:pt x="782" y="0"/>
                    <a:pt x="720" y="28"/>
                    <a:pt x="679" y="76"/>
                  </a:cubicBezTo>
                  <a:cubicBezTo>
                    <a:pt x="633" y="141"/>
                    <a:pt x="633" y="234"/>
                    <a:pt x="679" y="309"/>
                  </a:cubicBezTo>
                  <a:cubicBezTo>
                    <a:pt x="605" y="234"/>
                    <a:pt x="512" y="178"/>
                    <a:pt x="409" y="151"/>
                  </a:cubicBezTo>
                  <a:cubicBezTo>
                    <a:pt x="385" y="143"/>
                    <a:pt x="361" y="140"/>
                    <a:pt x="337" y="140"/>
                  </a:cubicBezTo>
                  <a:cubicBezTo>
                    <a:pt x="270" y="140"/>
                    <a:pt x="209" y="168"/>
                    <a:pt x="168" y="216"/>
                  </a:cubicBezTo>
                  <a:cubicBezTo>
                    <a:pt x="134" y="274"/>
                    <a:pt x="168" y="333"/>
                    <a:pt x="243" y="357"/>
                  </a:cubicBezTo>
                  <a:lnTo>
                    <a:pt x="243" y="357"/>
                  </a:lnTo>
                  <a:cubicBezTo>
                    <a:pt x="230" y="355"/>
                    <a:pt x="217" y="354"/>
                    <a:pt x="203" y="354"/>
                  </a:cubicBezTo>
                  <a:cubicBezTo>
                    <a:pt x="140" y="354"/>
                    <a:pt x="79" y="381"/>
                    <a:pt x="37" y="430"/>
                  </a:cubicBezTo>
                  <a:cubicBezTo>
                    <a:pt x="0" y="495"/>
                    <a:pt x="47" y="560"/>
                    <a:pt x="140" y="578"/>
                  </a:cubicBezTo>
                  <a:cubicBezTo>
                    <a:pt x="200" y="592"/>
                    <a:pt x="261" y="599"/>
                    <a:pt x="321" y="599"/>
                  </a:cubicBezTo>
                  <a:cubicBezTo>
                    <a:pt x="381" y="599"/>
                    <a:pt x="442" y="592"/>
                    <a:pt x="502" y="578"/>
                  </a:cubicBezTo>
                  <a:lnTo>
                    <a:pt x="502" y="578"/>
                  </a:lnTo>
                  <a:cubicBezTo>
                    <a:pt x="409" y="616"/>
                    <a:pt x="316" y="671"/>
                    <a:pt x="261" y="746"/>
                  </a:cubicBezTo>
                  <a:cubicBezTo>
                    <a:pt x="223" y="811"/>
                    <a:pt x="270" y="876"/>
                    <a:pt x="363" y="895"/>
                  </a:cubicBezTo>
                  <a:cubicBezTo>
                    <a:pt x="385" y="902"/>
                    <a:pt x="407" y="905"/>
                    <a:pt x="430" y="905"/>
                  </a:cubicBezTo>
                  <a:cubicBezTo>
                    <a:pt x="493" y="905"/>
                    <a:pt x="557" y="877"/>
                    <a:pt x="605" y="829"/>
                  </a:cubicBezTo>
                  <a:lnTo>
                    <a:pt x="605" y="829"/>
                  </a:lnTo>
                  <a:cubicBezTo>
                    <a:pt x="567" y="895"/>
                    <a:pt x="614" y="960"/>
                    <a:pt x="707" y="978"/>
                  </a:cubicBezTo>
                  <a:cubicBezTo>
                    <a:pt x="737" y="992"/>
                    <a:pt x="766" y="998"/>
                    <a:pt x="793" y="998"/>
                  </a:cubicBezTo>
                  <a:cubicBezTo>
                    <a:pt x="939" y="998"/>
                    <a:pt x="1042" y="831"/>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5" y="633"/>
                    <a:pt x="1405" y="636"/>
                    <a:pt x="1425" y="636"/>
                  </a:cubicBezTo>
                  <a:cubicBezTo>
                    <a:pt x="1488" y="636"/>
                    <a:pt x="1549" y="608"/>
                    <a:pt x="1590" y="560"/>
                  </a:cubicBezTo>
                  <a:cubicBezTo>
                    <a:pt x="1637" y="495"/>
                    <a:pt x="1581" y="430"/>
                    <a:pt x="1488" y="411"/>
                  </a:cubicBezTo>
                  <a:cubicBezTo>
                    <a:pt x="1428" y="397"/>
                    <a:pt x="1367" y="390"/>
                    <a:pt x="1307" y="390"/>
                  </a:cubicBezTo>
                  <a:cubicBezTo>
                    <a:pt x="1246" y="390"/>
                    <a:pt x="1186" y="397"/>
                    <a:pt x="1125" y="411"/>
                  </a:cubicBezTo>
                  <a:cubicBezTo>
                    <a:pt x="1218" y="374"/>
                    <a:pt x="1302" y="318"/>
                    <a:pt x="1367" y="244"/>
                  </a:cubicBezTo>
                  <a:cubicBezTo>
                    <a:pt x="1404" y="178"/>
                    <a:pt x="1358" y="113"/>
                    <a:pt x="1265" y="95"/>
                  </a:cubicBezTo>
                  <a:cubicBezTo>
                    <a:pt x="1238" y="87"/>
                    <a:pt x="1211" y="82"/>
                    <a:pt x="1184" y="82"/>
                  </a:cubicBezTo>
                  <a:cubicBezTo>
                    <a:pt x="1121" y="82"/>
                    <a:pt x="1063" y="107"/>
                    <a:pt x="1023" y="160"/>
                  </a:cubicBezTo>
                  <a:cubicBezTo>
                    <a:pt x="1060" y="95"/>
                    <a:pt x="1014" y="30"/>
                    <a:pt x="912" y="11"/>
                  </a:cubicBezTo>
                  <a:cubicBezTo>
                    <a:pt x="890" y="4"/>
                    <a:pt x="867"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1693337" y="2813873"/>
              <a:ext cx="278098" cy="130509"/>
            </a:xfrm>
            <a:custGeom>
              <a:avLst/>
              <a:gdLst/>
              <a:ahLst/>
              <a:cxnLst/>
              <a:rect l="l" t="t" r="r" b="b"/>
              <a:pathLst>
                <a:path w="2540" h="1192" extrusionOk="0">
                  <a:moveTo>
                    <a:pt x="2539" y="1"/>
                  </a:moveTo>
                  <a:lnTo>
                    <a:pt x="0" y="10"/>
                  </a:lnTo>
                  <a:lnTo>
                    <a:pt x="0" y="373"/>
                  </a:lnTo>
                  <a:cubicBezTo>
                    <a:pt x="0" y="940"/>
                    <a:pt x="661" y="1191"/>
                    <a:pt x="1256" y="1191"/>
                  </a:cubicBezTo>
                  <a:cubicBezTo>
                    <a:pt x="1851"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1692351" y="2728362"/>
              <a:ext cx="277989" cy="176275"/>
            </a:xfrm>
            <a:custGeom>
              <a:avLst/>
              <a:gdLst/>
              <a:ahLst/>
              <a:cxnLst/>
              <a:rect l="l" t="t" r="r" b="b"/>
              <a:pathLst>
                <a:path w="2539" h="1610" extrusionOk="0">
                  <a:moveTo>
                    <a:pt x="1256" y="1"/>
                  </a:moveTo>
                  <a:cubicBezTo>
                    <a:pt x="707" y="1"/>
                    <a:pt x="0" y="233"/>
                    <a:pt x="0" y="791"/>
                  </a:cubicBezTo>
                  <a:cubicBezTo>
                    <a:pt x="0" y="1349"/>
                    <a:pt x="670" y="1609"/>
                    <a:pt x="1265" y="1609"/>
                  </a:cubicBezTo>
                  <a:cubicBezTo>
                    <a:pt x="1860" y="1609"/>
                    <a:pt x="2539" y="1358"/>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1708555" y="2735479"/>
              <a:ext cx="246566" cy="155910"/>
            </a:xfrm>
            <a:custGeom>
              <a:avLst/>
              <a:gdLst/>
              <a:ahLst/>
              <a:cxnLst/>
              <a:rect l="l" t="t" r="r" b="b"/>
              <a:pathLst>
                <a:path w="2252" h="1424" extrusionOk="0">
                  <a:moveTo>
                    <a:pt x="1117" y="1"/>
                  </a:moveTo>
                  <a:cubicBezTo>
                    <a:pt x="624" y="1"/>
                    <a:pt x="1" y="205"/>
                    <a:pt x="1" y="707"/>
                  </a:cubicBezTo>
                  <a:cubicBezTo>
                    <a:pt x="1" y="1200"/>
                    <a:pt x="587" y="1424"/>
                    <a:pt x="1117" y="1424"/>
                  </a:cubicBezTo>
                  <a:cubicBezTo>
                    <a:pt x="1647" y="1424"/>
                    <a:pt x="2251" y="1200"/>
                    <a:pt x="2251" y="707"/>
                  </a:cubicBezTo>
                  <a:cubicBezTo>
                    <a:pt x="2251" y="215"/>
                    <a:pt x="1619"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1707570" y="2735479"/>
              <a:ext cx="246566" cy="85619"/>
            </a:xfrm>
            <a:custGeom>
              <a:avLst/>
              <a:gdLst/>
              <a:ahLst/>
              <a:cxnLst/>
              <a:rect l="l" t="t" r="r" b="b"/>
              <a:pathLst>
                <a:path w="2252" h="782" extrusionOk="0">
                  <a:moveTo>
                    <a:pt x="1117" y="1"/>
                  </a:moveTo>
                  <a:cubicBezTo>
                    <a:pt x="614" y="1"/>
                    <a:pt x="1" y="205"/>
                    <a:pt x="1" y="707"/>
                  </a:cubicBezTo>
                  <a:lnTo>
                    <a:pt x="1" y="773"/>
                  </a:lnTo>
                  <a:cubicBezTo>
                    <a:pt x="66" y="336"/>
                    <a:pt x="652" y="140"/>
                    <a:pt x="1126" y="140"/>
                  </a:cubicBezTo>
                  <a:cubicBezTo>
                    <a:pt x="1600" y="140"/>
                    <a:pt x="2195" y="336"/>
                    <a:pt x="2251" y="782"/>
                  </a:cubicBezTo>
                  <a:cubicBezTo>
                    <a:pt x="2251" y="754"/>
                    <a:pt x="2251" y="726"/>
                    <a:pt x="2251" y="70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1746329" y="2770734"/>
              <a:ext cx="172114" cy="107736"/>
            </a:xfrm>
            <a:custGeom>
              <a:avLst/>
              <a:gdLst/>
              <a:ahLst/>
              <a:cxnLst/>
              <a:rect l="l" t="t" r="r" b="b"/>
              <a:pathLst>
                <a:path w="1572" h="984" extrusionOk="0">
                  <a:moveTo>
                    <a:pt x="1432" y="627"/>
                  </a:moveTo>
                  <a:lnTo>
                    <a:pt x="1404" y="655"/>
                  </a:lnTo>
                  <a:cubicBezTo>
                    <a:pt x="1386" y="637"/>
                    <a:pt x="1358" y="627"/>
                    <a:pt x="1339" y="627"/>
                  </a:cubicBezTo>
                  <a:close/>
                  <a:moveTo>
                    <a:pt x="930" y="683"/>
                  </a:moveTo>
                  <a:lnTo>
                    <a:pt x="949" y="692"/>
                  </a:lnTo>
                  <a:lnTo>
                    <a:pt x="939" y="702"/>
                  </a:lnTo>
                  <a:cubicBezTo>
                    <a:pt x="939" y="692"/>
                    <a:pt x="939" y="692"/>
                    <a:pt x="930" y="683"/>
                  </a:cubicBezTo>
                  <a:close/>
                  <a:moveTo>
                    <a:pt x="849" y="1"/>
                  </a:moveTo>
                  <a:cubicBezTo>
                    <a:pt x="793" y="1"/>
                    <a:pt x="738" y="13"/>
                    <a:pt x="688" y="41"/>
                  </a:cubicBezTo>
                  <a:lnTo>
                    <a:pt x="632" y="51"/>
                  </a:lnTo>
                  <a:lnTo>
                    <a:pt x="632" y="153"/>
                  </a:lnTo>
                  <a:cubicBezTo>
                    <a:pt x="623" y="199"/>
                    <a:pt x="632" y="255"/>
                    <a:pt x="660" y="302"/>
                  </a:cubicBezTo>
                  <a:cubicBezTo>
                    <a:pt x="586" y="227"/>
                    <a:pt x="493" y="172"/>
                    <a:pt x="391" y="144"/>
                  </a:cubicBezTo>
                  <a:cubicBezTo>
                    <a:pt x="374" y="141"/>
                    <a:pt x="357" y="140"/>
                    <a:pt x="340" y="140"/>
                  </a:cubicBezTo>
                  <a:cubicBezTo>
                    <a:pt x="289" y="140"/>
                    <a:pt x="235" y="151"/>
                    <a:pt x="186" y="172"/>
                  </a:cubicBezTo>
                  <a:lnTo>
                    <a:pt x="130" y="125"/>
                  </a:lnTo>
                  <a:lnTo>
                    <a:pt x="130" y="255"/>
                  </a:lnTo>
                  <a:cubicBezTo>
                    <a:pt x="130" y="300"/>
                    <a:pt x="173" y="345"/>
                    <a:pt x="243" y="365"/>
                  </a:cubicBezTo>
                  <a:lnTo>
                    <a:pt x="243" y="365"/>
                  </a:lnTo>
                  <a:cubicBezTo>
                    <a:pt x="223" y="360"/>
                    <a:pt x="202" y="357"/>
                    <a:pt x="182" y="357"/>
                  </a:cubicBezTo>
                  <a:cubicBezTo>
                    <a:pt x="141" y="357"/>
                    <a:pt x="101" y="367"/>
                    <a:pt x="65"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62" y="896"/>
                    <a:pt x="389" y="900"/>
                    <a:pt x="415" y="900"/>
                  </a:cubicBezTo>
                  <a:cubicBezTo>
                    <a:pt x="479" y="900"/>
                    <a:pt x="537" y="875"/>
                    <a:pt x="577" y="823"/>
                  </a:cubicBezTo>
                  <a:lnTo>
                    <a:pt x="577" y="823"/>
                  </a:lnTo>
                  <a:cubicBezTo>
                    <a:pt x="539" y="888"/>
                    <a:pt x="586" y="953"/>
                    <a:pt x="679" y="971"/>
                  </a:cubicBezTo>
                  <a:cubicBezTo>
                    <a:pt x="706" y="979"/>
                    <a:pt x="733" y="984"/>
                    <a:pt x="759" y="984"/>
                  </a:cubicBezTo>
                  <a:cubicBezTo>
                    <a:pt x="823" y="984"/>
                    <a:pt x="881" y="959"/>
                    <a:pt x="921" y="906"/>
                  </a:cubicBezTo>
                  <a:cubicBezTo>
                    <a:pt x="939" y="888"/>
                    <a:pt x="949" y="860"/>
                    <a:pt x="949" y="823"/>
                  </a:cubicBezTo>
                  <a:cubicBezTo>
                    <a:pt x="949" y="813"/>
                    <a:pt x="949"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41" y="748"/>
                    <a:pt x="1441" y="730"/>
                  </a:cubicBezTo>
                  <a:lnTo>
                    <a:pt x="1441" y="637"/>
                  </a:lnTo>
                  <a:cubicBezTo>
                    <a:pt x="1488" y="627"/>
                    <a:pt x="1534" y="599"/>
                    <a:pt x="1562" y="562"/>
                  </a:cubicBezTo>
                  <a:cubicBezTo>
                    <a:pt x="1572" y="553"/>
                    <a:pt x="1572" y="544"/>
                    <a:pt x="1572" y="525"/>
                  </a:cubicBezTo>
                  <a:lnTo>
                    <a:pt x="1572" y="404"/>
                  </a:lnTo>
                  <a:lnTo>
                    <a:pt x="1534" y="432"/>
                  </a:lnTo>
                  <a:cubicBezTo>
                    <a:pt x="1516" y="423"/>
                    <a:pt x="1497" y="413"/>
                    <a:pt x="1469" y="413"/>
                  </a:cubicBezTo>
                  <a:cubicBezTo>
                    <a:pt x="1409" y="399"/>
                    <a:pt x="1348" y="392"/>
                    <a:pt x="1288" y="392"/>
                  </a:cubicBezTo>
                  <a:cubicBezTo>
                    <a:pt x="1228" y="392"/>
                    <a:pt x="1167" y="399"/>
                    <a:pt x="1107" y="413"/>
                  </a:cubicBezTo>
                  <a:cubicBezTo>
                    <a:pt x="1200" y="376"/>
                    <a:pt x="1293" y="320"/>
                    <a:pt x="1348" y="246"/>
                  </a:cubicBezTo>
                  <a:cubicBezTo>
                    <a:pt x="1358" y="227"/>
                    <a:pt x="1367" y="209"/>
                    <a:pt x="1367" y="190"/>
                  </a:cubicBezTo>
                  <a:lnTo>
                    <a:pt x="1367" y="79"/>
                  </a:lnTo>
                  <a:lnTo>
                    <a:pt x="1321" y="125"/>
                  </a:lnTo>
                  <a:cubicBezTo>
                    <a:pt x="1302" y="107"/>
                    <a:pt x="1274" y="97"/>
                    <a:pt x="1246" y="88"/>
                  </a:cubicBezTo>
                  <a:cubicBezTo>
                    <a:pt x="1226" y="83"/>
                    <a:pt x="1205" y="81"/>
                    <a:pt x="1184" y="81"/>
                  </a:cubicBezTo>
                  <a:cubicBezTo>
                    <a:pt x="1119" y="81"/>
                    <a:pt x="1054" y="104"/>
                    <a:pt x="1004" y="153"/>
                  </a:cubicBezTo>
                  <a:cubicBezTo>
                    <a:pt x="1042" y="97"/>
                    <a:pt x="995" y="32"/>
                    <a:pt x="902" y="4"/>
                  </a:cubicBezTo>
                  <a:cubicBezTo>
                    <a:pt x="884" y="2"/>
                    <a:pt x="867" y="1"/>
                    <a:pt x="84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1744248" y="2755844"/>
              <a:ext cx="179341" cy="110144"/>
            </a:xfrm>
            <a:custGeom>
              <a:avLst/>
              <a:gdLst/>
              <a:ahLst/>
              <a:cxnLst/>
              <a:rect l="l" t="t" r="r" b="b"/>
              <a:pathLst>
                <a:path w="1638" h="1006" extrusionOk="0">
                  <a:moveTo>
                    <a:pt x="837" y="1"/>
                  </a:moveTo>
                  <a:cubicBezTo>
                    <a:pt x="690" y="1"/>
                    <a:pt x="585" y="174"/>
                    <a:pt x="679" y="308"/>
                  </a:cubicBezTo>
                  <a:cubicBezTo>
                    <a:pt x="605" y="233"/>
                    <a:pt x="512" y="187"/>
                    <a:pt x="410" y="159"/>
                  </a:cubicBezTo>
                  <a:cubicBezTo>
                    <a:pt x="388" y="152"/>
                    <a:pt x="365" y="148"/>
                    <a:pt x="343" y="148"/>
                  </a:cubicBezTo>
                  <a:cubicBezTo>
                    <a:pt x="279" y="148"/>
                    <a:pt x="216" y="176"/>
                    <a:pt x="168" y="224"/>
                  </a:cubicBezTo>
                  <a:cubicBezTo>
                    <a:pt x="134" y="274"/>
                    <a:pt x="169" y="340"/>
                    <a:pt x="245" y="366"/>
                  </a:cubicBezTo>
                  <a:lnTo>
                    <a:pt x="245" y="366"/>
                  </a:lnTo>
                  <a:cubicBezTo>
                    <a:pt x="231" y="363"/>
                    <a:pt x="217" y="362"/>
                    <a:pt x="203" y="362"/>
                  </a:cubicBezTo>
                  <a:cubicBezTo>
                    <a:pt x="140" y="362"/>
                    <a:pt x="79" y="390"/>
                    <a:pt x="38" y="438"/>
                  </a:cubicBezTo>
                  <a:cubicBezTo>
                    <a:pt x="0" y="503"/>
                    <a:pt x="47" y="568"/>
                    <a:pt x="140" y="587"/>
                  </a:cubicBezTo>
                  <a:cubicBezTo>
                    <a:pt x="200" y="601"/>
                    <a:pt x="261" y="608"/>
                    <a:pt x="321" y="608"/>
                  </a:cubicBezTo>
                  <a:cubicBezTo>
                    <a:pt x="382" y="608"/>
                    <a:pt x="442" y="601"/>
                    <a:pt x="503" y="587"/>
                  </a:cubicBezTo>
                  <a:lnTo>
                    <a:pt x="503" y="587"/>
                  </a:lnTo>
                  <a:cubicBezTo>
                    <a:pt x="410" y="614"/>
                    <a:pt x="317" y="680"/>
                    <a:pt x="261" y="754"/>
                  </a:cubicBezTo>
                  <a:cubicBezTo>
                    <a:pt x="224" y="810"/>
                    <a:pt x="270" y="875"/>
                    <a:pt x="363" y="903"/>
                  </a:cubicBezTo>
                  <a:cubicBezTo>
                    <a:pt x="385" y="910"/>
                    <a:pt x="407" y="914"/>
                    <a:pt x="430" y="914"/>
                  </a:cubicBezTo>
                  <a:cubicBezTo>
                    <a:pt x="494" y="914"/>
                    <a:pt x="557" y="886"/>
                    <a:pt x="605" y="838"/>
                  </a:cubicBezTo>
                  <a:lnTo>
                    <a:pt x="605" y="838"/>
                  </a:lnTo>
                  <a:cubicBezTo>
                    <a:pt x="568" y="893"/>
                    <a:pt x="614" y="968"/>
                    <a:pt x="707" y="986"/>
                  </a:cubicBezTo>
                  <a:cubicBezTo>
                    <a:pt x="736" y="999"/>
                    <a:pt x="764" y="1005"/>
                    <a:pt x="791" y="1005"/>
                  </a:cubicBezTo>
                  <a:cubicBezTo>
                    <a:pt x="938" y="1005"/>
                    <a:pt x="1043" y="832"/>
                    <a:pt x="949" y="698"/>
                  </a:cubicBezTo>
                  <a:lnTo>
                    <a:pt x="949" y="698"/>
                  </a:lnTo>
                  <a:cubicBezTo>
                    <a:pt x="1023" y="773"/>
                    <a:pt x="1116" y="819"/>
                    <a:pt x="1219" y="847"/>
                  </a:cubicBezTo>
                  <a:cubicBezTo>
                    <a:pt x="1243" y="854"/>
                    <a:pt x="1267" y="858"/>
                    <a:pt x="1291" y="858"/>
                  </a:cubicBezTo>
                  <a:cubicBezTo>
                    <a:pt x="1358" y="858"/>
                    <a:pt x="1419" y="830"/>
                    <a:pt x="1460" y="782"/>
                  </a:cubicBezTo>
                  <a:cubicBezTo>
                    <a:pt x="1497" y="727"/>
                    <a:pt x="1453" y="664"/>
                    <a:pt x="1365" y="635"/>
                  </a:cubicBezTo>
                  <a:lnTo>
                    <a:pt x="1365" y="635"/>
                  </a:lnTo>
                  <a:cubicBezTo>
                    <a:pt x="1385" y="641"/>
                    <a:pt x="1405" y="644"/>
                    <a:pt x="1425" y="644"/>
                  </a:cubicBezTo>
                  <a:cubicBezTo>
                    <a:pt x="1489" y="644"/>
                    <a:pt x="1552" y="616"/>
                    <a:pt x="1600" y="568"/>
                  </a:cubicBezTo>
                  <a:cubicBezTo>
                    <a:pt x="1637" y="512"/>
                    <a:pt x="1591" y="447"/>
                    <a:pt x="1488" y="419"/>
                  </a:cubicBezTo>
                  <a:cubicBezTo>
                    <a:pt x="1428" y="405"/>
                    <a:pt x="1367" y="398"/>
                    <a:pt x="1307" y="398"/>
                  </a:cubicBezTo>
                  <a:cubicBezTo>
                    <a:pt x="1247" y="398"/>
                    <a:pt x="1186" y="405"/>
                    <a:pt x="1126" y="419"/>
                  </a:cubicBezTo>
                  <a:cubicBezTo>
                    <a:pt x="1219" y="391"/>
                    <a:pt x="1312" y="335"/>
                    <a:pt x="1367" y="252"/>
                  </a:cubicBezTo>
                  <a:cubicBezTo>
                    <a:pt x="1405" y="196"/>
                    <a:pt x="1358" y="131"/>
                    <a:pt x="1265" y="103"/>
                  </a:cubicBezTo>
                  <a:cubicBezTo>
                    <a:pt x="1243" y="96"/>
                    <a:pt x="1221" y="92"/>
                    <a:pt x="1198" y="92"/>
                  </a:cubicBezTo>
                  <a:cubicBezTo>
                    <a:pt x="1135" y="92"/>
                    <a:pt x="1071" y="120"/>
                    <a:pt x="1023" y="168"/>
                  </a:cubicBezTo>
                  <a:cubicBezTo>
                    <a:pt x="1061" y="112"/>
                    <a:pt x="1014" y="47"/>
                    <a:pt x="921" y="19"/>
                  </a:cubicBezTo>
                  <a:cubicBezTo>
                    <a:pt x="892" y="6"/>
                    <a:pt x="864" y="1"/>
                    <a:pt x="837"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1757497" y="3036900"/>
              <a:ext cx="278098" cy="130400"/>
            </a:xfrm>
            <a:custGeom>
              <a:avLst/>
              <a:gdLst/>
              <a:ahLst/>
              <a:cxnLst/>
              <a:rect l="l" t="t" r="r" b="b"/>
              <a:pathLst>
                <a:path w="2540" h="1191" extrusionOk="0">
                  <a:moveTo>
                    <a:pt x="2539" y="0"/>
                  </a:moveTo>
                  <a:lnTo>
                    <a:pt x="0" y="10"/>
                  </a:lnTo>
                  <a:lnTo>
                    <a:pt x="0" y="382"/>
                  </a:lnTo>
                  <a:cubicBezTo>
                    <a:pt x="0" y="940"/>
                    <a:pt x="661" y="1191"/>
                    <a:pt x="1256" y="1191"/>
                  </a:cubicBezTo>
                  <a:cubicBezTo>
                    <a:pt x="1851" y="1191"/>
                    <a:pt x="2539" y="940"/>
                    <a:pt x="2539" y="38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1756511" y="2951390"/>
              <a:ext cx="277989" cy="176165"/>
            </a:xfrm>
            <a:custGeom>
              <a:avLst/>
              <a:gdLst/>
              <a:ahLst/>
              <a:cxnLst/>
              <a:rect l="l" t="t" r="r" b="b"/>
              <a:pathLst>
                <a:path w="2539" h="1609" extrusionOk="0">
                  <a:moveTo>
                    <a:pt x="1255" y="0"/>
                  </a:moveTo>
                  <a:cubicBezTo>
                    <a:pt x="707" y="0"/>
                    <a:pt x="0" y="233"/>
                    <a:pt x="0" y="791"/>
                  </a:cubicBezTo>
                  <a:cubicBezTo>
                    <a:pt x="0" y="1349"/>
                    <a:pt x="670" y="1609"/>
                    <a:pt x="1265" y="1609"/>
                  </a:cubicBezTo>
                  <a:cubicBezTo>
                    <a:pt x="1860" y="1609"/>
                    <a:pt x="2539" y="1358"/>
                    <a:pt x="2539" y="791"/>
                  </a:cubicBezTo>
                  <a:cubicBezTo>
                    <a:pt x="2539" y="233"/>
                    <a:pt x="1832" y="0"/>
                    <a:pt x="12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1772715" y="2958506"/>
              <a:ext cx="246566" cy="155910"/>
            </a:xfrm>
            <a:custGeom>
              <a:avLst/>
              <a:gdLst/>
              <a:ahLst/>
              <a:cxnLst/>
              <a:rect l="l" t="t" r="r" b="b"/>
              <a:pathLst>
                <a:path w="2252" h="1424" extrusionOk="0">
                  <a:moveTo>
                    <a:pt x="1117" y="0"/>
                  </a:moveTo>
                  <a:cubicBezTo>
                    <a:pt x="624" y="0"/>
                    <a:pt x="1" y="205"/>
                    <a:pt x="1" y="698"/>
                  </a:cubicBezTo>
                  <a:cubicBezTo>
                    <a:pt x="1" y="1191"/>
                    <a:pt x="587" y="1423"/>
                    <a:pt x="1117" y="1423"/>
                  </a:cubicBezTo>
                  <a:cubicBezTo>
                    <a:pt x="1647" y="1423"/>
                    <a:pt x="2251" y="1200"/>
                    <a:pt x="2251" y="698"/>
                  </a:cubicBezTo>
                  <a:cubicBezTo>
                    <a:pt x="2251" y="205"/>
                    <a:pt x="1619" y="0"/>
                    <a:pt x="111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1771730" y="2958506"/>
              <a:ext cx="246456" cy="85619"/>
            </a:xfrm>
            <a:custGeom>
              <a:avLst/>
              <a:gdLst/>
              <a:ahLst/>
              <a:cxnLst/>
              <a:rect l="l" t="t" r="r" b="b"/>
              <a:pathLst>
                <a:path w="2251" h="782" extrusionOk="0">
                  <a:moveTo>
                    <a:pt x="1116" y="0"/>
                  </a:moveTo>
                  <a:cubicBezTo>
                    <a:pt x="605" y="0"/>
                    <a:pt x="1" y="205"/>
                    <a:pt x="1" y="698"/>
                  </a:cubicBezTo>
                  <a:cubicBezTo>
                    <a:pt x="1" y="716"/>
                    <a:pt x="1" y="744"/>
                    <a:pt x="1" y="772"/>
                  </a:cubicBezTo>
                  <a:cubicBezTo>
                    <a:pt x="66" y="335"/>
                    <a:pt x="651" y="140"/>
                    <a:pt x="1126" y="140"/>
                  </a:cubicBezTo>
                  <a:cubicBezTo>
                    <a:pt x="1600" y="140"/>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1810379" y="2993105"/>
              <a:ext cx="172224" cy="108174"/>
            </a:xfrm>
            <a:custGeom>
              <a:avLst/>
              <a:gdLst/>
              <a:ahLst/>
              <a:cxnLst/>
              <a:rect l="l" t="t" r="r" b="b"/>
              <a:pathLst>
                <a:path w="1573" h="988" extrusionOk="0">
                  <a:moveTo>
                    <a:pt x="1340" y="633"/>
                  </a:moveTo>
                  <a:cubicBezTo>
                    <a:pt x="1359" y="633"/>
                    <a:pt x="1377" y="637"/>
                    <a:pt x="1399" y="637"/>
                  </a:cubicBezTo>
                  <a:cubicBezTo>
                    <a:pt x="1409" y="637"/>
                    <a:pt x="1421" y="636"/>
                    <a:pt x="1433" y="633"/>
                  </a:cubicBezTo>
                  <a:lnTo>
                    <a:pt x="1433" y="633"/>
                  </a:lnTo>
                  <a:lnTo>
                    <a:pt x="1405" y="661"/>
                  </a:lnTo>
                  <a:cubicBezTo>
                    <a:pt x="1386" y="642"/>
                    <a:pt x="1359" y="633"/>
                    <a:pt x="1340" y="633"/>
                  </a:cubicBezTo>
                  <a:close/>
                  <a:moveTo>
                    <a:pt x="931" y="689"/>
                  </a:moveTo>
                  <a:lnTo>
                    <a:pt x="949" y="698"/>
                  </a:lnTo>
                  <a:lnTo>
                    <a:pt x="940" y="707"/>
                  </a:lnTo>
                  <a:lnTo>
                    <a:pt x="931" y="689"/>
                  </a:lnTo>
                  <a:close/>
                  <a:moveTo>
                    <a:pt x="833" y="1"/>
                  </a:moveTo>
                  <a:cubicBezTo>
                    <a:pt x="782" y="1"/>
                    <a:pt x="734" y="15"/>
                    <a:pt x="689" y="47"/>
                  </a:cubicBezTo>
                  <a:lnTo>
                    <a:pt x="633" y="56"/>
                  </a:lnTo>
                  <a:lnTo>
                    <a:pt x="633" y="149"/>
                  </a:lnTo>
                  <a:cubicBezTo>
                    <a:pt x="624" y="205"/>
                    <a:pt x="633" y="252"/>
                    <a:pt x="661" y="298"/>
                  </a:cubicBezTo>
                  <a:cubicBezTo>
                    <a:pt x="587" y="224"/>
                    <a:pt x="494" y="177"/>
                    <a:pt x="391" y="149"/>
                  </a:cubicBezTo>
                  <a:cubicBezTo>
                    <a:pt x="367" y="143"/>
                    <a:pt x="343" y="140"/>
                    <a:pt x="320" y="140"/>
                  </a:cubicBezTo>
                  <a:cubicBezTo>
                    <a:pt x="274" y="140"/>
                    <a:pt x="230" y="152"/>
                    <a:pt x="187" y="177"/>
                  </a:cubicBezTo>
                  <a:lnTo>
                    <a:pt x="131" y="131"/>
                  </a:lnTo>
                  <a:lnTo>
                    <a:pt x="131" y="252"/>
                  </a:lnTo>
                  <a:cubicBezTo>
                    <a:pt x="131" y="298"/>
                    <a:pt x="178" y="345"/>
                    <a:pt x="252" y="363"/>
                  </a:cubicBezTo>
                  <a:cubicBezTo>
                    <a:pt x="228" y="360"/>
                    <a:pt x="204" y="358"/>
                    <a:pt x="180" y="358"/>
                  </a:cubicBezTo>
                  <a:cubicBezTo>
                    <a:pt x="139" y="358"/>
                    <a:pt x="98" y="364"/>
                    <a:pt x="57" y="382"/>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10" y="605"/>
                    <a:pt x="345" y="642"/>
                    <a:pt x="289" y="689"/>
                  </a:cubicBezTo>
                  <a:lnTo>
                    <a:pt x="224" y="661"/>
                  </a:lnTo>
                  <a:lnTo>
                    <a:pt x="224" y="782"/>
                  </a:lnTo>
                  <a:cubicBezTo>
                    <a:pt x="224" y="828"/>
                    <a:pt x="261" y="875"/>
                    <a:pt x="336" y="893"/>
                  </a:cubicBezTo>
                  <a:cubicBezTo>
                    <a:pt x="363" y="901"/>
                    <a:pt x="390" y="906"/>
                    <a:pt x="416" y="906"/>
                  </a:cubicBezTo>
                  <a:cubicBezTo>
                    <a:pt x="480" y="906"/>
                    <a:pt x="538" y="881"/>
                    <a:pt x="577" y="828"/>
                  </a:cubicBezTo>
                  <a:lnTo>
                    <a:pt x="577" y="828"/>
                  </a:lnTo>
                  <a:cubicBezTo>
                    <a:pt x="540" y="893"/>
                    <a:pt x="587" y="958"/>
                    <a:pt x="689" y="977"/>
                  </a:cubicBezTo>
                  <a:cubicBezTo>
                    <a:pt x="711" y="984"/>
                    <a:pt x="733" y="988"/>
                    <a:pt x="756" y="988"/>
                  </a:cubicBezTo>
                  <a:cubicBezTo>
                    <a:pt x="819" y="988"/>
                    <a:pt x="880" y="960"/>
                    <a:pt x="922" y="912"/>
                  </a:cubicBezTo>
                  <a:cubicBezTo>
                    <a:pt x="940" y="893"/>
                    <a:pt x="949" y="865"/>
                    <a:pt x="949" y="828"/>
                  </a:cubicBezTo>
                  <a:cubicBezTo>
                    <a:pt x="959" y="819"/>
                    <a:pt x="959" y="809"/>
                    <a:pt x="949" y="800"/>
                  </a:cubicBezTo>
                  <a:lnTo>
                    <a:pt x="949" y="726"/>
                  </a:lnTo>
                  <a:cubicBezTo>
                    <a:pt x="1024" y="782"/>
                    <a:pt x="1107" y="828"/>
                    <a:pt x="1191" y="847"/>
                  </a:cubicBezTo>
                  <a:cubicBezTo>
                    <a:pt x="1215" y="854"/>
                    <a:pt x="1240" y="857"/>
                    <a:pt x="1263" y="857"/>
                  </a:cubicBezTo>
                  <a:cubicBezTo>
                    <a:pt x="1330" y="857"/>
                    <a:pt x="1392" y="830"/>
                    <a:pt x="1433" y="782"/>
                  </a:cubicBezTo>
                  <a:cubicBezTo>
                    <a:pt x="1442" y="772"/>
                    <a:pt x="1452" y="754"/>
                    <a:pt x="1452" y="744"/>
                  </a:cubicBezTo>
                  <a:lnTo>
                    <a:pt x="1452" y="642"/>
                  </a:lnTo>
                  <a:cubicBezTo>
                    <a:pt x="1498" y="633"/>
                    <a:pt x="1535" y="605"/>
                    <a:pt x="1563" y="568"/>
                  </a:cubicBezTo>
                  <a:cubicBezTo>
                    <a:pt x="1572" y="558"/>
                    <a:pt x="1572" y="549"/>
                    <a:pt x="1572" y="540"/>
                  </a:cubicBezTo>
                  <a:lnTo>
                    <a:pt x="1572" y="410"/>
                  </a:lnTo>
                  <a:lnTo>
                    <a:pt x="1535" y="438"/>
                  </a:lnTo>
                  <a:cubicBezTo>
                    <a:pt x="1517" y="428"/>
                    <a:pt x="1498" y="419"/>
                    <a:pt x="1470" y="419"/>
                  </a:cubicBezTo>
                  <a:cubicBezTo>
                    <a:pt x="1410" y="405"/>
                    <a:pt x="1349" y="398"/>
                    <a:pt x="1289" y="398"/>
                  </a:cubicBezTo>
                  <a:cubicBezTo>
                    <a:pt x="1228" y="398"/>
                    <a:pt x="1168" y="405"/>
                    <a:pt x="1107" y="419"/>
                  </a:cubicBezTo>
                  <a:cubicBezTo>
                    <a:pt x="1200" y="382"/>
                    <a:pt x="1293" y="326"/>
                    <a:pt x="1349" y="252"/>
                  </a:cubicBezTo>
                  <a:cubicBezTo>
                    <a:pt x="1359" y="233"/>
                    <a:pt x="1368" y="214"/>
                    <a:pt x="1368" y="196"/>
                  </a:cubicBezTo>
                  <a:lnTo>
                    <a:pt x="1368" y="84"/>
                  </a:lnTo>
                  <a:lnTo>
                    <a:pt x="1321" y="121"/>
                  </a:lnTo>
                  <a:cubicBezTo>
                    <a:pt x="1303" y="112"/>
                    <a:pt x="1275" y="103"/>
                    <a:pt x="1247" y="93"/>
                  </a:cubicBezTo>
                  <a:cubicBezTo>
                    <a:pt x="1225" y="86"/>
                    <a:pt x="1203" y="83"/>
                    <a:pt x="1180" y="83"/>
                  </a:cubicBezTo>
                  <a:cubicBezTo>
                    <a:pt x="1117" y="83"/>
                    <a:pt x="1053" y="110"/>
                    <a:pt x="1005" y="159"/>
                  </a:cubicBezTo>
                  <a:cubicBezTo>
                    <a:pt x="1042" y="103"/>
                    <a:pt x="996" y="28"/>
                    <a:pt x="903" y="10"/>
                  </a:cubicBezTo>
                  <a:cubicBezTo>
                    <a:pt x="879" y="4"/>
                    <a:pt x="856"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1808408" y="2979747"/>
              <a:ext cx="179231" cy="109378"/>
            </a:xfrm>
            <a:custGeom>
              <a:avLst/>
              <a:gdLst/>
              <a:ahLst/>
              <a:cxnLst/>
              <a:rect l="l" t="t" r="r" b="b"/>
              <a:pathLst>
                <a:path w="1637" h="999" extrusionOk="0">
                  <a:moveTo>
                    <a:pt x="854" y="0"/>
                  </a:moveTo>
                  <a:cubicBezTo>
                    <a:pt x="791" y="0"/>
                    <a:pt x="727" y="28"/>
                    <a:pt x="679" y="76"/>
                  </a:cubicBezTo>
                  <a:cubicBezTo>
                    <a:pt x="642" y="150"/>
                    <a:pt x="642" y="234"/>
                    <a:pt x="679" y="308"/>
                  </a:cubicBezTo>
                  <a:cubicBezTo>
                    <a:pt x="605" y="234"/>
                    <a:pt x="512" y="178"/>
                    <a:pt x="409" y="160"/>
                  </a:cubicBezTo>
                  <a:cubicBezTo>
                    <a:pt x="388" y="152"/>
                    <a:pt x="365" y="149"/>
                    <a:pt x="343" y="149"/>
                  </a:cubicBezTo>
                  <a:cubicBezTo>
                    <a:pt x="279" y="149"/>
                    <a:pt x="216" y="177"/>
                    <a:pt x="168" y="225"/>
                  </a:cubicBezTo>
                  <a:cubicBezTo>
                    <a:pt x="131" y="279"/>
                    <a:pt x="175" y="343"/>
                    <a:pt x="272" y="372"/>
                  </a:cubicBezTo>
                  <a:lnTo>
                    <a:pt x="272" y="372"/>
                  </a:lnTo>
                  <a:cubicBezTo>
                    <a:pt x="250" y="366"/>
                    <a:pt x="228" y="363"/>
                    <a:pt x="207" y="363"/>
                  </a:cubicBezTo>
                  <a:cubicBezTo>
                    <a:pt x="140" y="363"/>
                    <a:pt x="79" y="391"/>
                    <a:pt x="37" y="439"/>
                  </a:cubicBezTo>
                  <a:cubicBezTo>
                    <a:pt x="0" y="494"/>
                    <a:pt x="47" y="560"/>
                    <a:pt x="140" y="587"/>
                  </a:cubicBezTo>
                  <a:cubicBezTo>
                    <a:pt x="200" y="597"/>
                    <a:pt x="261" y="601"/>
                    <a:pt x="321" y="601"/>
                  </a:cubicBezTo>
                  <a:cubicBezTo>
                    <a:pt x="382" y="601"/>
                    <a:pt x="442" y="597"/>
                    <a:pt x="502" y="587"/>
                  </a:cubicBezTo>
                  <a:lnTo>
                    <a:pt x="502" y="587"/>
                  </a:lnTo>
                  <a:cubicBezTo>
                    <a:pt x="409" y="615"/>
                    <a:pt x="326" y="671"/>
                    <a:pt x="261" y="755"/>
                  </a:cubicBezTo>
                  <a:cubicBezTo>
                    <a:pt x="223" y="811"/>
                    <a:pt x="270" y="876"/>
                    <a:pt x="363" y="904"/>
                  </a:cubicBezTo>
                  <a:cubicBezTo>
                    <a:pt x="387" y="911"/>
                    <a:pt x="412" y="914"/>
                    <a:pt x="435" y="914"/>
                  </a:cubicBezTo>
                  <a:cubicBezTo>
                    <a:pt x="502" y="914"/>
                    <a:pt x="564" y="887"/>
                    <a:pt x="605" y="839"/>
                  </a:cubicBezTo>
                  <a:lnTo>
                    <a:pt x="605" y="839"/>
                  </a:lnTo>
                  <a:cubicBezTo>
                    <a:pt x="568" y="894"/>
                    <a:pt x="614" y="959"/>
                    <a:pt x="716" y="987"/>
                  </a:cubicBezTo>
                  <a:cubicBezTo>
                    <a:pt x="738" y="995"/>
                    <a:pt x="761" y="998"/>
                    <a:pt x="783" y="998"/>
                  </a:cubicBezTo>
                  <a:cubicBezTo>
                    <a:pt x="846" y="998"/>
                    <a:pt x="908" y="970"/>
                    <a:pt x="949" y="922"/>
                  </a:cubicBezTo>
                  <a:cubicBezTo>
                    <a:pt x="986" y="848"/>
                    <a:pt x="986" y="764"/>
                    <a:pt x="949" y="699"/>
                  </a:cubicBezTo>
                  <a:lnTo>
                    <a:pt x="949" y="699"/>
                  </a:lnTo>
                  <a:cubicBezTo>
                    <a:pt x="1023" y="764"/>
                    <a:pt x="1116" y="820"/>
                    <a:pt x="1218" y="848"/>
                  </a:cubicBezTo>
                  <a:cubicBezTo>
                    <a:pt x="1243" y="855"/>
                    <a:pt x="1267" y="859"/>
                    <a:pt x="1291" y="859"/>
                  </a:cubicBezTo>
                  <a:cubicBezTo>
                    <a:pt x="1358" y="859"/>
                    <a:pt x="1419" y="831"/>
                    <a:pt x="1460" y="783"/>
                  </a:cubicBezTo>
                  <a:cubicBezTo>
                    <a:pt x="1494" y="724"/>
                    <a:pt x="1459" y="666"/>
                    <a:pt x="1384" y="641"/>
                  </a:cubicBezTo>
                  <a:lnTo>
                    <a:pt x="1384" y="641"/>
                  </a:lnTo>
                  <a:cubicBezTo>
                    <a:pt x="1398" y="643"/>
                    <a:pt x="1411" y="645"/>
                    <a:pt x="1425" y="645"/>
                  </a:cubicBezTo>
                  <a:cubicBezTo>
                    <a:pt x="1488" y="645"/>
                    <a:pt x="1552" y="617"/>
                    <a:pt x="1600" y="569"/>
                  </a:cubicBezTo>
                  <a:cubicBezTo>
                    <a:pt x="1637" y="504"/>
                    <a:pt x="1590" y="429"/>
                    <a:pt x="1488" y="411"/>
                  </a:cubicBezTo>
                  <a:cubicBezTo>
                    <a:pt x="1428" y="397"/>
                    <a:pt x="1367" y="390"/>
                    <a:pt x="1307" y="390"/>
                  </a:cubicBezTo>
                  <a:cubicBezTo>
                    <a:pt x="1246" y="390"/>
                    <a:pt x="1186" y="397"/>
                    <a:pt x="1125" y="411"/>
                  </a:cubicBezTo>
                  <a:cubicBezTo>
                    <a:pt x="1218" y="383"/>
                    <a:pt x="1311" y="327"/>
                    <a:pt x="1367" y="243"/>
                  </a:cubicBezTo>
                  <a:cubicBezTo>
                    <a:pt x="1404" y="188"/>
                    <a:pt x="1358" y="122"/>
                    <a:pt x="1265" y="95"/>
                  </a:cubicBezTo>
                  <a:cubicBezTo>
                    <a:pt x="1243" y="87"/>
                    <a:pt x="1221" y="84"/>
                    <a:pt x="1198" y="84"/>
                  </a:cubicBezTo>
                  <a:cubicBezTo>
                    <a:pt x="1135" y="84"/>
                    <a:pt x="1071" y="112"/>
                    <a:pt x="1023" y="160"/>
                  </a:cubicBezTo>
                  <a:cubicBezTo>
                    <a:pt x="1060"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1937714" y="3233431"/>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1937714" y="3147812"/>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52933" y="3153943"/>
              <a:ext cx="246566" cy="156896"/>
            </a:xfrm>
            <a:custGeom>
              <a:avLst/>
              <a:gdLst/>
              <a:ahLst/>
              <a:cxnLst/>
              <a:rect l="l" t="t" r="r" b="b"/>
              <a:pathLst>
                <a:path w="2252" h="1433" extrusionOk="0">
                  <a:moveTo>
                    <a:pt x="1117" y="1"/>
                  </a:moveTo>
                  <a:cubicBezTo>
                    <a:pt x="624" y="1"/>
                    <a:pt x="1" y="215"/>
                    <a:pt x="1" y="707"/>
                  </a:cubicBezTo>
                  <a:cubicBezTo>
                    <a:pt x="1" y="1200"/>
                    <a:pt x="596" y="1433"/>
                    <a:pt x="1126" y="1433"/>
                  </a:cubicBezTo>
                  <a:cubicBezTo>
                    <a:pt x="1647" y="1433"/>
                    <a:pt x="2251" y="1210"/>
                    <a:pt x="2251" y="70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1952933" y="3153943"/>
              <a:ext cx="246566" cy="85619"/>
            </a:xfrm>
            <a:custGeom>
              <a:avLst/>
              <a:gdLst/>
              <a:ahLst/>
              <a:cxnLst/>
              <a:rect l="l" t="t" r="r" b="b"/>
              <a:pathLst>
                <a:path w="2252" h="782" extrusionOk="0">
                  <a:moveTo>
                    <a:pt x="1117" y="1"/>
                  </a:moveTo>
                  <a:cubicBezTo>
                    <a:pt x="605" y="1"/>
                    <a:pt x="1" y="215"/>
                    <a:pt x="1" y="707"/>
                  </a:cubicBezTo>
                  <a:cubicBezTo>
                    <a:pt x="1" y="735"/>
                    <a:pt x="1" y="754"/>
                    <a:pt x="1" y="782"/>
                  </a:cubicBezTo>
                  <a:cubicBezTo>
                    <a:pt x="66" y="336"/>
                    <a:pt x="652" y="150"/>
                    <a:pt x="1117" y="150"/>
                  </a:cubicBezTo>
                  <a:cubicBezTo>
                    <a:pt x="1600" y="150"/>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90597" y="3189198"/>
              <a:ext cx="174304" cy="107736"/>
            </a:xfrm>
            <a:custGeom>
              <a:avLst/>
              <a:gdLst/>
              <a:ahLst/>
              <a:cxnLst/>
              <a:rect l="l" t="t" r="r" b="b"/>
              <a:pathLst>
                <a:path w="1592" h="984" extrusionOk="0">
                  <a:moveTo>
                    <a:pt x="1349" y="627"/>
                  </a:moveTo>
                  <a:lnTo>
                    <a:pt x="1349" y="627"/>
                  </a:lnTo>
                  <a:cubicBezTo>
                    <a:pt x="1377" y="637"/>
                    <a:pt x="1405" y="637"/>
                    <a:pt x="1433" y="637"/>
                  </a:cubicBezTo>
                  <a:lnTo>
                    <a:pt x="1414" y="655"/>
                  </a:lnTo>
                  <a:cubicBezTo>
                    <a:pt x="1396" y="646"/>
                    <a:pt x="1368" y="637"/>
                    <a:pt x="1349" y="627"/>
                  </a:cubicBezTo>
                  <a:close/>
                  <a:moveTo>
                    <a:pt x="860" y="1"/>
                  </a:moveTo>
                  <a:cubicBezTo>
                    <a:pt x="803" y="1"/>
                    <a:pt x="748" y="13"/>
                    <a:pt x="698" y="41"/>
                  </a:cubicBezTo>
                  <a:lnTo>
                    <a:pt x="643" y="51"/>
                  </a:lnTo>
                  <a:lnTo>
                    <a:pt x="643" y="153"/>
                  </a:lnTo>
                  <a:cubicBezTo>
                    <a:pt x="633" y="200"/>
                    <a:pt x="643" y="255"/>
                    <a:pt x="661" y="302"/>
                  </a:cubicBezTo>
                  <a:cubicBezTo>
                    <a:pt x="587" y="227"/>
                    <a:pt x="494" y="172"/>
                    <a:pt x="391" y="144"/>
                  </a:cubicBezTo>
                  <a:cubicBezTo>
                    <a:pt x="375" y="141"/>
                    <a:pt x="359" y="140"/>
                    <a:pt x="343"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3" y="595"/>
                    <a:pt x="303" y="595"/>
                  </a:cubicBezTo>
                  <a:cubicBezTo>
                    <a:pt x="364" y="595"/>
                    <a:pt x="424" y="590"/>
                    <a:pt x="484" y="581"/>
                  </a:cubicBezTo>
                  <a:lnTo>
                    <a:pt x="484" y="581"/>
                  </a:lnTo>
                  <a:cubicBezTo>
                    <a:pt x="410" y="599"/>
                    <a:pt x="354" y="637"/>
                    <a:pt x="289" y="683"/>
                  </a:cubicBezTo>
                  <a:lnTo>
                    <a:pt x="233" y="655"/>
                  </a:lnTo>
                  <a:lnTo>
                    <a:pt x="233" y="776"/>
                  </a:lnTo>
                  <a:cubicBezTo>
                    <a:pt x="233" y="823"/>
                    <a:pt x="271" y="869"/>
                    <a:pt x="345" y="888"/>
                  </a:cubicBezTo>
                  <a:cubicBezTo>
                    <a:pt x="369" y="896"/>
                    <a:pt x="395" y="900"/>
                    <a:pt x="420" y="900"/>
                  </a:cubicBezTo>
                  <a:cubicBezTo>
                    <a:pt x="480" y="900"/>
                    <a:pt x="541" y="875"/>
                    <a:pt x="587" y="823"/>
                  </a:cubicBezTo>
                  <a:lnTo>
                    <a:pt x="587" y="823"/>
                  </a:lnTo>
                  <a:cubicBezTo>
                    <a:pt x="550" y="888"/>
                    <a:pt x="596" y="953"/>
                    <a:pt x="689" y="971"/>
                  </a:cubicBezTo>
                  <a:cubicBezTo>
                    <a:pt x="716" y="979"/>
                    <a:pt x="743" y="984"/>
                    <a:pt x="769" y="984"/>
                  </a:cubicBezTo>
                  <a:cubicBezTo>
                    <a:pt x="833" y="984"/>
                    <a:pt x="891" y="959"/>
                    <a:pt x="931" y="906"/>
                  </a:cubicBezTo>
                  <a:cubicBezTo>
                    <a:pt x="949" y="888"/>
                    <a:pt x="959" y="860"/>
                    <a:pt x="959" y="823"/>
                  </a:cubicBezTo>
                  <a:cubicBezTo>
                    <a:pt x="959" y="813"/>
                    <a:pt x="959" y="804"/>
                    <a:pt x="959" y="795"/>
                  </a:cubicBezTo>
                  <a:lnTo>
                    <a:pt x="959" y="711"/>
                  </a:lnTo>
                  <a:cubicBezTo>
                    <a:pt x="1033" y="776"/>
                    <a:pt x="1117" y="823"/>
                    <a:pt x="1200" y="841"/>
                  </a:cubicBezTo>
                  <a:cubicBezTo>
                    <a:pt x="1225" y="848"/>
                    <a:pt x="1249" y="852"/>
                    <a:pt x="1273" y="852"/>
                  </a:cubicBezTo>
                  <a:cubicBezTo>
                    <a:pt x="1340" y="852"/>
                    <a:pt x="1401" y="824"/>
                    <a:pt x="1442" y="776"/>
                  </a:cubicBezTo>
                  <a:cubicBezTo>
                    <a:pt x="1452" y="767"/>
                    <a:pt x="1452" y="748"/>
                    <a:pt x="1452" y="730"/>
                  </a:cubicBezTo>
                  <a:lnTo>
                    <a:pt x="1452" y="637"/>
                  </a:lnTo>
                  <a:cubicBezTo>
                    <a:pt x="1507" y="627"/>
                    <a:pt x="1545" y="609"/>
                    <a:pt x="1582" y="562"/>
                  </a:cubicBezTo>
                  <a:cubicBezTo>
                    <a:pt x="1582" y="553"/>
                    <a:pt x="1591" y="544"/>
                    <a:pt x="1591" y="525"/>
                  </a:cubicBezTo>
                  <a:lnTo>
                    <a:pt x="1591" y="395"/>
                  </a:lnTo>
                  <a:lnTo>
                    <a:pt x="1545" y="441"/>
                  </a:lnTo>
                  <a:cubicBezTo>
                    <a:pt x="1526" y="432"/>
                    <a:pt x="1498" y="423"/>
                    <a:pt x="1479" y="413"/>
                  </a:cubicBezTo>
                  <a:cubicBezTo>
                    <a:pt x="1419" y="399"/>
                    <a:pt x="1359" y="392"/>
                    <a:pt x="1298" y="392"/>
                  </a:cubicBezTo>
                  <a:cubicBezTo>
                    <a:pt x="1238" y="392"/>
                    <a:pt x="1177" y="399"/>
                    <a:pt x="1117" y="413"/>
                  </a:cubicBezTo>
                  <a:cubicBezTo>
                    <a:pt x="1210" y="385"/>
                    <a:pt x="1293" y="330"/>
                    <a:pt x="1359" y="246"/>
                  </a:cubicBezTo>
                  <a:cubicBezTo>
                    <a:pt x="1368" y="237"/>
                    <a:pt x="1377" y="218"/>
                    <a:pt x="1368" y="200"/>
                  </a:cubicBezTo>
                  <a:lnTo>
                    <a:pt x="1368" y="79"/>
                  </a:lnTo>
                  <a:lnTo>
                    <a:pt x="1331" y="125"/>
                  </a:lnTo>
                  <a:cubicBezTo>
                    <a:pt x="1303" y="107"/>
                    <a:pt x="1284" y="97"/>
                    <a:pt x="1256" y="88"/>
                  </a:cubicBezTo>
                  <a:cubicBezTo>
                    <a:pt x="1236" y="83"/>
                    <a:pt x="1215" y="81"/>
                    <a:pt x="1194" y="81"/>
                  </a:cubicBezTo>
                  <a:cubicBezTo>
                    <a:pt x="1129" y="81"/>
                    <a:pt x="1064" y="104"/>
                    <a:pt x="1014" y="153"/>
                  </a:cubicBezTo>
                  <a:cubicBezTo>
                    <a:pt x="1052" y="97"/>
                    <a:pt x="1005" y="32"/>
                    <a:pt x="912" y="4"/>
                  </a:cubicBezTo>
                  <a:cubicBezTo>
                    <a:pt x="895" y="2"/>
                    <a:pt x="877" y="1"/>
                    <a:pt x="86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1989611" y="3176169"/>
              <a:ext cx="178246" cy="108940"/>
            </a:xfrm>
            <a:custGeom>
              <a:avLst/>
              <a:gdLst/>
              <a:ahLst/>
              <a:cxnLst/>
              <a:rect l="l" t="t" r="r" b="b"/>
              <a:pathLst>
                <a:path w="1628" h="995" extrusionOk="0">
                  <a:moveTo>
                    <a:pt x="849" y="1"/>
                  </a:moveTo>
                  <a:cubicBezTo>
                    <a:pt x="782" y="1"/>
                    <a:pt x="721" y="29"/>
                    <a:pt x="679" y="77"/>
                  </a:cubicBezTo>
                  <a:cubicBezTo>
                    <a:pt x="642" y="142"/>
                    <a:pt x="642" y="226"/>
                    <a:pt x="679" y="300"/>
                  </a:cubicBezTo>
                  <a:cubicBezTo>
                    <a:pt x="605" y="226"/>
                    <a:pt x="512" y="170"/>
                    <a:pt x="410" y="151"/>
                  </a:cubicBezTo>
                  <a:cubicBezTo>
                    <a:pt x="388" y="144"/>
                    <a:pt x="365" y="140"/>
                    <a:pt x="343" y="140"/>
                  </a:cubicBezTo>
                  <a:cubicBezTo>
                    <a:pt x="279" y="140"/>
                    <a:pt x="216" y="168"/>
                    <a:pt x="168" y="216"/>
                  </a:cubicBezTo>
                  <a:cubicBezTo>
                    <a:pt x="132" y="271"/>
                    <a:pt x="175" y="334"/>
                    <a:pt x="263" y="363"/>
                  </a:cubicBezTo>
                  <a:lnTo>
                    <a:pt x="263" y="363"/>
                  </a:lnTo>
                  <a:cubicBezTo>
                    <a:pt x="244" y="357"/>
                    <a:pt x="223" y="354"/>
                    <a:pt x="204" y="354"/>
                  </a:cubicBezTo>
                  <a:cubicBezTo>
                    <a:pt x="140" y="354"/>
                    <a:pt x="79" y="382"/>
                    <a:pt x="38" y="430"/>
                  </a:cubicBezTo>
                  <a:cubicBezTo>
                    <a:pt x="1" y="486"/>
                    <a:pt x="47" y="551"/>
                    <a:pt x="140" y="579"/>
                  </a:cubicBezTo>
                  <a:cubicBezTo>
                    <a:pt x="200" y="588"/>
                    <a:pt x="261" y="593"/>
                    <a:pt x="321" y="593"/>
                  </a:cubicBezTo>
                  <a:cubicBezTo>
                    <a:pt x="382" y="593"/>
                    <a:pt x="442" y="588"/>
                    <a:pt x="503" y="579"/>
                  </a:cubicBezTo>
                  <a:lnTo>
                    <a:pt x="503" y="579"/>
                  </a:lnTo>
                  <a:cubicBezTo>
                    <a:pt x="410" y="607"/>
                    <a:pt x="326" y="663"/>
                    <a:pt x="261" y="746"/>
                  </a:cubicBezTo>
                  <a:cubicBezTo>
                    <a:pt x="224" y="802"/>
                    <a:pt x="270" y="867"/>
                    <a:pt x="363" y="895"/>
                  </a:cubicBezTo>
                  <a:cubicBezTo>
                    <a:pt x="385" y="902"/>
                    <a:pt x="408" y="906"/>
                    <a:pt x="430" y="906"/>
                  </a:cubicBezTo>
                  <a:cubicBezTo>
                    <a:pt x="494" y="906"/>
                    <a:pt x="557" y="878"/>
                    <a:pt x="605" y="830"/>
                  </a:cubicBezTo>
                  <a:lnTo>
                    <a:pt x="605" y="830"/>
                  </a:lnTo>
                  <a:cubicBezTo>
                    <a:pt x="568" y="886"/>
                    <a:pt x="614" y="951"/>
                    <a:pt x="707" y="979"/>
                  </a:cubicBezTo>
                  <a:cubicBezTo>
                    <a:pt x="734" y="990"/>
                    <a:pt x="761" y="994"/>
                    <a:pt x="786" y="994"/>
                  </a:cubicBezTo>
                  <a:cubicBezTo>
                    <a:pt x="936" y="994"/>
                    <a:pt x="1044" y="824"/>
                    <a:pt x="949" y="681"/>
                  </a:cubicBezTo>
                  <a:lnTo>
                    <a:pt x="949" y="681"/>
                  </a:lnTo>
                  <a:cubicBezTo>
                    <a:pt x="1023" y="756"/>
                    <a:pt x="1116" y="811"/>
                    <a:pt x="1219" y="839"/>
                  </a:cubicBezTo>
                  <a:cubicBezTo>
                    <a:pt x="1243" y="847"/>
                    <a:pt x="1267" y="850"/>
                    <a:pt x="1291" y="850"/>
                  </a:cubicBezTo>
                  <a:cubicBezTo>
                    <a:pt x="1358" y="850"/>
                    <a:pt x="1419" y="822"/>
                    <a:pt x="1461" y="774"/>
                  </a:cubicBezTo>
                  <a:cubicBezTo>
                    <a:pt x="1494" y="716"/>
                    <a:pt x="1460" y="657"/>
                    <a:pt x="1385" y="632"/>
                  </a:cubicBezTo>
                  <a:lnTo>
                    <a:pt x="1385" y="632"/>
                  </a:lnTo>
                  <a:cubicBezTo>
                    <a:pt x="1398" y="635"/>
                    <a:pt x="1412" y="636"/>
                    <a:pt x="1425" y="636"/>
                  </a:cubicBezTo>
                  <a:cubicBezTo>
                    <a:pt x="1489" y="636"/>
                    <a:pt x="1552" y="608"/>
                    <a:pt x="1600" y="560"/>
                  </a:cubicBezTo>
                  <a:cubicBezTo>
                    <a:pt x="1628" y="495"/>
                    <a:pt x="1581" y="430"/>
                    <a:pt x="1488" y="411"/>
                  </a:cubicBezTo>
                  <a:cubicBezTo>
                    <a:pt x="1428" y="398"/>
                    <a:pt x="1368" y="391"/>
                    <a:pt x="1307" y="391"/>
                  </a:cubicBezTo>
                  <a:cubicBezTo>
                    <a:pt x="1247" y="391"/>
                    <a:pt x="1186" y="398"/>
                    <a:pt x="1126" y="411"/>
                  </a:cubicBezTo>
                  <a:cubicBezTo>
                    <a:pt x="1219" y="374"/>
                    <a:pt x="1302" y="319"/>
                    <a:pt x="1368"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7" y="4"/>
                    <a:pt x="873" y="1"/>
                    <a:pt x="84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2167748" y="3339306"/>
              <a:ext cx="278098" cy="129414"/>
            </a:xfrm>
            <a:custGeom>
              <a:avLst/>
              <a:gdLst/>
              <a:ahLst/>
              <a:cxnLst/>
              <a:rect l="l" t="t" r="r" b="b"/>
              <a:pathLst>
                <a:path w="2540" h="1182" extrusionOk="0">
                  <a:moveTo>
                    <a:pt x="1" y="0"/>
                  </a:moveTo>
                  <a:lnTo>
                    <a:pt x="1" y="372"/>
                  </a:lnTo>
                  <a:cubicBezTo>
                    <a:pt x="1" y="930"/>
                    <a:pt x="661" y="1181"/>
                    <a:pt x="1256" y="1181"/>
                  </a:cubicBezTo>
                  <a:cubicBezTo>
                    <a:pt x="185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2166763" y="3252701"/>
              <a:ext cx="278098" cy="176275"/>
            </a:xfrm>
            <a:custGeom>
              <a:avLst/>
              <a:gdLst/>
              <a:ahLst/>
              <a:cxnLst/>
              <a:rect l="l" t="t" r="r" b="b"/>
              <a:pathLst>
                <a:path w="2540" h="1610" extrusionOk="0">
                  <a:moveTo>
                    <a:pt x="1256" y="1"/>
                  </a:moveTo>
                  <a:cubicBezTo>
                    <a:pt x="707" y="1"/>
                    <a:pt x="1" y="233"/>
                    <a:pt x="1" y="791"/>
                  </a:cubicBezTo>
                  <a:cubicBezTo>
                    <a:pt x="1" y="1358"/>
                    <a:pt x="670" y="1610"/>
                    <a:pt x="1265" y="1610"/>
                  </a:cubicBezTo>
                  <a:cubicBezTo>
                    <a:pt x="1860" y="1610"/>
                    <a:pt x="2539" y="1358"/>
                    <a:pt x="2539" y="791"/>
                  </a:cubicBezTo>
                  <a:cubicBezTo>
                    <a:pt x="2539"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2183077" y="3259818"/>
              <a:ext cx="246456" cy="155910"/>
            </a:xfrm>
            <a:custGeom>
              <a:avLst/>
              <a:gdLst/>
              <a:ahLst/>
              <a:cxnLst/>
              <a:rect l="l" t="t" r="r" b="b"/>
              <a:pathLst>
                <a:path w="2251" h="1424" extrusionOk="0">
                  <a:moveTo>
                    <a:pt x="1116" y="1"/>
                  </a:moveTo>
                  <a:cubicBezTo>
                    <a:pt x="623" y="1"/>
                    <a:pt x="0" y="215"/>
                    <a:pt x="0" y="698"/>
                  </a:cubicBezTo>
                  <a:cubicBezTo>
                    <a:pt x="0" y="1191"/>
                    <a:pt x="596" y="1424"/>
                    <a:pt x="1126" y="1424"/>
                  </a:cubicBezTo>
                  <a:cubicBezTo>
                    <a:pt x="1646" y="1424"/>
                    <a:pt x="2251" y="1200"/>
                    <a:pt x="2251" y="708"/>
                  </a:cubicBezTo>
                  <a:cubicBezTo>
                    <a:pt x="2251" y="205"/>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0"/>
            <p:cNvSpPr/>
            <p:nvPr/>
          </p:nvSpPr>
          <p:spPr>
            <a:xfrm>
              <a:off x="2182091" y="3259818"/>
              <a:ext cx="247442" cy="85619"/>
            </a:xfrm>
            <a:custGeom>
              <a:avLst/>
              <a:gdLst/>
              <a:ahLst/>
              <a:cxnLst/>
              <a:rect l="l" t="t" r="r" b="b"/>
              <a:pathLst>
                <a:path w="2260" h="782" extrusionOk="0">
                  <a:moveTo>
                    <a:pt x="1125" y="1"/>
                  </a:moveTo>
                  <a:cubicBezTo>
                    <a:pt x="614" y="1"/>
                    <a:pt x="9" y="215"/>
                    <a:pt x="9" y="698"/>
                  </a:cubicBezTo>
                  <a:cubicBezTo>
                    <a:pt x="0" y="726"/>
                    <a:pt x="0" y="745"/>
                    <a:pt x="9" y="773"/>
                  </a:cubicBezTo>
                  <a:cubicBezTo>
                    <a:pt x="65" y="336"/>
                    <a:pt x="651" y="150"/>
                    <a:pt x="1125" y="150"/>
                  </a:cubicBezTo>
                  <a:cubicBezTo>
                    <a:pt x="1609" y="150"/>
                    <a:pt x="2195" y="336"/>
                    <a:pt x="2260" y="782"/>
                  </a:cubicBezTo>
                  <a:lnTo>
                    <a:pt x="2260" y="708"/>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2220741" y="3294745"/>
              <a:ext cx="173209" cy="108940"/>
            </a:xfrm>
            <a:custGeom>
              <a:avLst/>
              <a:gdLst/>
              <a:ahLst/>
              <a:cxnLst/>
              <a:rect l="l" t="t" r="r" b="b"/>
              <a:pathLst>
                <a:path w="1582" h="995" extrusionOk="0">
                  <a:moveTo>
                    <a:pt x="1373" y="638"/>
                  </a:moveTo>
                  <a:cubicBezTo>
                    <a:pt x="1391" y="640"/>
                    <a:pt x="1410" y="640"/>
                    <a:pt x="1433" y="640"/>
                  </a:cubicBezTo>
                  <a:lnTo>
                    <a:pt x="1405" y="658"/>
                  </a:lnTo>
                  <a:cubicBezTo>
                    <a:pt x="1396" y="649"/>
                    <a:pt x="1384" y="642"/>
                    <a:pt x="1373" y="638"/>
                  </a:cubicBezTo>
                  <a:close/>
                  <a:moveTo>
                    <a:pt x="940" y="695"/>
                  </a:moveTo>
                  <a:lnTo>
                    <a:pt x="949" y="705"/>
                  </a:lnTo>
                  <a:lnTo>
                    <a:pt x="940" y="705"/>
                  </a:lnTo>
                  <a:lnTo>
                    <a:pt x="940" y="695"/>
                  </a:lnTo>
                  <a:close/>
                  <a:moveTo>
                    <a:pt x="843" y="0"/>
                  </a:moveTo>
                  <a:cubicBezTo>
                    <a:pt x="789" y="0"/>
                    <a:pt x="736" y="17"/>
                    <a:pt x="689" y="45"/>
                  </a:cubicBezTo>
                  <a:lnTo>
                    <a:pt x="633" y="54"/>
                  </a:lnTo>
                  <a:lnTo>
                    <a:pt x="633" y="156"/>
                  </a:lnTo>
                  <a:cubicBezTo>
                    <a:pt x="624" y="203"/>
                    <a:pt x="633" y="258"/>
                    <a:pt x="661" y="305"/>
                  </a:cubicBezTo>
                  <a:cubicBezTo>
                    <a:pt x="586" y="231"/>
                    <a:pt x="484" y="175"/>
                    <a:pt x="382" y="147"/>
                  </a:cubicBezTo>
                  <a:cubicBezTo>
                    <a:pt x="365" y="145"/>
                    <a:pt x="349" y="143"/>
                    <a:pt x="333" y="143"/>
                  </a:cubicBezTo>
                  <a:cubicBezTo>
                    <a:pt x="284" y="143"/>
                    <a:pt x="235" y="154"/>
                    <a:pt x="186" y="175"/>
                  </a:cubicBezTo>
                  <a:lnTo>
                    <a:pt x="131" y="128"/>
                  </a:lnTo>
                  <a:lnTo>
                    <a:pt x="131" y="258"/>
                  </a:lnTo>
                  <a:cubicBezTo>
                    <a:pt x="131" y="305"/>
                    <a:pt x="177" y="342"/>
                    <a:pt x="252" y="361"/>
                  </a:cubicBezTo>
                  <a:cubicBezTo>
                    <a:pt x="235" y="358"/>
                    <a:pt x="219" y="357"/>
                    <a:pt x="203" y="357"/>
                  </a:cubicBezTo>
                  <a:cubicBezTo>
                    <a:pt x="154" y="357"/>
                    <a:pt x="105" y="368"/>
                    <a:pt x="56" y="389"/>
                  </a:cubicBezTo>
                  <a:lnTo>
                    <a:pt x="0" y="351"/>
                  </a:lnTo>
                  <a:lnTo>
                    <a:pt x="0" y="472"/>
                  </a:lnTo>
                  <a:cubicBezTo>
                    <a:pt x="0" y="519"/>
                    <a:pt x="38" y="565"/>
                    <a:pt x="112" y="575"/>
                  </a:cubicBezTo>
                  <a:cubicBezTo>
                    <a:pt x="173" y="589"/>
                    <a:pt x="233" y="596"/>
                    <a:pt x="293" y="596"/>
                  </a:cubicBezTo>
                  <a:cubicBezTo>
                    <a:pt x="354" y="596"/>
                    <a:pt x="414" y="589"/>
                    <a:pt x="475" y="575"/>
                  </a:cubicBezTo>
                  <a:lnTo>
                    <a:pt x="475" y="575"/>
                  </a:lnTo>
                  <a:cubicBezTo>
                    <a:pt x="410" y="602"/>
                    <a:pt x="345" y="640"/>
                    <a:pt x="279" y="686"/>
                  </a:cubicBezTo>
                  <a:lnTo>
                    <a:pt x="224" y="658"/>
                  </a:lnTo>
                  <a:lnTo>
                    <a:pt x="224" y="779"/>
                  </a:lnTo>
                  <a:cubicBezTo>
                    <a:pt x="224" y="826"/>
                    <a:pt x="261" y="872"/>
                    <a:pt x="335" y="900"/>
                  </a:cubicBezTo>
                  <a:cubicBezTo>
                    <a:pt x="357" y="907"/>
                    <a:pt x="380" y="911"/>
                    <a:pt x="402" y="911"/>
                  </a:cubicBezTo>
                  <a:cubicBezTo>
                    <a:pt x="466" y="911"/>
                    <a:pt x="529" y="883"/>
                    <a:pt x="577" y="835"/>
                  </a:cubicBezTo>
                  <a:lnTo>
                    <a:pt x="577" y="835"/>
                  </a:lnTo>
                  <a:cubicBezTo>
                    <a:pt x="540" y="891"/>
                    <a:pt x="586" y="956"/>
                    <a:pt x="679" y="984"/>
                  </a:cubicBezTo>
                  <a:cubicBezTo>
                    <a:pt x="704" y="991"/>
                    <a:pt x="728" y="995"/>
                    <a:pt x="752" y="995"/>
                  </a:cubicBezTo>
                  <a:cubicBezTo>
                    <a:pt x="818" y="995"/>
                    <a:pt x="880" y="967"/>
                    <a:pt x="921" y="919"/>
                  </a:cubicBezTo>
                  <a:cubicBezTo>
                    <a:pt x="940" y="891"/>
                    <a:pt x="949" y="863"/>
                    <a:pt x="949" y="835"/>
                  </a:cubicBezTo>
                  <a:lnTo>
                    <a:pt x="949" y="714"/>
                  </a:lnTo>
                  <a:cubicBezTo>
                    <a:pt x="1023" y="779"/>
                    <a:pt x="1098" y="826"/>
                    <a:pt x="1191" y="844"/>
                  </a:cubicBezTo>
                  <a:cubicBezTo>
                    <a:pt x="1213" y="852"/>
                    <a:pt x="1235" y="855"/>
                    <a:pt x="1258" y="855"/>
                  </a:cubicBezTo>
                  <a:cubicBezTo>
                    <a:pt x="1321" y="855"/>
                    <a:pt x="1384" y="827"/>
                    <a:pt x="1433" y="779"/>
                  </a:cubicBezTo>
                  <a:cubicBezTo>
                    <a:pt x="1442" y="770"/>
                    <a:pt x="1442" y="751"/>
                    <a:pt x="1442" y="733"/>
                  </a:cubicBezTo>
                  <a:lnTo>
                    <a:pt x="1442" y="640"/>
                  </a:lnTo>
                  <a:cubicBezTo>
                    <a:pt x="1488" y="630"/>
                    <a:pt x="1535" y="602"/>
                    <a:pt x="1563" y="565"/>
                  </a:cubicBezTo>
                  <a:cubicBezTo>
                    <a:pt x="1572" y="556"/>
                    <a:pt x="1581" y="547"/>
                    <a:pt x="1581" y="528"/>
                  </a:cubicBezTo>
                  <a:lnTo>
                    <a:pt x="1581" y="398"/>
                  </a:lnTo>
                  <a:lnTo>
                    <a:pt x="1535" y="444"/>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12"/>
                    <a:pt x="1367" y="203"/>
                  </a:cubicBezTo>
                  <a:lnTo>
                    <a:pt x="1367" y="82"/>
                  </a:lnTo>
                  <a:lnTo>
                    <a:pt x="1321" y="128"/>
                  </a:lnTo>
                  <a:cubicBezTo>
                    <a:pt x="1302" y="110"/>
                    <a:pt x="1274" y="100"/>
                    <a:pt x="1247" y="91"/>
                  </a:cubicBezTo>
                  <a:cubicBezTo>
                    <a:pt x="1225" y="84"/>
                    <a:pt x="1202" y="80"/>
                    <a:pt x="1180" y="80"/>
                  </a:cubicBezTo>
                  <a:cubicBezTo>
                    <a:pt x="1116" y="80"/>
                    <a:pt x="1053" y="108"/>
                    <a:pt x="1005" y="156"/>
                  </a:cubicBezTo>
                  <a:cubicBezTo>
                    <a:pt x="1042" y="100"/>
                    <a:pt x="996" y="35"/>
                    <a:pt x="903" y="7"/>
                  </a:cubicBezTo>
                  <a:cubicBezTo>
                    <a:pt x="883" y="2"/>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2218660" y="3281497"/>
              <a:ext cx="179341" cy="109816"/>
            </a:xfrm>
            <a:custGeom>
              <a:avLst/>
              <a:gdLst/>
              <a:ahLst/>
              <a:cxnLst/>
              <a:rect l="l" t="t" r="r" b="b"/>
              <a:pathLst>
                <a:path w="1638" h="1003" extrusionOk="0">
                  <a:moveTo>
                    <a:pt x="854" y="1"/>
                  </a:moveTo>
                  <a:cubicBezTo>
                    <a:pt x="786" y="1"/>
                    <a:pt x="722" y="23"/>
                    <a:pt x="680" y="73"/>
                  </a:cubicBezTo>
                  <a:cubicBezTo>
                    <a:pt x="633" y="147"/>
                    <a:pt x="633" y="240"/>
                    <a:pt x="680" y="305"/>
                  </a:cubicBezTo>
                  <a:cubicBezTo>
                    <a:pt x="605" y="231"/>
                    <a:pt x="512" y="184"/>
                    <a:pt x="410" y="156"/>
                  </a:cubicBezTo>
                  <a:cubicBezTo>
                    <a:pt x="388" y="149"/>
                    <a:pt x="366" y="145"/>
                    <a:pt x="343" y="145"/>
                  </a:cubicBezTo>
                  <a:cubicBezTo>
                    <a:pt x="280" y="145"/>
                    <a:pt x="216" y="173"/>
                    <a:pt x="168" y="221"/>
                  </a:cubicBezTo>
                  <a:cubicBezTo>
                    <a:pt x="132" y="276"/>
                    <a:pt x="175" y="339"/>
                    <a:pt x="264" y="368"/>
                  </a:cubicBezTo>
                  <a:lnTo>
                    <a:pt x="264" y="368"/>
                  </a:lnTo>
                  <a:cubicBezTo>
                    <a:pt x="244" y="362"/>
                    <a:pt x="224" y="359"/>
                    <a:pt x="204" y="359"/>
                  </a:cubicBezTo>
                  <a:cubicBezTo>
                    <a:pt x="141" y="359"/>
                    <a:pt x="79" y="387"/>
                    <a:pt x="38" y="435"/>
                  </a:cubicBezTo>
                  <a:cubicBezTo>
                    <a:pt x="1" y="491"/>
                    <a:pt x="47" y="565"/>
                    <a:pt x="140" y="584"/>
                  </a:cubicBezTo>
                  <a:cubicBezTo>
                    <a:pt x="201" y="598"/>
                    <a:pt x="261" y="605"/>
                    <a:pt x="322" y="605"/>
                  </a:cubicBezTo>
                  <a:cubicBezTo>
                    <a:pt x="382" y="605"/>
                    <a:pt x="443" y="598"/>
                    <a:pt x="503" y="584"/>
                  </a:cubicBezTo>
                  <a:lnTo>
                    <a:pt x="503" y="584"/>
                  </a:lnTo>
                  <a:cubicBezTo>
                    <a:pt x="410" y="612"/>
                    <a:pt x="317" y="677"/>
                    <a:pt x="261" y="751"/>
                  </a:cubicBezTo>
                  <a:cubicBezTo>
                    <a:pt x="224" y="807"/>
                    <a:pt x="271" y="872"/>
                    <a:pt x="364" y="900"/>
                  </a:cubicBezTo>
                  <a:cubicBezTo>
                    <a:pt x="385" y="907"/>
                    <a:pt x="408" y="911"/>
                    <a:pt x="430" y="911"/>
                  </a:cubicBezTo>
                  <a:cubicBezTo>
                    <a:pt x="494" y="911"/>
                    <a:pt x="557" y="883"/>
                    <a:pt x="605" y="835"/>
                  </a:cubicBezTo>
                  <a:lnTo>
                    <a:pt x="605" y="835"/>
                  </a:lnTo>
                  <a:cubicBezTo>
                    <a:pt x="568" y="891"/>
                    <a:pt x="615" y="956"/>
                    <a:pt x="708" y="984"/>
                  </a:cubicBezTo>
                  <a:cubicBezTo>
                    <a:pt x="736" y="997"/>
                    <a:pt x="765" y="1003"/>
                    <a:pt x="792" y="1003"/>
                  </a:cubicBezTo>
                  <a:cubicBezTo>
                    <a:pt x="939" y="1003"/>
                    <a:pt x="1044" y="829"/>
                    <a:pt x="949" y="696"/>
                  </a:cubicBezTo>
                  <a:lnTo>
                    <a:pt x="949" y="696"/>
                  </a:lnTo>
                  <a:cubicBezTo>
                    <a:pt x="1024" y="770"/>
                    <a:pt x="1117" y="816"/>
                    <a:pt x="1219" y="844"/>
                  </a:cubicBezTo>
                  <a:cubicBezTo>
                    <a:pt x="1241" y="852"/>
                    <a:pt x="1263" y="855"/>
                    <a:pt x="1286" y="855"/>
                  </a:cubicBezTo>
                  <a:cubicBezTo>
                    <a:pt x="1349" y="855"/>
                    <a:pt x="1413" y="827"/>
                    <a:pt x="1461" y="779"/>
                  </a:cubicBezTo>
                  <a:cubicBezTo>
                    <a:pt x="1495" y="729"/>
                    <a:pt x="1460" y="663"/>
                    <a:pt x="1383" y="637"/>
                  </a:cubicBezTo>
                  <a:lnTo>
                    <a:pt x="1383" y="637"/>
                  </a:lnTo>
                  <a:cubicBezTo>
                    <a:pt x="1397" y="640"/>
                    <a:pt x="1411" y="641"/>
                    <a:pt x="1425" y="641"/>
                  </a:cubicBezTo>
                  <a:cubicBezTo>
                    <a:pt x="1488" y="641"/>
                    <a:pt x="1550" y="613"/>
                    <a:pt x="1591" y="565"/>
                  </a:cubicBezTo>
                  <a:cubicBezTo>
                    <a:pt x="1638" y="500"/>
                    <a:pt x="1582" y="435"/>
                    <a:pt x="1489" y="407"/>
                  </a:cubicBezTo>
                  <a:cubicBezTo>
                    <a:pt x="1428" y="398"/>
                    <a:pt x="1368" y="393"/>
                    <a:pt x="1307" y="393"/>
                  </a:cubicBezTo>
                  <a:cubicBezTo>
                    <a:pt x="1247" y="393"/>
                    <a:pt x="1187" y="398"/>
                    <a:pt x="1126" y="407"/>
                  </a:cubicBezTo>
                  <a:cubicBezTo>
                    <a:pt x="1219" y="379"/>
                    <a:pt x="1303" y="324"/>
                    <a:pt x="1368" y="240"/>
                  </a:cubicBezTo>
                  <a:cubicBezTo>
                    <a:pt x="1405" y="184"/>
                    <a:pt x="1359" y="119"/>
                    <a:pt x="1266" y="91"/>
                  </a:cubicBezTo>
                  <a:cubicBezTo>
                    <a:pt x="1244" y="84"/>
                    <a:pt x="1221" y="80"/>
                    <a:pt x="1199" y="80"/>
                  </a:cubicBezTo>
                  <a:cubicBezTo>
                    <a:pt x="1135" y="80"/>
                    <a:pt x="1072" y="108"/>
                    <a:pt x="1024" y="156"/>
                  </a:cubicBezTo>
                  <a:cubicBezTo>
                    <a:pt x="1061" y="100"/>
                    <a:pt x="1015" y="35"/>
                    <a:pt x="922" y="7"/>
                  </a:cubicBezTo>
                  <a:cubicBezTo>
                    <a:pt x="899" y="3"/>
                    <a:pt x="876" y="1"/>
                    <a:pt x="854"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2212638" y="3173322"/>
              <a:ext cx="277989" cy="129414"/>
            </a:xfrm>
            <a:custGeom>
              <a:avLst/>
              <a:gdLst/>
              <a:ahLst/>
              <a:cxnLst/>
              <a:rect l="l" t="t" r="r" b="b"/>
              <a:pathLst>
                <a:path w="2539" h="1182" extrusionOk="0">
                  <a:moveTo>
                    <a:pt x="0" y="0"/>
                  </a:moveTo>
                  <a:lnTo>
                    <a:pt x="0" y="372"/>
                  </a:lnTo>
                  <a:cubicBezTo>
                    <a:pt x="0" y="930"/>
                    <a:pt x="670" y="1181"/>
                    <a:pt x="1265"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2212638" y="3086717"/>
              <a:ext cx="277989" cy="176275"/>
            </a:xfrm>
            <a:custGeom>
              <a:avLst/>
              <a:gdLst/>
              <a:ahLst/>
              <a:cxnLst/>
              <a:rect l="l" t="t" r="r" b="b"/>
              <a:pathLst>
                <a:path w="2539" h="1610" extrusionOk="0">
                  <a:moveTo>
                    <a:pt x="1255" y="1"/>
                  </a:moveTo>
                  <a:cubicBezTo>
                    <a:pt x="698"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2227857" y="3093943"/>
              <a:ext cx="246456" cy="156896"/>
            </a:xfrm>
            <a:custGeom>
              <a:avLst/>
              <a:gdLst/>
              <a:ahLst/>
              <a:cxnLst/>
              <a:rect l="l" t="t" r="r" b="b"/>
              <a:pathLst>
                <a:path w="2251" h="1433" extrusionOk="0">
                  <a:moveTo>
                    <a:pt x="1116" y="0"/>
                  </a:moveTo>
                  <a:cubicBezTo>
                    <a:pt x="624" y="0"/>
                    <a:pt x="1" y="205"/>
                    <a:pt x="1" y="707"/>
                  </a:cubicBezTo>
                  <a:cubicBezTo>
                    <a:pt x="1" y="1200"/>
                    <a:pt x="596" y="1432"/>
                    <a:pt x="1116" y="1432"/>
                  </a:cubicBezTo>
                  <a:cubicBezTo>
                    <a:pt x="1647" y="1432"/>
                    <a:pt x="2251" y="1200"/>
                    <a:pt x="2251" y="707"/>
                  </a:cubicBezTo>
                  <a:cubicBezTo>
                    <a:pt x="2251" y="214"/>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2226872" y="3093943"/>
              <a:ext cx="247442" cy="85619"/>
            </a:xfrm>
            <a:custGeom>
              <a:avLst/>
              <a:gdLst/>
              <a:ahLst/>
              <a:cxnLst/>
              <a:rect l="l" t="t" r="r" b="b"/>
              <a:pathLst>
                <a:path w="2260" h="782" extrusionOk="0">
                  <a:moveTo>
                    <a:pt x="1116" y="0"/>
                  </a:moveTo>
                  <a:cubicBezTo>
                    <a:pt x="614" y="0"/>
                    <a:pt x="0" y="205"/>
                    <a:pt x="0" y="707"/>
                  </a:cubicBezTo>
                  <a:cubicBezTo>
                    <a:pt x="0" y="725"/>
                    <a:pt x="0" y="753"/>
                    <a:pt x="0" y="781"/>
                  </a:cubicBezTo>
                  <a:cubicBezTo>
                    <a:pt x="75" y="335"/>
                    <a:pt x="661" y="149"/>
                    <a:pt x="1125" y="149"/>
                  </a:cubicBezTo>
                  <a:cubicBezTo>
                    <a:pt x="1609" y="149"/>
                    <a:pt x="2195" y="335"/>
                    <a:pt x="2251" y="781"/>
                  </a:cubicBezTo>
                  <a:cubicBezTo>
                    <a:pt x="2260" y="76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2265521" y="3128761"/>
              <a:ext cx="173209" cy="107955"/>
            </a:xfrm>
            <a:custGeom>
              <a:avLst/>
              <a:gdLst/>
              <a:ahLst/>
              <a:cxnLst/>
              <a:rect l="l" t="t" r="r" b="b"/>
              <a:pathLst>
                <a:path w="1582" h="986" extrusionOk="0">
                  <a:moveTo>
                    <a:pt x="1340" y="631"/>
                  </a:moveTo>
                  <a:lnTo>
                    <a:pt x="1340" y="631"/>
                  </a:lnTo>
                  <a:cubicBezTo>
                    <a:pt x="1368" y="640"/>
                    <a:pt x="1405" y="640"/>
                    <a:pt x="1433" y="640"/>
                  </a:cubicBezTo>
                  <a:lnTo>
                    <a:pt x="1405" y="659"/>
                  </a:lnTo>
                  <a:cubicBezTo>
                    <a:pt x="1386" y="649"/>
                    <a:pt x="1368"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47"/>
                  </a:lnTo>
                  <a:cubicBezTo>
                    <a:pt x="633" y="203"/>
                    <a:pt x="642" y="259"/>
                    <a:pt x="661" y="305"/>
                  </a:cubicBezTo>
                  <a:cubicBezTo>
                    <a:pt x="587" y="231"/>
                    <a:pt x="494" y="175"/>
                    <a:pt x="391" y="147"/>
                  </a:cubicBezTo>
                  <a:cubicBezTo>
                    <a:pt x="370" y="141"/>
                    <a:pt x="347" y="138"/>
                    <a:pt x="324" y="138"/>
                  </a:cubicBezTo>
                  <a:cubicBezTo>
                    <a:pt x="279" y="138"/>
                    <a:pt x="233" y="150"/>
                    <a:pt x="196" y="175"/>
                  </a:cubicBezTo>
                  <a:lnTo>
                    <a:pt x="140" y="128"/>
                  </a:lnTo>
                  <a:lnTo>
                    <a:pt x="140" y="259"/>
                  </a:lnTo>
                  <a:cubicBezTo>
                    <a:pt x="140" y="305"/>
                    <a:pt x="187" y="342"/>
                    <a:pt x="252" y="361"/>
                  </a:cubicBezTo>
                  <a:cubicBezTo>
                    <a:pt x="238" y="359"/>
                    <a:pt x="223" y="357"/>
                    <a:pt x="207" y="357"/>
                  </a:cubicBezTo>
                  <a:cubicBezTo>
                    <a:pt x="160" y="357"/>
                    <a:pt x="108" y="368"/>
                    <a:pt x="66" y="389"/>
                  </a:cubicBezTo>
                  <a:lnTo>
                    <a:pt x="1" y="342"/>
                  </a:lnTo>
                  <a:lnTo>
                    <a:pt x="1" y="473"/>
                  </a:lnTo>
                  <a:cubicBezTo>
                    <a:pt x="1" y="519"/>
                    <a:pt x="47" y="556"/>
                    <a:pt x="122" y="575"/>
                  </a:cubicBezTo>
                  <a:cubicBezTo>
                    <a:pt x="182" y="589"/>
                    <a:pt x="242" y="596"/>
                    <a:pt x="303" y="596"/>
                  </a:cubicBezTo>
                  <a:cubicBezTo>
                    <a:pt x="363" y="596"/>
                    <a:pt x="424" y="589"/>
                    <a:pt x="484" y="575"/>
                  </a:cubicBezTo>
                  <a:lnTo>
                    <a:pt x="484" y="575"/>
                  </a:lnTo>
                  <a:cubicBezTo>
                    <a:pt x="410" y="603"/>
                    <a:pt x="345" y="640"/>
                    <a:pt x="289" y="686"/>
                  </a:cubicBezTo>
                  <a:lnTo>
                    <a:pt x="224" y="659"/>
                  </a:lnTo>
                  <a:lnTo>
                    <a:pt x="224" y="779"/>
                  </a:lnTo>
                  <a:cubicBezTo>
                    <a:pt x="224" y="826"/>
                    <a:pt x="270" y="872"/>
                    <a:pt x="345" y="891"/>
                  </a:cubicBezTo>
                  <a:cubicBezTo>
                    <a:pt x="367" y="898"/>
                    <a:pt x="389" y="902"/>
                    <a:pt x="411" y="902"/>
                  </a:cubicBezTo>
                  <a:cubicBezTo>
                    <a:pt x="474" y="902"/>
                    <a:pt x="536" y="874"/>
                    <a:pt x="577" y="826"/>
                  </a:cubicBezTo>
                  <a:lnTo>
                    <a:pt x="577" y="826"/>
                  </a:lnTo>
                  <a:cubicBezTo>
                    <a:pt x="540" y="882"/>
                    <a:pt x="587" y="956"/>
                    <a:pt x="689" y="975"/>
                  </a:cubicBezTo>
                  <a:cubicBezTo>
                    <a:pt x="711" y="982"/>
                    <a:pt x="733" y="985"/>
                    <a:pt x="756" y="985"/>
                  </a:cubicBezTo>
                  <a:cubicBezTo>
                    <a:pt x="819" y="985"/>
                    <a:pt x="883" y="958"/>
                    <a:pt x="931" y="910"/>
                  </a:cubicBezTo>
                  <a:cubicBezTo>
                    <a:pt x="940" y="882"/>
                    <a:pt x="949" y="854"/>
                    <a:pt x="958" y="826"/>
                  </a:cubicBezTo>
                  <a:cubicBezTo>
                    <a:pt x="958" y="817"/>
                    <a:pt x="958" y="807"/>
                    <a:pt x="958" y="789"/>
                  </a:cubicBezTo>
                  <a:lnTo>
                    <a:pt x="958" y="714"/>
                  </a:lnTo>
                  <a:cubicBezTo>
                    <a:pt x="1024" y="779"/>
                    <a:pt x="1107" y="817"/>
                    <a:pt x="1200" y="844"/>
                  </a:cubicBezTo>
                  <a:cubicBezTo>
                    <a:pt x="1222" y="852"/>
                    <a:pt x="1245" y="855"/>
                    <a:pt x="1267" y="855"/>
                  </a:cubicBezTo>
                  <a:cubicBezTo>
                    <a:pt x="1331" y="855"/>
                    <a:pt x="1394" y="827"/>
                    <a:pt x="1442" y="779"/>
                  </a:cubicBezTo>
                  <a:cubicBezTo>
                    <a:pt x="1442" y="761"/>
                    <a:pt x="1451" y="752"/>
                    <a:pt x="1451" y="733"/>
                  </a:cubicBezTo>
                  <a:lnTo>
                    <a:pt x="1451" y="631"/>
                  </a:lnTo>
                  <a:cubicBezTo>
                    <a:pt x="1498" y="621"/>
                    <a:pt x="1535" y="603"/>
                    <a:pt x="1563" y="566"/>
                  </a:cubicBezTo>
                  <a:cubicBezTo>
                    <a:pt x="1572" y="547"/>
                    <a:pt x="1582" y="538"/>
                    <a:pt x="1582" y="528"/>
                  </a:cubicBezTo>
                  <a:lnTo>
                    <a:pt x="1582" y="398"/>
                  </a:lnTo>
                  <a:lnTo>
                    <a:pt x="1535" y="445"/>
                  </a:lnTo>
                  <a:cubicBezTo>
                    <a:pt x="1516" y="426"/>
                    <a:pt x="1498" y="417"/>
                    <a:pt x="1479" y="417"/>
                  </a:cubicBezTo>
                  <a:cubicBezTo>
                    <a:pt x="1419" y="403"/>
                    <a:pt x="1356" y="396"/>
                    <a:pt x="1293" y="396"/>
                  </a:cubicBezTo>
                  <a:cubicBezTo>
                    <a:pt x="1230" y="396"/>
                    <a:pt x="1168" y="403"/>
                    <a:pt x="1107" y="417"/>
                  </a:cubicBezTo>
                  <a:cubicBezTo>
                    <a:pt x="1210" y="389"/>
                    <a:pt x="1293" y="324"/>
                    <a:pt x="1358" y="249"/>
                  </a:cubicBezTo>
                  <a:cubicBezTo>
                    <a:pt x="1368" y="231"/>
                    <a:pt x="1368" y="212"/>
                    <a:pt x="1368" y="203"/>
                  </a:cubicBezTo>
                  <a:lnTo>
                    <a:pt x="1368" y="82"/>
                  </a:lnTo>
                  <a:lnTo>
                    <a:pt x="1321" y="128"/>
                  </a:lnTo>
                  <a:cubicBezTo>
                    <a:pt x="1303" y="110"/>
                    <a:pt x="1275" y="101"/>
                    <a:pt x="1247" y="91"/>
                  </a:cubicBezTo>
                  <a:cubicBezTo>
                    <a:pt x="1225" y="84"/>
                    <a:pt x="1202" y="80"/>
                    <a:pt x="1180" y="80"/>
                  </a:cubicBezTo>
                  <a:cubicBezTo>
                    <a:pt x="1117" y="80"/>
                    <a:pt x="1055" y="108"/>
                    <a:pt x="1014" y="156"/>
                  </a:cubicBezTo>
                  <a:cubicBezTo>
                    <a:pt x="1051" y="101"/>
                    <a:pt x="996" y="35"/>
                    <a:pt x="903"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2263550" y="3114527"/>
              <a:ext cx="179231" cy="110801"/>
            </a:xfrm>
            <a:custGeom>
              <a:avLst/>
              <a:gdLst/>
              <a:ahLst/>
              <a:cxnLst/>
              <a:rect l="l" t="t" r="r" b="b"/>
              <a:pathLst>
                <a:path w="1637" h="1012" extrusionOk="0">
                  <a:moveTo>
                    <a:pt x="845" y="1"/>
                  </a:moveTo>
                  <a:cubicBezTo>
                    <a:pt x="699" y="1"/>
                    <a:pt x="584" y="171"/>
                    <a:pt x="679" y="314"/>
                  </a:cubicBezTo>
                  <a:cubicBezTo>
                    <a:pt x="605" y="240"/>
                    <a:pt x="512" y="184"/>
                    <a:pt x="409" y="156"/>
                  </a:cubicBezTo>
                  <a:cubicBezTo>
                    <a:pt x="389" y="152"/>
                    <a:pt x="368" y="149"/>
                    <a:pt x="347" y="149"/>
                  </a:cubicBezTo>
                  <a:cubicBezTo>
                    <a:pt x="282" y="149"/>
                    <a:pt x="217" y="172"/>
                    <a:pt x="167" y="221"/>
                  </a:cubicBezTo>
                  <a:cubicBezTo>
                    <a:pt x="131" y="285"/>
                    <a:pt x="175" y="349"/>
                    <a:pt x="273" y="369"/>
                  </a:cubicBezTo>
                  <a:lnTo>
                    <a:pt x="273" y="369"/>
                  </a:lnTo>
                  <a:cubicBezTo>
                    <a:pt x="253" y="365"/>
                    <a:pt x="232" y="363"/>
                    <a:pt x="212" y="363"/>
                  </a:cubicBezTo>
                  <a:cubicBezTo>
                    <a:pt x="143" y="363"/>
                    <a:pt x="80" y="386"/>
                    <a:pt x="37" y="435"/>
                  </a:cubicBezTo>
                  <a:cubicBezTo>
                    <a:pt x="0" y="500"/>
                    <a:pt x="47" y="565"/>
                    <a:pt x="140" y="584"/>
                  </a:cubicBezTo>
                  <a:cubicBezTo>
                    <a:pt x="200" y="598"/>
                    <a:pt x="260" y="605"/>
                    <a:pt x="321" y="605"/>
                  </a:cubicBezTo>
                  <a:cubicBezTo>
                    <a:pt x="381" y="605"/>
                    <a:pt x="442" y="598"/>
                    <a:pt x="502" y="584"/>
                  </a:cubicBezTo>
                  <a:lnTo>
                    <a:pt x="502" y="584"/>
                  </a:lnTo>
                  <a:cubicBezTo>
                    <a:pt x="409" y="621"/>
                    <a:pt x="326" y="677"/>
                    <a:pt x="270" y="761"/>
                  </a:cubicBezTo>
                  <a:cubicBezTo>
                    <a:pt x="233" y="816"/>
                    <a:pt x="279" y="891"/>
                    <a:pt x="372" y="909"/>
                  </a:cubicBezTo>
                  <a:cubicBezTo>
                    <a:pt x="394" y="917"/>
                    <a:pt x="416" y="920"/>
                    <a:pt x="439" y="920"/>
                  </a:cubicBezTo>
                  <a:cubicBezTo>
                    <a:pt x="502" y="920"/>
                    <a:pt x="566" y="892"/>
                    <a:pt x="614" y="844"/>
                  </a:cubicBezTo>
                  <a:lnTo>
                    <a:pt x="614" y="844"/>
                  </a:lnTo>
                  <a:cubicBezTo>
                    <a:pt x="577" y="900"/>
                    <a:pt x="623" y="974"/>
                    <a:pt x="716" y="993"/>
                  </a:cubicBezTo>
                  <a:cubicBezTo>
                    <a:pt x="743" y="1006"/>
                    <a:pt x="771" y="1012"/>
                    <a:pt x="797" y="1012"/>
                  </a:cubicBezTo>
                  <a:cubicBezTo>
                    <a:pt x="941" y="1012"/>
                    <a:pt x="1052" y="838"/>
                    <a:pt x="958" y="705"/>
                  </a:cubicBezTo>
                  <a:lnTo>
                    <a:pt x="958" y="705"/>
                  </a:lnTo>
                  <a:cubicBezTo>
                    <a:pt x="1032" y="779"/>
                    <a:pt x="1125" y="826"/>
                    <a:pt x="1228" y="854"/>
                  </a:cubicBezTo>
                  <a:cubicBezTo>
                    <a:pt x="1249" y="861"/>
                    <a:pt x="1272" y="864"/>
                    <a:pt x="1294" y="864"/>
                  </a:cubicBezTo>
                  <a:cubicBezTo>
                    <a:pt x="1358" y="864"/>
                    <a:pt x="1421" y="837"/>
                    <a:pt x="1469" y="789"/>
                  </a:cubicBezTo>
                  <a:cubicBezTo>
                    <a:pt x="1506" y="734"/>
                    <a:pt x="1462" y="671"/>
                    <a:pt x="1365" y="642"/>
                  </a:cubicBezTo>
                  <a:lnTo>
                    <a:pt x="1365" y="642"/>
                  </a:lnTo>
                  <a:cubicBezTo>
                    <a:pt x="1387" y="648"/>
                    <a:pt x="1409" y="650"/>
                    <a:pt x="1430" y="650"/>
                  </a:cubicBezTo>
                  <a:cubicBezTo>
                    <a:pt x="1497" y="650"/>
                    <a:pt x="1558" y="623"/>
                    <a:pt x="1600" y="575"/>
                  </a:cubicBezTo>
                  <a:cubicBezTo>
                    <a:pt x="1637" y="510"/>
                    <a:pt x="1590" y="444"/>
                    <a:pt x="1497" y="417"/>
                  </a:cubicBezTo>
                  <a:cubicBezTo>
                    <a:pt x="1437" y="407"/>
                    <a:pt x="1374" y="403"/>
                    <a:pt x="1311" y="403"/>
                  </a:cubicBezTo>
                  <a:cubicBezTo>
                    <a:pt x="1248" y="403"/>
                    <a:pt x="1186" y="407"/>
                    <a:pt x="1125" y="417"/>
                  </a:cubicBezTo>
                  <a:cubicBezTo>
                    <a:pt x="1228" y="389"/>
                    <a:pt x="1311" y="333"/>
                    <a:pt x="1376" y="249"/>
                  </a:cubicBezTo>
                  <a:cubicBezTo>
                    <a:pt x="1414" y="193"/>
                    <a:pt x="1367" y="128"/>
                    <a:pt x="1265" y="100"/>
                  </a:cubicBezTo>
                  <a:cubicBezTo>
                    <a:pt x="1244" y="96"/>
                    <a:pt x="1224" y="94"/>
                    <a:pt x="1203" y="94"/>
                  </a:cubicBezTo>
                  <a:cubicBezTo>
                    <a:pt x="1138" y="94"/>
                    <a:pt x="1075" y="116"/>
                    <a:pt x="1032" y="165"/>
                  </a:cubicBezTo>
                  <a:cubicBezTo>
                    <a:pt x="1069" y="110"/>
                    <a:pt x="1014" y="45"/>
                    <a:pt x="921" y="17"/>
                  </a:cubicBezTo>
                  <a:cubicBezTo>
                    <a:pt x="895" y="6"/>
                    <a:pt x="869"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2432490" y="3239453"/>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2432490" y="3153943"/>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2447819" y="3160074"/>
              <a:ext cx="246456" cy="155910"/>
            </a:xfrm>
            <a:custGeom>
              <a:avLst/>
              <a:gdLst/>
              <a:ahLst/>
              <a:cxnLst/>
              <a:rect l="l" t="t" r="r" b="b"/>
              <a:pathLst>
                <a:path w="2251" h="1424" extrusionOk="0">
                  <a:moveTo>
                    <a:pt x="1116" y="1"/>
                  </a:moveTo>
                  <a:cubicBezTo>
                    <a:pt x="623" y="1"/>
                    <a:pt x="0" y="214"/>
                    <a:pt x="0" y="698"/>
                  </a:cubicBezTo>
                  <a:cubicBezTo>
                    <a:pt x="0" y="1191"/>
                    <a:pt x="595" y="1423"/>
                    <a:pt x="1125"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2446724" y="3160074"/>
              <a:ext cx="247551" cy="85619"/>
            </a:xfrm>
            <a:custGeom>
              <a:avLst/>
              <a:gdLst/>
              <a:ahLst/>
              <a:cxnLst/>
              <a:rect l="l" t="t" r="r" b="b"/>
              <a:pathLst>
                <a:path w="2261" h="782" extrusionOk="0">
                  <a:moveTo>
                    <a:pt x="1126" y="1"/>
                  </a:moveTo>
                  <a:cubicBezTo>
                    <a:pt x="615" y="1"/>
                    <a:pt x="10" y="214"/>
                    <a:pt x="10" y="698"/>
                  </a:cubicBezTo>
                  <a:cubicBezTo>
                    <a:pt x="1" y="726"/>
                    <a:pt x="1" y="754"/>
                    <a:pt x="10" y="772"/>
                  </a:cubicBezTo>
                  <a:cubicBezTo>
                    <a:pt x="75" y="335"/>
                    <a:pt x="661" y="149"/>
                    <a:pt x="1126" y="149"/>
                  </a:cubicBezTo>
                  <a:cubicBezTo>
                    <a:pt x="1610" y="149"/>
                    <a:pt x="2205" y="345"/>
                    <a:pt x="2261" y="782"/>
                  </a:cubicBezTo>
                  <a:cubicBezTo>
                    <a:pt x="2261" y="763"/>
                    <a:pt x="2261" y="735"/>
                    <a:pt x="2261" y="707"/>
                  </a:cubicBezTo>
                  <a:cubicBezTo>
                    <a:pt x="2261" y="214"/>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0"/>
            <p:cNvSpPr/>
            <p:nvPr/>
          </p:nvSpPr>
          <p:spPr>
            <a:xfrm>
              <a:off x="2485483" y="3194892"/>
              <a:ext cx="173209" cy="107955"/>
            </a:xfrm>
            <a:custGeom>
              <a:avLst/>
              <a:gdLst/>
              <a:ahLst/>
              <a:cxnLst/>
              <a:rect l="l" t="t" r="r" b="b"/>
              <a:pathLst>
                <a:path w="1582" h="986" extrusionOk="0">
                  <a:moveTo>
                    <a:pt x="1349" y="631"/>
                  </a:moveTo>
                  <a:lnTo>
                    <a:pt x="1349" y="631"/>
                  </a:lnTo>
                  <a:cubicBezTo>
                    <a:pt x="1377" y="640"/>
                    <a:pt x="1404" y="640"/>
                    <a:pt x="1432" y="640"/>
                  </a:cubicBezTo>
                  <a:lnTo>
                    <a:pt x="1414" y="659"/>
                  </a:lnTo>
                  <a:cubicBezTo>
                    <a:pt x="1395" y="650"/>
                    <a:pt x="1367" y="640"/>
                    <a:pt x="1349" y="631"/>
                  </a:cubicBezTo>
                  <a:close/>
                  <a:moveTo>
                    <a:pt x="848" y="1"/>
                  </a:moveTo>
                  <a:cubicBezTo>
                    <a:pt x="798" y="1"/>
                    <a:pt x="745" y="18"/>
                    <a:pt x="698" y="45"/>
                  </a:cubicBezTo>
                  <a:lnTo>
                    <a:pt x="633" y="55"/>
                  </a:lnTo>
                  <a:lnTo>
                    <a:pt x="633" y="157"/>
                  </a:lnTo>
                  <a:cubicBezTo>
                    <a:pt x="633" y="203"/>
                    <a:pt x="642" y="259"/>
                    <a:pt x="661" y="306"/>
                  </a:cubicBezTo>
                  <a:cubicBezTo>
                    <a:pt x="586" y="231"/>
                    <a:pt x="493" y="175"/>
                    <a:pt x="391" y="148"/>
                  </a:cubicBezTo>
                  <a:cubicBezTo>
                    <a:pt x="375" y="145"/>
                    <a:pt x="358" y="144"/>
                    <a:pt x="342" y="144"/>
                  </a:cubicBezTo>
                  <a:cubicBezTo>
                    <a:pt x="293" y="144"/>
                    <a:pt x="244" y="154"/>
                    <a:pt x="196" y="175"/>
                  </a:cubicBezTo>
                  <a:lnTo>
                    <a:pt x="140" y="129"/>
                  </a:lnTo>
                  <a:lnTo>
                    <a:pt x="140" y="259"/>
                  </a:lnTo>
                  <a:cubicBezTo>
                    <a:pt x="140" y="304"/>
                    <a:pt x="183" y="349"/>
                    <a:pt x="252" y="368"/>
                  </a:cubicBezTo>
                  <a:lnTo>
                    <a:pt x="252" y="368"/>
                  </a:lnTo>
                  <a:cubicBezTo>
                    <a:pt x="232" y="363"/>
                    <a:pt x="212" y="361"/>
                    <a:pt x="191" y="361"/>
                  </a:cubicBezTo>
                  <a:cubicBezTo>
                    <a:pt x="149" y="361"/>
                    <a:pt x="107" y="371"/>
                    <a:pt x="65" y="389"/>
                  </a:cubicBezTo>
                  <a:lnTo>
                    <a:pt x="0" y="352"/>
                  </a:lnTo>
                  <a:lnTo>
                    <a:pt x="0" y="473"/>
                  </a:lnTo>
                  <a:cubicBezTo>
                    <a:pt x="0" y="519"/>
                    <a:pt x="47" y="566"/>
                    <a:pt x="121" y="585"/>
                  </a:cubicBezTo>
                  <a:cubicBezTo>
                    <a:pt x="182" y="594"/>
                    <a:pt x="242" y="599"/>
                    <a:pt x="303" y="599"/>
                  </a:cubicBezTo>
                  <a:cubicBezTo>
                    <a:pt x="363" y="599"/>
                    <a:pt x="423" y="594"/>
                    <a:pt x="484" y="585"/>
                  </a:cubicBezTo>
                  <a:lnTo>
                    <a:pt x="484" y="585"/>
                  </a:lnTo>
                  <a:cubicBezTo>
                    <a:pt x="409" y="603"/>
                    <a:pt x="344" y="640"/>
                    <a:pt x="289" y="687"/>
                  </a:cubicBezTo>
                  <a:lnTo>
                    <a:pt x="223" y="659"/>
                  </a:lnTo>
                  <a:lnTo>
                    <a:pt x="223" y="780"/>
                  </a:lnTo>
                  <a:cubicBezTo>
                    <a:pt x="223" y="826"/>
                    <a:pt x="270" y="873"/>
                    <a:pt x="344" y="891"/>
                  </a:cubicBezTo>
                  <a:cubicBezTo>
                    <a:pt x="369" y="900"/>
                    <a:pt x="394" y="904"/>
                    <a:pt x="419" y="904"/>
                  </a:cubicBezTo>
                  <a:cubicBezTo>
                    <a:pt x="480" y="904"/>
                    <a:pt x="540" y="879"/>
                    <a:pt x="586" y="826"/>
                  </a:cubicBezTo>
                  <a:lnTo>
                    <a:pt x="586" y="826"/>
                  </a:lnTo>
                  <a:cubicBezTo>
                    <a:pt x="549" y="891"/>
                    <a:pt x="595" y="957"/>
                    <a:pt x="688" y="975"/>
                  </a:cubicBezTo>
                  <a:cubicBezTo>
                    <a:pt x="710" y="982"/>
                    <a:pt x="733" y="986"/>
                    <a:pt x="755" y="986"/>
                  </a:cubicBezTo>
                  <a:cubicBezTo>
                    <a:pt x="819" y="986"/>
                    <a:pt x="882" y="958"/>
                    <a:pt x="930" y="910"/>
                  </a:cubicBezTo>
                  <a:cubicBezTo>
                    <a:pt x="949" y="891"/>
                    <a:pt x="958" y="854"/>
                    <a:pt x="958" y="826"/>
                  </a:cubicBezTo>
                  <a:cubicBezTo>
                    <a:pt x="958" y="817"/>
                    <a:pt x="958" y="808"/>
                    <a:pt x="958" y="798"/>
                  </a:cubicBezTo>
                  <a:lnTo>
                    <a:pt x="958" y="724"/>
                  </a:lnTo>
                  <a:cubicBezTo>
                    <a:pt x="1023" y="789"/>
                    <a:pt x="1107" y="826"/>
                    <a:pt x="1200" y="854"/>
                  </a:cubicBezTo>
                  <a:cubicBezTo>
                    <a:pt x="1220" y="859"/>
                    <a:pt x="1241" y="861"/>
                    <a:pt x="1262" y="861"/>
                  </a:cubicBezTo>
                  <a:cubicBezTo>
                    <a:pt x="1327" y="861"/>
                    <a:pt x="1392" y="838"/>
                    <a:pt x="1442" y="789"/>
                  </a:cubicBezTo>
                  <a:cubicBezTo>
                    <a:pt x="1451" y="771"/>
                    <a:pt x="1451" y="761"/>
                    <a:pt x="1451" y="743"/>
                  </a:cubicBezTo>
                  <a:lnTo>
                    <a:pt x="1451" y="640"/>
                  </a:lnTo>
                  <a:cubicBezTo>
                    <a:pt x="1497" y="640"/>
                    <a:pt x="1544" y="612"/>
                    <a:pt x="1572" y="575"/>
                  </a:cubicBezTo>
                  <a:cubicBezTo>
                    <a:pt x="1572" y="566"/>
                    <a:pt x="1581" y="547"/>
                    <a:pt x="1581" y="538"/>
                  </a:cubicBezTo>
                  <a:lnTo>
                    <a:pt x="1581" y="408"/>
                  </a:lnTo>
                  <a:lnTo>
                    <a:pt x="1544" y="445"/>
                  </a:lnTo>
                  <a:cubicBezTo>
                    <a:pt x="1525" y="426"/>
                    <a:pt x="1497" y="426"/>
                    <a:pt x="1479" y="417"/>
                  </a:cubicBezTo>
                  <a:cubicBezTo>
                    <a:pt x="1418" y="403"/>
                    <a:pt x="1358" y="396"/>
                    <a:pt x="1298" y="396"/>
                  </a:cubicBezTo>
                  <a:cubicBezTo>
                    <a:pt x="1237" y="396"/>
                    <a:pt x="1177" y="403"/>
                    <a:pt x="1116" y="417"/>
                  </a:cubicBezTo>
                  <a:cubicBezTo>
                    <a:pt x="1209" y="389"/>
                    <a:pt x="1293" y="333"/>
                    <a:pt x="1358" y="250"/>
                  </a:cubicBezTo>
                  <a:cubicBezTo>
                    <a:pt x="1367" y="231"/>
                    <a:pt x="1377" y="222"/>
                    <a:pt x="1367" y="203"/>
                  </a:cubicBezTo>
                  <a:lnTo>
                    <a:pt x="1367" y="82"/>
                  </a:lnTo>
                  <a:lnTo>
                    <a:pt x="1330" y="129"/>
                  </a:lnTo>
                  <a:cubicBezTo>
                    <a:pt x="1302" y="110"/>
                    <a:pt x="1274" y="101"/>
                    <a:pt x="1256" y="92"/>
                  </a:cubicBezTo>
                  <a:cubicBezTo>
                    <a:pt x="1233" y="87"/>
                    <a:pt x="1211" y="85"/>
                    <a:pt x="1189" y="85"/>
                  </a:cubicBezTo>
                  <a:cubicBezTo>
                    <a:pt x="1120" y="85"/>
                    <a:pt x="1056" y="108"/>
                    <a:pt x="1014" y="157"/>
                  </a:cubicBezTo>
                  <a:cubicBezTo>
                    <a:pt x="1051" y="101"/>
                    <a:pt x="1005" y="36"/>
                    <a:pt x="902" y="8"/>
                  </a:cubicBezTo>
                  <a:cubicBezTo>
                    <a:pt x="885" y="3"/>
                    <a:pt x="867" y="1"/>
                    <a:pt x="84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0"/>
            <p:cNvSpPr/>
            <p:nvPr/>
          </p:nvSpPr>
          <p:spPr>
            <a:xfrm>
              <a:off x="2483402" y="3181753"/>
              <a:ext cx="179341" cy="108831"/>
            </a:xfrm>
            <a:custGeom>
              <a:avLst/>
              <a:gdLst/>
              <a:ahLst/>
              <a:cxnLst/>
              <a:rect l="l" t="t" r="r" b="b"/>
              <a:pathLst>
                <a:path w="1638" h="994" extrusionOk="0">
                  <a:moveTo>
                    <a:pt x="859" y="0"/>
                  </a:moveTo>
                  <a:cubicBezTo>
                    <a:pt x="795" y="0"/>
                    <a:pt x="731" y="23"/>
                    <a:pt x="689" y="72"/>
                  </a:cubicBezTo>
                  <a:cubicBezTo>
                    <a:pt x="642" y="147"/>
                    <a:pt x="642" y="230"/>
                    <a:pt x="689" y="305"/>
                  </a:cubicBezTo>
                  <a:cubicBezTo>
                    <a:pt x="614" y="230"/>
                    <a:pt x="521" y="175"/>
                    <a:pt x="419" y="156"/>
                  </a:cubicBezTo>
                  <a:cubicBezTo>
                    <a:pt x="391" y="148"/>
                    <a:pt x="363" y="143"/>
                    <a:pt x="336" y="143"/>
                  </a:cubicBezTo>
                  <a:cubicBezTo>
                    <a:pt x="274" y="143"/>
                    <a:pt x="216" y="166"/>
                    <a:pt x="177" y="212"/>
                  </a:cubicBezTo>
                  <a:cubicBezTo>
                    <a:pt x="141" y="276"/>
                    <a:pt x="185" y="339"/>
                    <a:pt x="274" y="359"/>
                  </a:cubicBezTo>
                  <a:lnTo>
                    <a:pt x="274" y="359"/>
                  </a:lnTo>
                  <a:cubicBezTo>
                    <a:pt x="256" y="356"/>
                    <a:pt x="237" y="354"/>
                    <a:pt x="218" y="354"/>
                  </a:cubicBezTo>
                  <a:cubicBezTo>
                    <a:pt x="152" y="354"/>
                    <a:pt x="87" y="376"/>
                    <a:pt x="38" y="426"/>
                  </a:cubicBezTo>
                  <a:cubicBezTo>
                    <a:pt x="1" y="491"/>
                    <a:pt x="47" y="556"/>
                    <a:pt x="149" y="574"/>
                  </a:cubicBezTo>
                  <a:cubicBezTo>
                    <a:pt x="205" y="588"/>
                    <a:pt x="266" y="595"/>
                    <a:pt x="327" y="595"/>
                  </a:cubicBezTo>
                  <a:cubicBezTo>
                    <a:pt x="389" y="595"/>
                    <a:pt x="452" y="588"/>
                    <a:pt x="512" y="574"/>
                  </a:cubicBezTo>
                  <a:lnTo>
                    <a:pt x="512" y="574"/>
                  </a:lnTo>
                  <a:cubicBezTo>
                    <a:pt x="410" y="612"/>
                    <a:pt x="326" y="667"/>
                    <a:pt x="270" y="742"/>
                  </a:cubicBezTo>
                  <a:cubicBezTo>
                    <a:pt x="233" y="807"/>
                    <a:pt x="280" y="872"/>
                    <a:pt x="373" y="891"/>
                  </a:cubicBezTo>
                  <a:cubicBezTo>
                    <a:pt x="395" y="898"/>
                    <a:pt x="417" y="901"/>
                    <a:pt x="440" y="901"/>
                  </a:cubicBezTo>
                  <a:cubicBezTo>
                    <a:pt x="503" y="901"/>
                    <a:pt x="566" y="874"/>
                    <a:pt x="614" y="825"/>
                  </a:cubicBezTo>
                  <a:lnTo>
                    <a:pt x="614" y="825"/>
                  </a:lnTo>
                  <a:cubicBezTo>
                    <a:pt x="577" y="891"/>
                    <a:pt x="624" y="956"/>
                    <a:pt x="717" y="974"/>
                  </a:cubicBezTo>
                  <a:cubicBezTo>
                    <a:pt x="746" y="988"/>
                    <a:pt x="776" y="994"/>
                    <a:pt x="803" y="994"/>
                  </a:cubicBezTo>
                  <a:cubicBezTo>
                    <a:pt x="949" y="994"/>
                    <a:pt x="1052" y="827"/>
                    <a:pt x="959" y="686"/>
                  </a:cubicBezTo>
                  <a:lnTo>
                    <a:pt x="959" y="686"/>
                  </a:lnTo>
                  <a:cubicBezTo>
                    <a:pt x="1033" y="760"/>
                    <a:pt x="1126" y="816"/>
                    <a:pt x="1228" y="835"/>
                  </a:cubicBezTo>
                  <a:cubicBezTo>
                    <a:pt x="1253" y="843"/>
                    <a:pt x="1278" y="847"/>
                    <a:pt x="1303" y="847"/>
                  </a:cubicBezTo>
                  <a:cubicBezTo>
                    <a:pt x="1364" y="847"/>
                    <a:pt x="1424" y="822"/>
                    <a:pt x="1470" y="770"/>
                  </a:cubicBezTo>
                  <a:cubicBezTo>
                    <a:pt x="1506" y="715"/>
                    <a:pt x="1463" y="652"/>
                    <a:pt x="1366" y="623"/>
                  </a:cubicBezTo>
                  <a:lnTo>
                    <a:pt x="1366" y="623"/>
                  </a:lnTo>
                  <a:cubicBezTo>
                    <a:pt x="1391" y="630"/>
                    <a:pt x="1415" y="633"/>
                    <a:pt x="1439" y="633"/>
                  </a:cubicBezTo>
                  <a:cubicBezTo>
                    <a:pt x="1502" y="633"/>
                    <a:pt x="1561" y="608"/>
                    <a:pt x="1600" y="556"/>
                  </a:cubicBezTo>
                  <a:cubicBezTo>
                    <a:pt x="1637" y="500"/>
                    <a:pt x="1591" y="435"/>
                    <a:pt x="1498" y="416"/>
                  </a:cubicBezTo>
                  <a:cubicBezTo>
                    <a:pt x="1437" y="402"/>
                    <a:pt x="1377" y="395"/>
                    <a:pt x="1317" y="395"/>
                  </a:cubicBezTo>
                  <a:cubicBezTo>
                    <a:pt x="1256" y="395"/>
                    <a:pt x="1196" y="402"/>
                    <a:pt x="1135" y="416"/>
                  </a:cubicBezTo>
                  <a:cubicBezTo>
                    <a:pt x="1228" y="379"/>
                    <a:pt x="1312" y="323"/>
                    <a:pt x="1377" y="240"/>
                  </a:cubicBezTo>
                  <a:cubicBezTo>
                    <a:pt x="1414" y="184"/>
                    <a:pt x="1368" y="119"/>
                    <a:pt x="1275" y="100"/>
                  </a:cubicBezTo>
                  <a:cubicBezTo>
                    <a:pt x="1247" y="92"/>
                    <a:pt x="1219" y="88"/>
                    <a:pt x="1192" y="88"/>
                  </a:cubicBezTo>
                  <a:cubicBezTo>
                    <a:pt x="1129" y="88"/>
                    <a:pt x="1072" y="110"/>
                    <a:pt x="1033" y="156"/>
                  </a:cubicBezTo>
                  <a:cubicBezTo>
                    <a:pt x="1070" y="100"/>
                    <a:pt x="1024" y="35"/>
                    <a:pt x="921" y="7"/>
                  </a:cubicBezTo>
                  <a:cubicBezTo>
                    <a:pt x="901" y="3"/>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280695" y="4674077"/>
              <a:ext cx="277989" cy="130400"/>
            </a:xfrm>
            <a:custGeom>
              <a:avLst/>
              <a:gdLst/>
              <a:ahLst/>
              <a:cxnLst/>
              <a:rect l="l" t="t" r="r" b="b"/>
              <a:pathLst>
                <a:path w="2539" h="1191" extrusionOk="0">
                  <a:moveTo>
                    <a:pt x="0" y="1"/>
                  </a:moveTo>
                  <a:lnTo>
                    <a:pt x="0" y="373"/>
                  </a:lnTo>
                  <a:cubicBezTo>
                    <a:pt x="0" y="930"/>
                    <a:pt x="670" y="1191"/>
                    <a:pt x="1265" y="1191"/>
                  </a:cubicBezTo>
                  <a:cubicBezTo>
                    <a:pt x="1860" y="1191"/>
                    <a:pt x="2539" y="93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80695" y="4588567"/>
              <a:ext cx="277989" cy="175180"/>
            </a:xfrm>
            <a:custGeom>
              <a:avLst/>
              <a:gdLst/>
              <a:ahLst/>
              <a:cxnLst/>
              <a:rect l="l" t="t" r="r" b="b"/>
              <a:pathLst>
                <a:path w="2539" h="1600" extrusionOk="0">
                  <a:moveTo>
                    <a:pt x="1255" y="0"/>
                  </a:moveTo>
                  <a:cubicBezTo>
                    <a:pt x="697" y="0"/>
                    <a:pt x="0" y="233"/>
                    <a:pt x="0" y="791"/>
                  </a:cubicBezTo>
                  <a:cubicBezTo>
                    <a:pt x="0" y="1349"/>
                    <a:pt x="660" y="1600"/>
                    <a:pt x="1255" y="1600"/>
                  </a:cubicBezTo>
                  <a:cubicBezTo>
                    <a:pt x="1851" y="1600"/>
                    <a:pt x="2539" y="1349"/>
                    <a:pt x="2539" y="791"/>
                  </a:cubicBezTo>
                  <a:cubicBezTo>
                    <a:pt x="2539" y="224"/>
                    <a:pt x="1823"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3295913" y="4594698"/>
              <a:ext cx="246456" cy="155910"/>
            </a:xfrm>
            <a:custGeom>
              <a:avLst/>
              <a:gdLst/>
              <a:ahLst/>
              <a:cxnLst/>
              <a:rect l="l" t="t" r="r" b="b"/>
              <a:pathLst>
                <a:path w="2251" h="1424" extrusionOk="0">
                  <a:moveTo>
                    <a:pt x="1116" y="0"/>
                  </a:moveTo>
                  <a:cubicBezTo>
                    <a:pt x="624" y="0"/>
                    <a:pt x="1" y="214"/>
                    <a:pt x="1" y="698"/>
                  </a:cubicBezTo>
                  <a:cubicBezTo>
                    <a:pt x="1" y="1191"/>
                    <a:pt x="596" y="1423"/>
                    <a:pt x="1116" y="1423"/>
                  </a:cubicBezTo>
                  <a:cubicBezTo>
                    <a:pt x="1646" y="1423"/>
                    <a:pt x="2251" y="1200"/>
                    <a:pt x="2251" y="70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3294928" y="4594698"/>
              <a:ext cx="247442" cy="85619"/>
            </a:xfrm>
            <a:custGeom>
              <a:avLst/>
              <a:gdLst/>
              <a:ahLst/>
              <a:cxnLst/>
              <a:rect l="l" t="t" r="r" b="b"/>
              <a:pathLst>
                <a:path w="2260" h="782" extrusionOk="0">
                  <a:moveTo>
                    <a:pt x="1116" y="0"/>
                  </a:moveTo>
                  <a:cubicBezTo>
                    <a:pt x="614" y="0"/>
                    <a:pt x="0" y="205"/>
                    <a:pt x="0" y="698"/>
                  </a:cubicBezTo>
                  <a:cubicBezTo>
                    <a:pt x="0" y="726"/>
                    <a:pt x="10" y="744"/>
                    <a:pt x="10" y="772"/>
                  </a:cubicBezTo>
                  <a:cubicBezTo>
                    <a:pt x="75" y="335"/>
                    <a:pt x="660" y="149"/>
                    <a:pt x="1125" y="149"/>
                  </a:cubicBezTo>
                  <a:cubicBezTo>
                    <a:pt x="1609" y="149"/>
                    <a:pt x="2195" y="335"/>
                    <a:pt x="2251" y="781"/>
                  </a:cubicBezTo>
                  <a:cubicBezTo>
                    <a:pt x="2260" y="75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3333577" y="4629516"/>
              <a:ext cx="173209" cy="108174"/>
            </a:xfrm>
            <a:custGeom>
              <a:avLst/>
              <a:gdLst/>
              <a:ahLst/>
              <a:cxnLst/>
              <a:rect l="l" t="t" r="r" b="b"/>
              <a:pathLst>
                <a:path w="1582" h="988" extrusionOk="0">
                  <a:moveTo>
                    <a:pt x="1362" y="636"/>
                  </a:moveTo>
                  <a:lnTo>
                    <a:pt x="1362" y="636"/>
                  </a:lnTo>
                  <a:cubicBezTo>
                    <a:pt x="1383" y="640"/>
                    <a:pt x="1405" y="640"/>
                    <a:pt x="1433" y="640"/>
                  </a:cubicBezTo>
                  <a:lnTo>
                    <a:pt x="1405" y="659"/>
                  </a:lnTo>
                  <a:cubicBezTo>
                    <a:pt x="1393" y="653"/>
                    <a:pt x="1376" y="643"/>
                    <a:pt x="1362" y="636"/>
                  </a:cubicBezTo>
                  <a:close/>
                  <a:moveTo>
                    <a:pt x="938" y="700"/>
                  </a:moveTo>
                  <a:lnTo>
                    <a:pt x="949" y="705"/>
                  </a:lnTo>
                  <a:lnTo>
                    <a:pt x="940" y="705"/>
                  </a:lnTo>
                  <a:cubicBezTo>
                    <a:pt x="940" y="705"/>
                    <a:pt x="940" y="702"/>
                    <a:pt x="938" y="700"/>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5" y="145"/>
                    <a:pt x="358" y="144"/>
                    <a:pt x="341" y="144"/>
                  </a:cubicBezTo>
                  <a:cubicBezTo>
                    <a:pt x="289" y="144"/>
                    <a:pt x="235" y="154"/>
                    <a:pt x="187" y="175"/>
                  </a:cubicBezTo>
                  <a:lnTo>
                    <a:pt x="131" y="129"/>
                  </a:lnTo>
                  <a:lnTo>
                    <a:pt x="131" y="259"/>
                  </a:lnTo>
                  <a:cubicBezTo>
                    <a:pt x="131" y="304"/>
                    <a:pt x="174" y="348"/>
                    <a:pt x="243" y="368"/>
                  </a:cubicBezTo>
                  <a:lnTo>
                    <a:pt x="243" y="368"/>
                  </a:lnTo>
                  <a:cubicBezTo>
                    <a:pt x="223" y="363"/>
                    <a:pt x="203" y="361"/>
                    <a:pt x="183" y="361"/>
                  </a:cubicBezTo>
                  <a:cubicBezTo>
                    <a:pt x="142" y="361"/>
                    <a:pt x="102" y="371"/>
                    <a:pt x="66" y="389"/>
                  </a:cubicBezTo>
                  <a:lnTo>
                    <a:pt x="1" y="352"/>
                  </a:lnTo>
                  <a:lnTo>
                    <a:pt x="1" y="473"/>
                  </a:lnTo>
                  <a:cubicBezTo>
                    <a:pt x="1" y="519"/>
                    <a:pt x="38" y="566"/>
                    <a:pt x="112" y="584"/>
                  </a:cubicBezTo>
                  <a:cubicBezTo>
                    <a:pt x="173" y="594"/>
                    <a:pt x="233" y="598"/>
                    <a:pt x="294" y="598"/>
                  </a:cubicBezTo>
                  <a:cubicBezTo>
                    <a:pt x="354" y="598"/>
                    <a:pt x="414" y="594"/>
                    <a:pt x="475" y="584"/>
                  </a:cubicBezTo>
                  <a:lnTo>
                    <a:pt x="475" y="584"/>
                  </a:lnTo>
                  <a:cubicBezTo>
                    <a:pt x="410" y="603"/>
                    <a:pt x="345" y="640"/>
                    <a:pt x="280" y="687"/>
                  </a:cubicBezTo>
                  <a:lnTo>
                    <a:pt x="224" y="659"/>
                  </a:lnTo>
                  <a:lnTo>
                    <a:pt x="224" y="780"/>
                  </a:lnTo>
                  <a:cubicBezTo>
                    <a:pt x="224" y="826"/>
                    <a:pt x="261" y="873"/>
                    <a:pt x="335" y="891"/>
                  </a:cubicBezTo>
                  <a:cubicBezTo>
                    <a:pt x="362" y="899"/>
                    <a:pt x="390" y="903"/>
                    <a:pt x="416" y="903"/>
                  </a:cubicBezTo>
                  <a:cubicBezTo>
                    <a:pt x="479" y="903"/>
                    <a:pt x="538" y="879"/>
                    <a:pt x="577" y="826"/>
                  </a:cubicBezTo>
                  <a:lnTo>
                    <a:pt x="577" y="826"/>
                  </a:lnTo>
                  <a:cubicBezTo>
                    <a:pt x="540" y="891"/>
                    <a:pt x="586" y="956"/>
                    <a:pt x="679" y="975"/>
                  </a:cubicBezTo>
                  <a:cubicBezTo>
                    <a:pt x="707" y="983"/>
                    <a:pt x="734" y="987"/>
                    <a:pt x="760" y="987"/>
                  </a:cubicBezTo>
                  <a:cubicBezTo>
                    <a:pt x="823" y="987"/>
                    <a:pt x="882" y="962"/>
                    <a:pt x="921" y="910"/>
                  </a:cubicBezTo>
                  <a:cubicBezTo>
                    <a:pt x="940" y="891"/>
                    <a:pt x="949" y="863"/>
                    <a:pt x="949" y="826"/>
                  </a:cubicBezTo>
                  <a:cubicBezTo>
                    <a:pt x="958" y="817"/>
                    <a:pt x="958" y="798"/>
                    <a:pt x="949" y="789"/>
                  </a:cubicBezTo>
                  <a:lnTo>
                    <a:pt x="949" y="714"/>
                  </a:lnTo>
                  <a:cubicBezTo>
                    <a:pt x="1024" y="770"/>
                    <a:pt x="1107" y="817"/>
                    <a:pt x="1191" y="835"/>
                  </a:cubicBezTo>
                  <a:cubicBezTo>
                    <a:pt x="1218" y="843"/>
                    <a:pt x="1245" y="848"/>
                    <a:pt x="1271" y="848"/>
                  </a:cubicBezTo>
                  <a:cubicBezTo>
                    <a:pt x="1335" y="848"/>
                    <a:pt x="1393" y="823"/>
                    <a:pt x="1433" y="770"/>
                  </a:cubicBezTo>
                  <a:cubicBezTo>
                    <a:pt x="1442" y="761"/>
                    <a:pt x="1451" y="752"/>
                    <a:pt x="1451" y="733"/>
                  </a:cubicBezTo>
                  <a:lnTo>
                    <a:pt x="1451" y="631"/>
                  </a:lnTo>
                  <a:cubicBezTo>
                    <a:pt x="1498" y="631"/>
                    <a:pt x="1544" y="603"/>
                    <a:pt x="1572" y="566"/>
                  </a:cubicBezTo>
                  <a:cubicBezTo>
                    <a:pt x="1572" y="556"/>
                    <a:pt x="1581" y="538"/>
                    <a:pt x="1581" y="528"/>
                  </a:cubicBezTo>
                  <a:lnTo>
                    <a:pt x="1581" y="398"/>
                  </a:lnTo>
                  <a:lnTo>
                    <a:pt x="1535" y="445"/>
                  </a:lnTo>
                  <a:cubicBezTo>
                    <a:pt x="1516" y="426"/>
                    <a:pt x="1498" y="417"/>
                    <a:pt x="1470" y="417"/>
                  </a:cubicBezTo>
                  <a:cubicBezTo>
                    <a:pt x="1409" y="403"/>
                    <a:pt x="1349" y="396"/>
                    <a:pt x="1289" y="396"/>
                  </a:cubicBezTo>
                  <a:cubicBezTo>
                    <a:pt x="1228" y="396"/>
                    <a:pt x="1168" y="403"/>
                    <a:pt x="1107" y="417"/>
                  </a:cubicBezTo>
                  <a:cubicBezTo>
                    <a:pt x="1200" y="389"/>
                    <a:pt x="1293" y="324"/>
                    <a:pt x="1349" y="249"/>
                  </a:cubicBezTo>
                  <a:cubicBezTo>
                    <a:pt x="1358" y="231"/>
                    <a:pt x="1368" y="222"/>
                    <a:pt x="1368" y="203"/>
                  </a:cubicBezTo>
                  <a:lnTo>
                    <a:pt x="1368" y="82"/>
                  </a:lnTo>
                  <a:lnTo>
                    <a:pt x="1321" y="129"/>
                  </a:lnTo>
                  <a:cubicBezTo>
                    <a:pt x="1302" y="110"/>
                    <a:pt x="1275" y="101"/>
                    <a:pt x="1247" y="91"/>
                  </a:cubicBezTo>
                  <a:cubicBezTo>
                    <a:pt x="1226" y="87"/>
                    <a:pt x="1206" y="85"/>
                    <a:pt x="1185" y="85"/>
                  </a:cubicBezTo>
                  <a:cubicBezTo>
                    <a:pt x="1120" y="85"/>
                    <a:pt x="1054" y="107"/>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331497" y="4616705"/>
              <a:ext cx="179341" cy="108502"/>
            </a:xfrm>
            <a:custGeom>
              <a:avLst/>
              <a:gdLst/>
              <a:ahLst/>
              <a:cxnLst/>
              <a:rect l="l" t="t" r="r" b="b"/>
              <a:pathLst>
                <a:path w="1638" h="991"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9" y="170"/>
                    <a:pt x="178" y="218"/>
                  </a:cubicBezTo>
                  <a:cubicBezTo>
                    <a:pt x="144" y="276"/>
                    <a:pt x="179" y="335"/>
                    <a:pt x="253" y="360"/>
                  </a:cubicBezTo>
                  <a:lnTo>
                    <a:pt x="253" y="360"/>
                  </a:lnTo>
                  <a:cubicBezTo>
                    <a:pt x="240" y="357"/>
                    <a:pt x="227" y="356"/>
                    <a:pt x="213" y="356"/>
                  </a:cubicBezTo>
                  <a:cubicBezTo>
                    <a:pt x="150" y="356"/>
                    <a:pt x="86" y="383"/>
                    <a:pt x="38" y="432"/>
                  </a:cubicBezTo>
                  <a:cubicBezTo>
                    <a:pt x="1" y="48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04"/>
                    <a:pt x="271" y="878"/>
                    <a:pt x="373" y="897"/>
                  </a:cubicBezTo>
                  <a:cubicBezTo>
                    <a:pt x="395" y="904"/>
                    <a:pt x="417" y="907"/>
                    <a:pt x="440" y="907"/>
                  </a:cubicBezTo>
                  <a:cubicBezTo>
                    <a:pt x="503" y="907"/>
                    <a:pt x="567" y="880"/>
                    <a:pt x="615" y="831"/>
                  </a:cubicBezTo>
                  <a:lnTo>
                    <a:pt x="615" y="831"/>
                  </a:lnTo>
                  <a:cubicBezTo>
                    <a:pt x="578" y="887"/>
                    <a:pt x="624" y="962"/>
                    <a:pt x="717" y="980"/>
                  </a:cubicBezTo>
                  <a:cubicBezTo>
                    <a:pt x="739" y="988"/>
                    <a:pt x="761" y="991"/>
                    <a:pt x="784" y="991"/>
                  </a:cubicBezTo>
                  <a:cubicBezTo>
                    <a:pt x="847" y="991"/>
                    <a:pt x="911" y="963"/>
                    <a:pt x="959" y="915"/>
                  </a:cubicBezTo>
                  <a:cubicBezTo>
                    <a:pt x="996" y="841"/>
                    <a:pt x="996" y="757"/>
                    <a:pt x="959" y="692"/>
                  </a:cubicBezTo>
                  <a:lnTo>
                    <a:pt x="959" y="692"/>
                  </a:lnTo>
                  <a:cubicBezTo>
                    <a:pt x="1033" y="766"/>
                    <a:pt x="1126" y="813"/>
                    <a:pt x="1228" y="841"/>
                  </a:cubicBezTo>
                  <a:cubicBezTo>
                    <a:pt x="1250" y="848"/>
                    <a:pt x="1273" y="852"/>
                    <a:pt x="1295" y="852"/>
                  </a:cubicBezTo>
                  <a:cubicBezTo>
                    <a:pt x="1358" y="852"/>
                    <a:pt x="1420" y="824"/>
                    <a:pt x="1461" y="776"/>
                  </a:cubicBezTo>
                  <a:cubicBezTo>
                    <a:pt x="1497" y="721"/>
                    <a:pt x="1454" y="658"/>
                    <a:pt x="1366" y="629"/>
                  </a:cubicBezTo>
                  <a:lnTo>
                    <a:pt x="1366" y="629"/>
                  </a:lnTo>
                  <a:cubicBezTo>
                    <a:pt x="1385" y="635"/>
                    <a:pt x="1405" y="638"/>
                    <a:pt x="1426" y="638"/>
                  </a:cubicBezTo>
                  <a:cubicBezTo>
                    <a:pt x="1489" y="638"/>
                    <a:pt x="1552" y="610"/>
                    <a:pt x="1600" y="562"/>
                  </a:cubicBezTo>
                  <a:cubicBezTo>
                    <a:pt x="1638" y="497"/>
                    <a:pt x="1591" y="432"/>
                    <a:pt x="1498" y="413"/>
                  </a:cubicBezTo>
                  <a:cubicBezTo>
                    <a:pt x="1438" y="399"/>
                    <a:pt x="1375" y="392"/>
                    <a:pt x="1312" y="392"/>
                  </a:cubicBezTo>
                  <a:cubicBezTo>
                    <a:pt x="1249" y="392"/>
                    <a:pt x="1187" y="399"/>
                    <a:pt x="1126" y="413"/>
                  </a:cubicBezTo>
                  <a:cubicBezTo>
                    <a:pt x="1228" y="376"/>
                    <a:pt x="1312" y="320"/>
                    <a:pt x="1377" y="246"/>
                  </a:cubicBezTo>
                  <a:cubicBezTo>
                    <a:pt x="1414" y="180"/>
                    <a:pt x="1368" y="115"/>
                    <a:pt x="1266" y="97"/>
                  </a:cubicBezTo>
                  <a:cubicBezTo>
                    <a:pt x="1241" y="89"/>
                    <a:pt x="1216" y="84"/>
                    <a:pt x="1191" y="84"/>
                  </a:cubicBezTo>
                  <a:cubicBezTo>
                    <a:pt x="1131" y="84"/>
                    <a:pt x="1073" y="109"/>
                    <a:pt x="1033" y="162"/>
                  </a:cubicBezTo>
                  <a:cubicBezTo>
                    <a:pt x="1070" y="97"/>
                    <a:pt x="1024"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000624" y="4789149"/>
              <a:ext cx="278098" cy="129414"/>
            </a:xfrm>
            <a:custGeom>
              <a:avLst/>
              <a:gdLst/>
              <a:ahLst/>
              <a:cxnLst/>
              <a:rect l="l" t="t" r="r" b="b"/>
              <a:pathLst>
                <a:path w="2540" h="1182" extrusionOk="0">
                  <a:moveTo>
                    <a:pt x="1" y="0"/>
                  </a:moveTo>
                  <a:lnTo>
                    <a:pt x="1" y="372"/>
                  </a:lnTo>
                  <a:cubicBezTo>
                    <a:pt x="1" y="930"/>
                    <a:pt x="670" y="1181"/>
                    <a:pt x="1265" y="1181"/>
                  </a:cubicBezTo>
                  <a:cubicBezTo>
                    <a:pt x="186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000624" y="4702544"/>
              <a:ext cx="278098" cy="176275"/>
            </a:xfrm>
            <a:custGeom>
              <a:avLst/>
              <a:gdLst/>
              <a:ahLst/>
              <a:cxnLst/>
              <a:rect l="l" t="t" r="r" b="b"/>
              <a:pathLst>
                <a:path w="2540" h="1610" extrusionOk="0">
                  <a:moveTo>
                    <a:pt x="1256" y="1"/>
                  </a:moveTo>
                  <a:cubicBezTo>
                    <a:pt x="707" y="1"/>
                    <a:pt x="1" y="233"/>
                    <a:pt x="1" y="791"/>
                  </a:cubicBezTo>
                  <a:cubicBezTo>
                    <a:pt x="1" y="1359"/>
                    <a:pt x="670" y="1610"/>
                    <a:pt x="1265" y="1610"/>
                  </a:cubicBezTo>
                  <a:cubicBezTo>
                    <a:pt x="1861" y="1610"/>
                    <a:pt x="2539" y="1359"/>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015952" y="4709770"/>
              <a:ext cx="246456" cy="155801"/>
            </a:xfrm>
            <a:custGeom>
              <a:avLst/>
              <a:gdLst/>
              <a:ahLst/>
              <a:cxnLst/>
              <a:rect l="l" t="t" r="r" b="b"/>
              <a:pathLst>
                <a:path w="2251" h="1423" extrusionOk="0">
                  <a:moveTo>
                    <a:pt x="1116" y="0"/>
                  </a:moveTo>
                  <a:cubicBezTo>
                    <a:pt x="623" y="0"/>
                    <a:pt x="0" y="205"/>
                    <a:pt x="0" y="707"/>
                  </a:cubicBezTo>
                  <a:cubicBezTo>
                    <a:pt x="0" y="1200"/>
                    <a:pt x="595" y="1423"/>
                    <a:pt x="1125" y="1423"/>
                  </a:cubicBezTo>
                  <a:cubicBezTo>
                    <a:pt x="1655"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015952" y="4709770"/>
              <a:ext cx="246456" cy="85619"/>
            </a:xfrm>
            <a:custGeom>
              <a:avLst/>
              <a:gdLst/>
              <a:ahLst/>
              <a:cxnLst/>
              <a:rect l="l" t="t" r="r" b="b"/>
              <a:pathLst>
                <a:path w="2251" h="782" extrusionOk="0">
                  <a:moveTo>
                    <a:pt x="1116" y="0"/>
                  </a:moveTo>
                  <a:cubicBezTo>
                    <a:pt x="605" y="0"/>
                    <a:pt x="0" y="205"/>
                    <a:pt x="0" y="697"/>
                  </a:cubicBezTo>
                  <a:cubicBezTo>
                    <a:pt x="0" y="725"/>
                    <a:pt x="0" y="753"/>
                    <a:pt x="0" y="772"/>
                  </a:cubicBezTo>
                  <a:cubicBezTo>
                    <a:pt x="65" y="335"/>
                    <a:pt x="651" y="140"/>
                    <a:pt x="1116" y="140"/>
                  </a:cubicBezTo>
                  <a:cubicBezTo>
                    <a:pt x="1600" y="140"/>
                    <a:pt x="2195" y="335"/>
                    <a:pt x="2251" y="781"/>
                  </a:cubicBezTo>
                  <a:lnTo>
                    <a:pt x="2251" y="707"/>
                  </a:lnTo>
                  <a:cubicBezTo>
                    <a:pt x="2251" y="205"/>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053616" y="4744369"/>
              <a:ext cx="173209" cy="108174"/>
            </a:xfrm>
            <a:custGeom>
              <a:avLst/>
              <a:gdLst/>
              <a:ahLst/>
              <a:cxnLst/>
              <a:rect l="l" t="t" r="r" b="b"/>
              <a:pathLst>
                <a:path w="1582" h="988" extrusionOk="0">
                  <a:moveTo>
                    <a:pt x="1349" y="633"/>
                  </a:moveTo>
                  <a:cubicBezTo>
                    <a:pt x="1367" y="633"/>
                    <a:pt x="1386" y="637"/>
                    <a:pt x="1404" y="637"/>
                  </a:cubicBezTo>
                  <a:cubicBezTo>
                    <a:pt x="1414" y="637"/>
                    <a:pt x="1423" y="636"/>
                    <a:pt x="1432" y="633"/>
                  </a:cubicBezTo>
                  <a:lnTo>
                    <a:pt x="1432" y="633"/>
                  </a:lnTo>
                  <a:lnTo>
                    <a:pt x="1414" y="660"/>
                  </a:lnTo>
                  <a:cubicBezTo>
                    <a:pt x="1395" y="642"/>
                    <a:pt x="1367" y="633"/>
                    <a:pt x="1349" y="633"/>
                  </a:cubicBezTo>
                  <a:close/>
                  <a:moveTo>
                    <a:pt x="841" y="1"/>
                  </a:moveTo>
                  <a:cubicBezTo>
                    <a:pt x="791" y="1"/>
                    <a:pt x="742" y="15"/>
                    <a:pt x="698" y="47"/>
                  </a:cubicBezTo>
                  <a:lnTo>
                    <a:pt x="642" y="56"/>
                  </a:lnTo>
                  <a:lnTo>
                    <a:pt x="642" y="149"/>
                  </a:lnTo>
                  <a:cubicBezTo>
                    <a:pt x="633" y="205"/>
                    <a:pt x="642" y="251"/>
                    <a:pt x="661" y="298"/>
                  </a:cubicBezTo>
                  <a:cubicBezTo>
                    <a:pt x="586" y="223"/>
                    <a:pt x="493" y="177"/>
                    <a:pt x="391" y="149"/>
                  </a:cubicBezTo>
                  <a:cubicBezTo>
                    <a:pt x="369" y="143"/>
                    <a:pt x="347" y="140"/>
                    <a:pt x="326" y="140"/>
                  </a:cubicBezTo>
                  <a:cubicBezTo>
                    <a:pt x="282" y="140"/>
                    <a:pt x="239" y="152"/>
                    <a:pt x="196" y="177"/>
                  </a:cubicBezTo>
                  <a:lnTo>
                    <a:pt x="140" y="130"/>
                  </a:lnTo>
                  <a:lnTo>
                    <a:pt x="140" y="251"/>
                  </a:lnTo>
                  <a:cubicBezTo>
                    <a:pt x="140" y="307"/>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1"/>
                    <a:pt x="242" y="598"/>
                    <a:pt x="303" y="598"/>
                  </a:cubicBezTo>
                  <a:cubicBezTo>
                    <a:pt x="363" y="598"/>
                    <a:pt x="423" y="591"/>
                    <a:pt x="484" y="577"/>
                  </a:cubicBezTo>
                  <a:lnTo>
                    <a:pt x="484" y="577"/>
                  </a:lnTo>
                  <a:cubicBezTo>
                    <a:pt x="409" y="605"/>
                    <a:pt x="344" y="642"/>
                    <a:pt x="289" y="688"/>
                  </a:cubicBezTo>
                  <a:lnTo>
                    <a:pt x="223" y="660"/>
                  </a:lnTo>
                  <a:lnTo>
                    <a:pt x="223" y="781"/>
                  </a:lnTo>
                  <a:cubicBezTo>
                    <a:pt x="223" y="828"/>
                    <a:pt x="270" y="874"/>
                    <a:pt x="344" y="893"/>
                  </a:cubicBezTo>
                  <a:cubicBezTo>
                    <a:pt x="366" y="900"/>
                    <a:pt x="389" y="904"/>
                    <a:pt x="411" y="904"/>
                  </a:cubicBezTo>
                  <a:cubicBezTo>
                    <a:pt x="475" y="904"/>
                    <a:pt x="538" y="876"/>
                    <a:pt x="586" y="828"/>
                  </a:cubicBezTo>
                  <a:lnTo>
                    <a:pt x="586" y="828"/>
                  </a:lnTo>
                  <a:cubicBezTo>
                    <a:pt x="549" y="884"/>
                    <a:pt x="595" y="958"/>
                    <a:pt x="688" y="977"/>
                  </a:cubicBezTo>
                  <a:cubicBezTo>
                    <a:pt x="710" y="984"/>
                    <a:pt x="733" y="987"/>
                    <a:pt x="755" y="987"/>
                  </a:cubicBezTo>
                  <a:cubicBezTo>
                    <a:pt x="819" y="987"/>
                    <a:pt x="882" y="960"/>
                    <a:pt x="930" y="912"/>
                  </a:cubicBezTo>
                  <a:cubicBezTo>
                    <a:pt x="949" y="884"/>
                    <a:pt x="958" y="856"/>
                    <a:pt x="958" y="828"/>
                  </a:cubicBezTo>
                  <a:lnTo>
                    <a:pt x="958" y="707"/>
                  </a:lnTo>
                  <a:lnTo>
                    <a:pt x="949" y="707"/>
                  </a:lnTo>
                  <a:cubicBezTo>
                    <a:pt x="949" y="707"/>
                    <a:pt x="949" y="698"/>
                    <a:pt x="949" y="688"/>
                  </a:cubicBezTo>
                  <a:lnTo>
                    <a:pt x="958" y="707"/>
                  </a:lnTo>
                  <a:cubicBezTo>
                    <a:pt x="1023" y="772"/>
                    <a:pt x="1107" y="819"/>
                    <a:pt x="1200" y="837"/>
                  </a:cubicBezTo>
                  <a:cubicBezTo>
                    <a:pt x="1222" y="844"/>
                    <a:pt x="1244" y="848"/>
                    <a:pt x="1267" y="848"/>
                  </a:cubicBezTo>
                  <a:cubicBezTo>
                    <a:pt x="1330" y="848"/>
                    <a:pt x="1394" y="820"/>
                    <a:pt x="1442" y="772"/>
                  </a:cubicBezTo>
                  <a:cubicBezTo>
                    <a:pt x="1451" y="763"/>
                    <a:pt x="1451" y="744"/>
                    <a:pt x="1451" y="735"/>
                  </a:cubicBezTo>
                  <a:lnTo>
                    <a:pt x="1451" y="642"/>
                  </a:lnTo>
                  <a:cubicBezTo>
                    <a:pt x="1497" y="633"/>
                    <a:pt x="1544" y="605"/>
                    <a:pt x="1572" y="567"/>
                  </a:cubicBezTo>
                  <a:cubicBezTo>
                    <a:pt x="1572" y="558"/>
                    <a:pt x="1581" y="549"/>
                    <a:pt x="1581" y="530"/>
                  </a:cubicBezTo>
                  <a:lnTo>
                    <a:pt x="1581" y="400"/>
                  </a:lnTo>
                  <a:lnTo>
                    <a:pt x="1544" y="437"/>
                  </a:lnTo>
                  <a:cubicBezTo>
                    <a:pt x="1525" y="428"/>
                    <a:pt x="1497" y="419"/>
                    <a:pt x="1479" y="419"/>
                  </a:cubicBezTo>
                  <a:cubicBezTo>
                    <a:pt x="1418" y="405"/>
                    <a:pt x="1358" y="398"/>
                    <a:pt x="1298" y="398"/>
                  </a:cubicBezTo>
                  <a:cubicBezTo>
                    <a:pt x="1237" y="398"/>
                    <a:pt x="1177" y="405"/>
                    <a:pt x="1116" y="419"/>
                  </a:cubicBezTo>
                  <a:cubicBezTo>
                    <a:pt x="1209" y="381"/>
                    <a:pt x="1293" y="326"/>
                    <a:pt x="1358" y="251"/>
                  </a:cubicBezTo>
                  <a:cubicBezTo>
                    <a:pt x="1367" y="233"/>
                    <a:pt x="1377" y="214"/>
                    <a:pt x="1367" y="196"/>
                  </a:cubicBezTo>
                  <a:lnTo>
                    <a:pt x="1367" y="84"/>
                  </a:lnTo>
                  <a:lnTo>
                    <a:pt x="1330" y="121"/>
                  </a:lnTo>
                  <a:cubicBezTo>
                    <a:pt x="1302" y="112"/>
                    <a:pt x="1284" y="103"/>
                    <a:pt x="1256" y="93"/>
                  </a:cubicBezTo>
                  <a:cubicBezTo>
                    <a:pt x="1234" y="86"/>
                    <a:pt x="1211" y="82"/>
                    <a:pt x="1189" y="82"/>
                  </a:cubicBezTo>
                  <a:cubicBezTo>
                    <a:pt x="1125" y="82"/>
                    <a:pt x="1062" y="110"/>
                    <a:pt x="1014" y="158"/>
                  </a:cubicBezTo>
                  <a:cubicBezTo>
                    <a:pt x="1051" y="103"/>
                    <a:pt x="1005" y="28"/>
                    <a:pt x="912" y="10"/>
                  </a:cubicBezTo>
                  <a:cubicBezTo>
                    <a:pt x="888" y="4"/>
                    <a:pt x="865"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052521" y="4730902"/>
              <a:ext cx="178355" cy="108393"/>
            </a:xfrm>
            <a:custGeom>
              <a:avLst/>
              <a:gdLst/>
              <a:ahLst/>
              <a:cxnLst/>
              <a:rect l="l" t="t" r="r" b="b"/>
              <a:pathLst>
                <a:path w="1629" h="990" extrusionOk="0">
                  <a:moveTo>
                    <a:pt x="849" y="1"/>
                  </a:moveTo>
                  <a:cubicBezTo>
                    <a:pt x="783" y="1"/>
                    <a:pt x="721" y="29"/>
                    <a:pt x="680" y="77"/>
                  </a:cubicBezTo>
                  <a:cubicBezTo>
                    <a:pt x="643" y="151"/>
                    <a:pt x="643" y="235"/>
                    <a:pt x="680" y="300"/>
                  </a:cubicBezTo>
                  <a:cubicBezTo>
                    <a:pt x="605" y="226"/>
                    <a:pt x="512" y="179"/>
                    <a:pt x="410" y="151"/>
                  </a:cubicBezTo>
                  <a:cubicBezTo>
                    <a:pt x="388" y="144"/>
                    <a:pt x="366" y="140"/>
                    <a:pt x="343" y="140"/>
                  </a:cubicBezTo>
                  <a:cubicBezTo>
                    <a:pt x="280" y="140"/>
                    <a:pt x="216" y="168"/>
                    <a:pt x="168" y="216"/>
                  </a:cubicBezTo>
                  <a:cubicBezTo>
                    <a:pt x="135" y="275"/>
                    <a:pt x="169" y="333"/>
                    <a:pt x="244" y="358"/>
                  </a:cubicBezTo>
                  <a:lnTo>
                    <a:pt x="244" y="358"/>
                  </a:lnTo>
                  <a:cubicBezTo>
                    <a:pt x="231" y="355"/>
                    <a:pt x="217" y="354"/>
                    <a:pt x="204" y="354"/>
                  </a:cubicBezTo>
                  <a:cubicBezTo>
                    <a:pt x="141" y="354"/>
                    <a:pt x="79"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64" y="895"/>
                  </a:cubicBezTo>
                  <a:cubicBezTo>
                    <a:pt x="386" y="902"/>
                    <a:pt x="408" y="906"/>
                    <a:pt x="431" y="906"/>
                  </a:cubicBezTo>
                  <a:cubicBezTo>
                    <a:pt x="494" y="906"/>
                    <a:pt x="557" y="878"/>
                    <a:pt x="605" y="830"/>
                  </a:cubicBezTo>
                  <a:lnTo>
                    <a:pt x="605" y="830"/>
                  </a:lnTo>
                  <a:cubicBezTo>
                    <a:pt x="568" y="886"/>
                    <a:pt x="615" y="951"/>
                    <a:pt x="708" y="979"/>
                  </a:cubicBezTo>
                  <a:cubicBezTo>
                    <a:pt x="732" y="986"/>
                    <a:pt x="756" y="990"/>
                    <a:pt x="780" y="990"/>
                  </a:cubicBezTo>
                  <a:cubicBezTo>
                    <a:pt x="847" y="990"/>
                    <a:pt x="908" y="962"/>
                    <a:pt x="950" y="914"/>
                  </a:cubicBezTo>
                  <a:cubicBezTo>
                    <a:pt x="987" y="839"/>
                    <a:pt x="987" y="756"/>
                    <a:pt x="950" y="690"/>
                  </a:cubicBezTo>
                  <a:lnTo>
                    <a:pt x="950" y="690"/>
                  </a:lnTo>
                  <a:cubicBezTo>
                    <a:pt x="1024" y="765"/>
                    <a:pt x="1117" y="811"/>
                    <a:pt x="1219" y="839"/>
                  </a:cubicBezTo>
                  <a:cubicBezTo>
                    <a:pt x="1241" y="847"/>
                    <a:pt x="1264" y="850"/>
                    <a:pt x="1286" y="850"/>
                  </a:cubicBezTo>
                  <a:cubicBezTo>
                    <a:pt x="1350" y="850"/>
                    <a:pt x="1413" y="822"/>
                    <a:pt x="1461" y="774"/>
                  </a:cubicBezTo>
                  <a:cubicBezTo>
                    <a:pt x="1497" y="720"/>
                    <a:pt x="1454" y="656"/>
                    <a:pt x="1356" y="627"/>
                  </a:cubicBezTo>
                  <a:lnTo>
                    <a:pt x="1356" y="627"/>
                  </a:lnTo>
                  <a:cubicBezTo>
                    <a:pt x="1378" y="633"/>
                    <a:pt x="1400" y="636"/>
                    <a:pt x="1422" y="636"/>
                  </a:cubicBezTo>
                  <a:cubicBezTo>
                    <a:pt x="1488" y="636"/>
                    <a:pt x="1550" y="608"/>
                    <a:pt x="1591" y="560"/>
                  </a:cubicBezTo>
                  <a:cubicBezTo>
                    <a:pt x="1628" y="504"/>
                    <a:pt x="1582" y="439"/>
                    <a:pt x="1489" y="411"/>
                  </a:cubicBezTo>
                  <a:cubicBezTo>
                    <a:pt x="1428" y="398"/>
                    <a:pt x="1368" y="391"/>
                    <a:pt x="1308" y="391"/>
                  </a:cubicBezTo>
                  <a:cubicBezTo>
                    <a:pt x="1247" y="391"/>
                    <a:pt x="1187" y="398"/>
                    <a:pt x="1126" y="411"/>
                  </a:cubicBezTo>
                  <a:cubicBezTo>
                    <a:pt x="1219" y="384"/>
                    <a:pt x="1303" y="328"/>
                    <a:pt x="1368" y="244"/>
                  </a:cubicBezTo>
                  <a:cubicBezTo>
                    <a:pt x="1405" y="188"/>
                    <a:pt x="1359" y="123"/>
                    <a:pt x="1266" y="95"/>
                  </a:cubicBezTo>
                  <a:cubicBezTo>
                    <a:pt x="1244" y="88"/>
                    <a:pt x="1221" y="85"/>
                    <a:pt x="1199" y="85"/>
                  </a:cubicBezTo>
                  <a:cubicBezTo>
                    <a:pt x="1135" y="85"/>
                    <a:pt x="1072" y="112"/>
                    <a:pt x="1024" y="160"/>
                  </a:cubicBezTo>
                  <a:cubicBezTo>
                    <a:pt x="1061" y="105"/>
                    <a:pt x="1015" y="40"/>
                    <a:pt x="922" y="12"/>
                  </a:cubicBezTo>
                  <a:cubicBezTo>
                    <a:pt x="897" y="4"/>
                    <a:pt x="873" y="1"/>
                    <a:pt x="8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144163" y="4616049"/>
              <a:ext cx="278098" cy="129414"/>
            </a:xfrm>
            <a:custGeom>
              <a:avLst/>
              <a:gdLst/>
              <a:ahLst/>
              <a:cxnLst/>
              <a:rect l="l" t="t" r="r" b="b"/>
              <a:pathLst>
                <a:path w="2540" h="1182" extrusionOk="0">
                  <a:moveTo>
                    <a:pt x="1" y="1"/>
                  </a:moveTo>
                  <a:lnTo>
                    <a:pt x="1" y="372"/>
                  </a:lnTo>
                  <a:cubicBezTo>
                    <a:pt x="1" y="930"/>
                    <a:pt x="661" y="1182"/>
                    <a:pt x="1256" y="1182"/>
                  </a:cubicBezTo>
                  <a:cubicBezTo>
                    <a:pt x="1851" y="1182"/>
                    <a:pt x="2540" y="930"/>
                    <a:pt x="2540" y="372"/>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143178" y="4530538"/>
              <a:ext cx="278098" cy="175180"/>
            </a:xfrm>
            <a:custGeom>
              <a:avLst/>
              <a:gdLst/>
              <a:ahLst/>
              <a:cxnLst/>
              <a:rect l="l" t="t" r="r" b="b"/>
              <a:pathLst>
                <a:path w="2540" h="1600" extrusionOk="0">
                  <a:moveTo>
                    <a:pt x="1256" y="0"/>
                  </a:moveTo>
                  <a:cubicBezTo>
                    <a:pt x="707" y="0"/>
                    <a:pt x="1" y="233"/>
                    <a:pt x="1" y="791"/>
                  </a:cubicBezTo>
                  <a:cubicBezTo>
                    <a:pt x="1" y="1349"/>
                    <a:pt x="670" y="1600"/>
                    <a:pt x="1265" y="1600"/>
                  </a:cubicBezTo>
                  <a:cubicBezTo>
                    <a:pt x="1860" y="1600"/>
                    <a:pt x="2539" y="1349"/>
                    <a:pt x="2539" y="791"/>
                  </a:cubicBezTo>
                  <a:cubicBezTo>
                    <a:pt x="2539" y="224"/>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0"/>
            <p:cNvSpPr/>
            <p:nvPr/>
          </p:nvSpPr>
          <p:spPr>
            <a:xfrm>
              <a:off x="3159491" y="4536670"/>
              <a:ext cx="246456" cy="155801"/>
            </a:xfrm>
            <a:custGeom>
              <a:avLst/>
              <a:gdLst/>
              <a:ahLst/>
              <a:cxnLst/>
              <a:rect l="l" t="t" r="r" b="b"/>
              <a:pathLst>
                <a:path w="2251" h="1423" extrusionOk="0">
                  <a:moveTo>
                    <a:pt x="1116" y="0"/>
                  </a:moveTo>
                  <a:cubicBezTo>
                    <a:pt x="623" y="0"/>
                    <a:pt x="0" y="214"/>
                    <a:pt x="0" y="698"/>
                  </a:cubicBezTo>
                  <a:cubicBezTo>
                    <a:pt x="0" y="1190"/>
                    <a:pt x="586" y="1423"/>
                    <a:pt x="1116" y="1423"/>
                  </a:cubicBezTo>
                  <a:cubicBezTo>
                    <a:pt x="1646" y="1423"/>
                    <a:pt x="2251" y="1200"/>
                    <a:pt x="2251" y="707"/>
                  </a:cubicBezTo>
                  <a:cubicBezTo>
                    <a:pt x="2251" y="214"/>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0"/>
            <p:cNvSpPr/>
            <p:nvPr/>
          </p:nvSpPr>
          <p:spPr>
            <a:xfrm>
              <a:off x="3197155" y="4571487"/>
              <a:ext cx="173209" cy="108174"/>
            </a:xfrm>
            <a:custGeom>
              <a:avLst/>
              <a:gdLst/>
              <a:ahLst/>
              <a:cxnLst/>
              <a:rect l="l" t="t" r="r" b="b"/>
              <a:pathLst>
                <a:path w="1582" h="988" extrusionOk="0">
                  <a:moveTo>
                    <a:pt x="1340" y="631"/>
                  </a:moveTo>
                  <a:lnTo>
                    <a:pt x="1340" y="631"/>
                  </a:lnTo>
                  <a:cubicBezTo>
                    <a:pt x="1367" y="640"/>
                    <a:pt x="1395" y="640"/>
                    <a:pt x="1433" y="640"/>
                  </a:cubicBezTo>
                  <a:lnTo>
                    <a:pt x="1405" y="659"/>
                  </a:lnTo>
                  <a:cubicBezTo>
                    <a:pt x="1386" y="649"/>
                    <a:pt x="1358" y="640"/>
                    <a:pt x="1340" y="631"/>
                  </a:cubicBezTo>
                  <a:close/>
                  <a:moveTo>
                    <a:pt x="940" y="696"/>
                  </a:moveTo>
                  <a:lnTo>
                    <a:pt x="949" y="705"/>
                  </a:lnTo>
                  <a:lnTo>
                    <a:pt x="940" y="705"/>
                  </a:lnTo>
                  <a:cubicBezTo>
                    <a:pt x="940" y="705"/>
                    <a:pt x="940" y="696"/>
                    <a:pt x="940" y="696"/>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2" y="145"/>
                    <a:pt x="354" y="144"/>
                    <a:pt x="337" y="144"/>
                  </a:cubicBezTo>
                  <a:cubicBezTo>
                    <a:pt x="284" y="144"/>
                    <a:pt x="235" y="154"/>
                    <a:pt x="186" y="175"/>
                  </a:cubicBezTo>
                  <a:lnTo>
                    <a:pt x="131" y="129"/>
                  </a:lnTo>
                  <a:lnTo>
                    <a:pt x="131" y="259"/>
                  </a:lnTo>
                  <a:cubicBezTo>
                    <a:pt x="131" y="303"/>
                    <a:pt x="174" y="348"/>
                    <a:pt x="243" y="368"/>
                  </a:cubicBezTo>
                  <a:lnTo>
                    <a:pt x="243" y="368"/>
                  </a:lnTo>
                  <a:cubicBezTo>
                    <a:pt x="223" y="363"/>
                    <a:pt x="203" y="361"/>
                    <a:pt x="182" y="361"/>
                  </a:cubicBezTo>
                  <a:cubicBezTo>
                    <a:pt x="140" y="361"/>
                    <a:pt x="98" y="371"/>
                    <a:pt x="56" y="389"/>
                  </a:cubicBezTo>
                  <a:lnTo>
                    <a:pt x="0" y="352"/>
                  </a:lnTo>
                  <a:lnTo>
                    <a:pt x="0" y="473"/>
                  </a:lnTo>
                  <a:cubicBezTo>
                    <a:pt x="0" y="519"/>
                    <a:pt x="38" y="566"/>
                    <a:pt x="112" y="584"/>
                  </a:cubicBezTo>
                  <a:cubicBezTo>
                    <a:pt x="173" y="593"/>
                    <a:pt x="233" y="598"/>
                    <a:pt x="293" y="598"/>
                  </a:cubicBezTo>
                  <a:cubicBezTo>
                    <a:pt x="354" y="598"/>
                    <a:pt x="414" y="593"/>
                    <a:pt x="475" y="584"/>
                  </a:cubicBezTo>
                  <a:lnTo>
                    <a:pt x="475" y="584"/>
                  </a:lnTo>
                  <a:cubicBezTo>
                    <a:pt x="410" y="603"/>
                    <a:pt x="345" y="640"/>
                    <a:pt x="279" y="686"/>
                  </a:cubicBezTo>
                  <a:lnTo>
                    <a:pt x="224" y="659"/>
                  </a:lnTo>
                  <a:lnTo>
                    <a:pt x="224" y="779"/>
                  </a:lnTo>
                  <a:cubicBezTo>
                    <a:pt x="224" y="826"/>
                    <a:pt x="261" y="872"/>
                    <a:pt x="335" y="891"/>
                  </a:cubicBezTo>
                  <a:cubicBezTo>
                    <a:pt x="357" y="898"/>
                    <a:pt x="380" y="902"/>
                    <a:pt x="402" y="902"/>
                  </a:cubicBezTo>
                  <a:cubicBezTo>
                    <a:pt x="466" y="902"/>
                    <a:pt x="529" y="874"/>
                    <a:pt x="577" y="826"/>
                  </a:cubicBezTo>
                  <a:lnTo>
                    <a:pt x="577" y="826"/>
                  </a:lnTo>
                  <a:cubicBezTo>
                    <a:pt x="540" y="891"/>
                    <a:pt x="586" y="956"/>
                    <a:pt x="679" y="975"/>
                  </a:cubicBezTo>
                  <a:cubicBezTo>
                    <a:pt x="706" y="983"/>
                    <a:pt x="734" y="987"/>
                    <a:pt x="760" y="987"/>
                  </a:cubicBezTo>
                  <a:cubicBezTo>
                    <a:pt x="823" y="987"/>
                    <a:pt x="882" y="962"/>
                    <a:pt x="921" y="910"/>
                  </a:cubicBezTo>
                  <a:cubicBezTo>
                    <a:pt x="940" y="891"/>
                    <a:pt x="949" y="863"/>
                    <a:pt x="949" y="826"/>
                  </a:cubicBezTo>
                  <a:lnTo>
                    <a:pt x="949" y="714"/>
                  </a:lnTo>
                  <a:cubicBezTo>
                    <a:pt x="1023" y="770"/>
                    <a:pt x="1107" y="817"/>
                    <a:pt x="1191" y="845"/>
                  </a:cubicBezTo>
                  <a:cubicBezTo>
                    <a:pt x="1211" y="849"/>
                    <a:pt x="1232" y="851"/>
                    <a:pt x="1253" y="851"/>
                  </a:cubicBezTo>
                  <a:cubicBezTo>
                    <a:pt x="1318" y="851"/>
                    <a:pt x="1383" y="829"/>
                    <a:pt x="1433" y="779"/>
                  </a:cubicBezTo>
                  <a:cubicBezTo>
                    <a:pt x="1442" y="761"/>
                    <a:pt x="1442" y="752"/>
                    <a:pt x="1442" y="733"/>
                  </a:cubicBezTo>
                  <a:lnTo>
                    <a:pt x="1442" y="631"/>
                  </a:lnTo>
                  <a:cubicBezTo>
                    <a:pt x="1498" y="631"/>
                    <a:pt x="1535" y="603"/>
                    <a:pt x="1563" y="566"/>
                  </a:cubicBezTo>
                  <a:cubicBezTo>
                    <a:pt x="1572" y="556"/>
                    <a:pt x="1581" y="538"/>
                    <a:pt x="1581" y="528"/>
                  </a:cubicBezTo>
                  <a:lnTo>
                    <a:pt x="1581" y="398"/>
                  </a:lnTo>
                  <a:lnTo>
                    <a:pt x="1535" y="445"/>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22"/>
                    <a:pt x="1367" y="203"/>
                  </a:cubicBezTo>
                  <a:lnTo>
                    <a:pt x="1367" y="82"/>
                  </a:lnTo>
                  <a:lnTo>
                    <a:pt x="1321" y="129"/>
                  </a:lnTo>
                  <a:cubicBezTo>
                    <a:pt x="1302" y="110"/>
                    <a:pt x="1274" y="101"/>
                    <a:pt x="1247" y="91"/>
                  </a:cubicBezTo>
                  <a:cubicBezTo>
                    <a:pt x="1225" y="84"/>
                    <a:pt x="1202" y="81"/>
                    <a:pt x="1180" y="81"/>
                  </a:cubicBezTo>
                  <a:cubicBezTo>
                    <a:pt x="1116" y="81"/>
                    <a:pt x="1053" y="108"/>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0"/>
            <p:cNvSpPr/>
            <p:nvPr/>
          </p:nvSpPr>
          <p:spPr>
            <a:xfrm>
              <a:off x="3195075" y="4558677"/>
              <a:ext cx="179341" cy="109488"/>
            </a:xfrm>
            <a:custGeom>
              <a:avLst/>
              <a:gdLst/>
              <a:ahLst/>
              <a:cxnLst/>
              <a:rect l="l" t="t" r="r" b="b"/>
              <a:pathLst>
                <a:path w="1638" h="1000"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6" y="170"/>
                    <a:pt x="168" y="218"/>
                  </a:cubicBezTo>
                  <a:cubicBezTo>
                    <a:pt x="135" y="276"/>
                    <a:pt x="169" y="335"/>
                    <a:pt x="251" y="360"/>
                  </a:cubicBezTo>
                  <a:lnTo>
                    <a:pt x="251" y="360"/>
                  </a:lnTo>
                  <a:cubicBezTo>
                    <a:pt x="236" y="357"/>
                    <a:pt x="222" y="356"/>
                    <a:pt x="208" y="356"/>
                  </a:cubicBezTo>
                  <a:cubicBezTo>
                    <a:pt x="141" y="356"/>
                    <a:pt x="79" y="383"/>
                    <a:pt x="38" y="432"/>
                  </a:cubicBezTo>
                  <a:cubicBezTo>
                    <a:pt x="1" y="49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13"/>
                    <a:pt x="271" y="878"/>
                    <a:pt x="373" y="896"/>
                  </a:cubicBezTo>
                  <a:cubicBezTo>
                    <a:pt x="395" y="904"/>
                    <a:pt x="417" y="907"/>
                    <a:pt x="440" y="907"/>
                  </a:cubicBezTo>
                  <a:cubicBezTo>
                    <a:pt x="503" y="907"/>
                    <a:pt x="564" y="879"/>
                    <a:pt x="605" y="831"/>
                  </a:cubicBezTo>
                  <a:lnTo>
                    <a:pt x="605" y="831"/>
                  </a:lnTo>
                  <a:cubicBezTo>
                    <a:pt x="568" y="887"/>
                    <a:pt x="615" y="962"/>
                    <a:pt x="717" y="980"/>
                  </a:cubicBezTo>
                  <a:cubicBezTo>
                    <a:pt x="745" y="994"/>
                    <a:pt x="773" y="1000"/>
                    <a:pt x="800" y="1000"/>
                  </a:cubicBezTo>
                  <a:cubicBezTo>
                    <a:pt x="943" y="1000"/>
                    <a:pt x="1053" y="833"/>
                    <a:pt x="959" y="692"/>
                  </a:cubicBezTo>
                  <a:lnTo>
                    <a:pt x="959" y="692"/>
                  </a:lnTo>
                  <a:cubicBezTo>
                    <a:pt x="1033" y="766"/>
                    <a:pt x="1126" y="813"/>
                    <a:pt x="1228" y="841"/>
                  </a:cubicBezTo>
                  <a:cubicBezTo>
                    <a:pt x="1250" y="848"/>
                    <a:pt x="1273" y="851"/>
                    <a:pt x="1295" y="851"/>
                  </a:cubicBezTo>
                  <a:cubicBezTo>
                    <a:pt x="1358" y="851"/>
                    <a:pt x="1420" y="824"/>
                    <a:pt x="1461" y="776"/>
                  </a:cubicBezTo>
                  <a:cubicBezTo>
                    <a:pt x="1497" y="721"/>
                    <a:pt x="1454" y="658"/>
                    <a:pt x="1366" y="629"/>
                  </a:cubicBezTo>
                  <a:lnTo>
                    <a:pt x="1366" y="629"/>
                  </a:lnTo>
                  <a:cubicBezTo>
                    <a:pt x="1385" y="635"/>
                    <a:pt x="1405" y="638"/>
                    <a:pt x="1425" y="638"/>
                  </a:cubicBezTo>
                  <a:cubicBezTo>
                    <a:pt x="1489" y="638"/>
                    <a:pt x="1552" y="610"/>
                    <a:pt x="1600" y="562"/>
                  </a:cubicBezTo>
                  <a:cubicBezTo>
                    <a:pt x="1638" y="497"/>
                    <a:pt x="1591" y="432"/>
                    <a:pt x="1489" y="413"/>
                  </a:cubicBezTo>
                  <a:cubicBezTo>
                    <a:pt x="1428" y="399"/>
                    <a:pt x="1368" y="392"/>
                    <a:pt x="1307" y="392"/>
                  </a:cubicBezTo>
                  <a:cubicBezTo>
                    <a:pt x="1247" y="392"/>
                    <a:pt x="1187" y="399"/>
                    <a:pt x="1126" y="413"/>
                  </a:cubicBezTo>
                  <a:cubicBezTo>
                    <a:pt x="1219" y="376"/>
                    <a:pt x="1312" y="320"/>
                    <a:pt x="1368" y="246"/>
                  </a:cubicBezTo>
                  <a:cubicBezTo>
                    <a:pt x="1405" y="180"/>
                    <a:pt x="1359" y="115"/>
                    <a:pt x="1266" y="97"/>
                  </a:cubicBezTo>
                  <a:cubicBezTo>
                    <a:pt x="1241" y="89"/>
                    <a:pt x="1216" y="84"/>
                    <a:pt x="1191" y="84"/>
                  </a:cubicBezTo>
                  <a:cubicBezTo>
                    <a:pt x="1130" y="84"/>
                    <a:pt x="1070" y="109"/>
                    <a:pt x="1024" y="162"/>
                  </a:cubicBezTo>
                  <a:cubicBezTo>
                    <a:pt x="1061" y="97"/>
                    <a:pt x="1015"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0"/>
            <p:cNvSpPr/>
            <p:nvPr/>
          </p:nvSpPr>
          <p:spPr>
            <a:xfrm>
              <a:off x="554989" y="4030615"/>
              <a:ext cx="296383" cy="155910"/>
            </a:xfrm>
            <a:custGeom>
              <a:avLst/>
              <a:gdLst/>
              <a:ahLst/>
              <a:cxnLst/>
              <a:rect l="l" t="t" r="r" b="b"/>
              <a:pathLst>
                <a:path w="2707" h="1424" extrusionOk="0">
                  <a:moveTo>
                    <a:pt x="1340" y="0"/>
                  </a:moveTo>
                  <a:cubicBezTo>
                    <a:pt x="754" y="0"/>
                    <a:pt x="1" y="214"/>
                    <a:pt x="1" y="698"/>
                  </a:cubicBezTo>
                  <a:cubicBezTo>
                    <a:pt x="1" y="1191"/>
                    <a:pt x="708" y="1423"/>
                    <a:pt x="1349" y="1423"/>
                  </a:cubicBezTo>
                  <a:cubicBezTo>
                    <a:pt x="1982" y="1423"/>
                    <a:pt x="2707" y="1200"/>
                    <a:pt x="2707" y="707"/>
                  </a:cubicBezTo>
                  <a:cubicBezTo>
                    <a:pt x="2707" y="214"/>
                    <a:pt x="1944" y="0"/>
                    <a:pt x="1340"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0"/>
            <p:cNvSpPr/>
            <p:nvPr/>
          </p:nvSpPr>
          <p:spPr>
            <a:xfrm>
              <a:off x="547872" y="4034666"/>
              <a:ext cx="278098" cy="130400"/>
            </a:xfrm>
            <a:custGeom>
              <a:avLst/>
              <a:gdLst/>
              <a:ahLst/>
              <a:cxnLst/>
              <a:rect l="l" t="t" r="r" b="b"/>
              <a:pathLst>
                <a:path w="2540" h="1191" extrusionOk="0">
                  <a:moveTo>
                    <a:pt x="1" y="1"/>
                  </a:moveTo>
                  <a:lnTo>
                    <a:pt x="1" y="373"/>
                  </a:lnTo>
                  <a:cubicBezTo>
                    <a:pt x="1" y="931"/>
                    <a:pt x="661" y="1191"/>
                    <a:pt x="1256" y="1191"/>
                  </a:cubicBezTo>
                  <a:cubicBezTo>
                    <a:pt x="1851"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0"/>
            <p:cNvSpPr/>
            <p:nvPr/>
          </p:nvSpPr>
          <p:spPr>
            <a:xfrm>
              <a:off x="547872" y="3949156"/>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4"/>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0"/>
            <p:cNvSpPr/>
            <p:nvPr/>
          </p:nvSpPr>
          <p:spPr>
            <a:xfrm>
              <a:off x="563201" y="3956273"/>
              <a:ext cx="246456" cy="154925"/>
            </a:xfrm>
            <a:custGeom>
              <a:avLst/>
              <a:gdLst/>
              <a:ahLst/>
              <a:cxnLst/>
              <a:rect l="l" t="t" r="r" b="b"/>
              <a:pathLst>
                <a:path w="2251" h="1415" extrusionOk="0">
                  <a:moveTo>
                    <a:pt x="1116" y="1"/>
                  </a:moveTo>
                  <a:cubicBezTo>
                    <a:pt x="623" y="1"/>
                    <a:pt x="0" y="205"/>
                    <a:pt x="0" y="698"/>
                  </a:cubicBezTo>
                  <a:cubicBezTo>
                    <a:pt x="0" y="1182"/>
                    <a:pt x="586" y="1414"/>
                    <a:pt x="1116" y="1414"/>
                  </a:cubicBezTo>
                  <a:cubicBezTo>
                    <a:pt x="1646" y="1414"/>
                    <a:pt x="2251" y="1191"/>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0"/>
            <p:cNvSpPr/>
            <p:nvPr/>
          </p:nvSpPr>
          <p:spPr>
            <a:xfrm>
              <a:off x="562106" y="3956273"/>
              <a:ext cx="246566" cy="85619"/>
            </a:xfrm>
            <a:custGeom>
              <a:avLst/>
              <a:gdLst/>
              <a:ahLst/>
              <a:cxnLst/>
              <a:rect l="l" t="t" r="r" b="b"/>
              <a:pathLst>
                <a:path w="2252" h="782" extrusionOk="0">
                  <a:moveTo>
                    <a:pt x="1117" y="1"/>
                  </a:moveTo>
                  <a:cubicBezTo>
                    <a:pt x="615" y="1"/>
                    <a:pt x="1" y="205"/>
                    <a:pt x="1" y="698"/>
                  </a:cubicBezTo>
                  <a:cubicBezTo>
                    <a:pt x="1" y="717"/>
                    <a:pt x="1" y="745"/>
                    <a:pt x="1" y="763"/>
                  </a:cubicBezTo>
                  <a:cubicBezTo>
                    <a:pt x="66" y="326"/>
                    <a:pt x="652" y="140"/>
                    <a:pt x="1126" y="140"/>
                  </a:cubicBezTo>
                  <a:cubicBezTo>
                    <a:pt x="1610" y="140"/>
                    <a:pt x="2196" y="335"/>
                    <a:pt x="2251" y="782"/>
                  </a:cubicBezTo>
                  <a:lnTo>
                    <a:pt x="2251" y="707"/>
                  </a:lnTo>
                  <a:cubicBezTo>
                    <a:pt x="2251" y="20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0"/>
            <p:cNvSpPr/>
            <p:nvPr/>
          </p:nvSpPr>
          <p:spPr>
            <a:xfrm>
              <a:off x="600865" y="3990542"/>
              <a:ext cx="173209" cy="107517"/>
            </a:xfrm>
            <a:custGeom>
              <a:avLst/>
              <a:gdLst/>
              <a:ahLst/>
              <a:cxnLst/>
              <a:rect l="l" t="t" r="r" b="b"/>
              <a:pathLst>
                <a:path w="1582" h="982" extrusionOk="0">
                  <a:moveTo>
                    <a:pt x="1339" y="627"/>
                  </a:moveTo>
                  <a:lnTo>
                    <a:pt x="1339" y="627"/>
                  </a:lnTo>
                  <a:cubicBezTo>
                    <a:pt x="1367" y="636"/>
                    <a:pt x="1395" y="636"/>
                    <a:pt x="1432" y="636"/>
                  </a:cubicBezTo>
                  <a:lnTo>
                    <a:pt x="1405" y="655"/>
                  </a:lnTo>
                  <a:cubicBezTo>
                    <a:pt x="1386" y="645"/>
                    <a:pt x="1367" y="636"/>
                    <a:pt x="1339" y="627"/>
                  </a:cubicBezTo>
                  <a:close/>
                  <a:moveTo>
                    <a:pt x="940" y="692"/>
                  </a:moveTo>
                  <a:lnTo>
                    <a:pt x="949" y="701"/>
                  </a:lnTo>
                  <a:lnTo>
                    <a:pt x="940" y="710"/>
                  </a:lnTo>
                  <a:cubicBezTo>
                    <a:pt x="940" y="701"/>
                    <a:pt x="940" y="701"/>
                    <a:pt x="940" y="692"/>
                  </a:cubicBezTo>
                  <a:close/>
                  <a:moveTo>
                    <a:pt x="850" y="0"/>
                  </a:moveTo>
                  <a:cubicBezTo>
                    <a:pt x="793" y="0"/>
                    <a:pt x="738" y="13"/>
                    <a:pt x="688" y="41"/>
                  </a:cubicBezTo>
                  <a:lnTo>
                    <a:pt x="633" y="50"/>
                  </a:lnTo>
                  <a:lnTo>
                    <a:pt x="633" y="153"/>
                  </a:lnTo>
                  <a:cubicBezTo>
                    <a:pt x="623" y="199"/>
                    <a:pt x="633" y="255"/>
                    <a:pt x="661" y="301"/>
                  </a:cubicBezTo>
                  <a:cubicBezTo>
                    <a:pt x="586" y="227"/>
                    <a:pt x="493" y="171"/>
                    <a:pt x="391" y="143"/>
                  </a:cubicBezTo>
                  <a:cubicBezTo>
                    <a:pt x="375" y="141"/>
                    <a:pt x="358" y="140"/>
                    <a:pt x="341" y="140"/>
                  </a:cubicBezTo>
                  <a:cubicBezTo>
                    <a:pt x="289" y="140"/>
                    <a:pt x="235" y="150"/>
                    <a:pt x="186" y="171"/>
                  </a:cubicBezTo>
                  <a:lnTo>
                    <a:pt x="131" y="125"/>
                  </a:lnTo>
                  <a:lnTo>
                    <a:pt x="131" y="255"/>
                  </a:lnTo>
                  <a:cubicBezTo>
                    <a:pt x="131" y="300"/>
                    <a:pt x="174" y="344"/>
                    <a:pt x="243" y="364"/>
                  </a:cubicBezTo>
                  <a:lnTo>
                    <a:pt x="243" y="364"/>
                  </a:lnTo>
                  <a:cubicBezTo>
                    <a:pt x="223" y="359"/>
                    <a:pt x="203" y="357"/>
                    <a:pt x="183" y="357"/>
                  </a:cubicBezTo>
                  <a:cubicBezTo>
                    <a:pt x="141" y="357"/>
                    <a:pt x="101" y="367"/>
                    <a:pt x="65" y="385"/>
                  </a:cubicBezTo>
                  <a:lnTo>
                    <a:pt x="0" y="348"/>
                  </a:lnTo>
                  <a:lnTo>
                    <a:pt x="0" y="469"/>
                  </a:lnTo>
                  <a:cubicBezTo>
                    <a:pt x="0" y="515"/>
                    <a:pt x="47" y="562"/>
                    <a:pt x="112" y="580"/>
                  </a:cubicBezTo>
                  <a:cubicBezTo>
                    <a:pt x="172" y="590"/>
                    <a:pt x="233" y="594"/>
                    <a:pt x="293" y="594"/>
                  </a:cubicBezTo>
                  <a:cubicBezTo>
                    <a:pt x="354" y="594"/>
                    <a:pt x="414" y="590"/>
                    <a:pt x="475" y="580"/>
                  </a:cubicBezTo>
                  <a:lnTo>
                    <a:pt x="475" y="580"/>
                  </a:lnTo>
                  <a:cubicBezTo>
                    <a:pt x="410" y="599"/>
                    <a:pt x="344" y="636"/>
                    <a:pt x="289" y="683"/>
                  </a:cubicBezTo>
                  <a:lnTo>
                    <a:pt x="224" y="655"/>
                  </a:lnTo>
                  <a:lnTo>
                    <a:pt x="224" y="776"/>
                  </a:lnTo>
                  <a:cubicBezTo>
                    <a:pt x="224" y="822"/>
                    <a:pt x="261" y="869"/>
                    <a:pt x="335" y="887"/>
                  </a:cubicBezTo>
                  <a:cubicBezTo>
                    <a:pt x="359" y="894"/>
                    <a:pt x="384" y="898"/>
                    <a:pt x="407" y="898"/>
                  </a:cubicBezTo>
                  <a:cubicBezTo>
                    <a:pt x="474" y="898"/>
                    <a:pt x="536" y="870"/>
                    <a:pt x="577" y="822"/>
                  </a:cubicBezTo>
                  <a:lnTo>
                    <a:pt x="577" y="822"/>
                  </a:lnTo>
                  <a:cubicBezTo>
                    <a:pt x="540" y="887"/>
                    <a:pt x="586" y="952"/>
                    <a:pt x="679" y="971"/>
                  </a:cubicBezTo>
                  <a:cubicBezTo>
                    <a:pt x="704" y="978"/>
                    <a:pt x="728" y="982"/>
                    <a:pt x="751" y="982"/>
                  </a:cubicBezTo>
                  <a:cubicBezTo>
                    <a:pt x="818" y="982"/>
                    <a:pt x="880" y="954"/>
                    <a:pt x="921" y="906"/>
                  </a:cubicBezTo>
                  <a:cubicBezTo>
                    <a:pt x="940" y="887"/>
                    <a:pt x="949" y="850"/>
                    <a:pt x="949" y="822"/>
                  </a:cubicBezTo>
                  <a:lnTo>
                    <a:pt x="949" y="710"/>
                  </a:lnTo>
                  <a:cubicBezTo>
                    <a:pt x="1023" y="766"/>
                    <a:pt x="1107" y="813"/>
                    <a:pt x="1191" y="831"/>
                  </a:cubicBezTo>
                  <a:cubicBezTo>
                    <a:pt x="1215" y="839"/>
                    <a:pt x="1239" y="842"/>
                    <a:pt x="1263" y="842"/>
                  </a:cubicBezTo>
                  <a:cubicBezTo>
                    <a:pt x="1330" y="842"/>
                    <a:pt x="1391" y="814"/>
                    <a:pt x="1432" y="766"/>
                  </a:cubicBezTo>
                  <a:cubicBezTo>
                    <a:pt x="1442" y="757"/>
                    <a:pt x="1451" y="738"/>
                    <a:pt x="1442" y="729"/>
                  </a:cubicBezTo>
                  <a:lnTo>
                    <a:pt x="1442" y="627"/>
                  </a:lnTo>
                  <a:cubicBezTo>
                    <a:pt x="1498" y="618"/>
                    <a:pt x="1535" y="599"/>
                    <a:pt x="1572" y="562"/>
                  </a:cubicBezTo>
                  <a:cubicBezTo>
                    <a:pt x="1572" y="543"/>
                    <a:pt x="1581" y="534"/>
                    <a:pt x="1581" y="525"/>
                  </a:cubicBezTo>
                  <a:lnTo>
                    <a:pt x="1581" y="394"/>
                  </a:lnTo>
                  <a:lnTo>
                    <a:pt x="1535" y="441"/>
                  </a:lnTo>
                  <a:cubicBezTo>
                    <a:pt x="1516" y="432"/>
                    <a:pt x="1498" y="422"/>
                    <a:pt x="1470" y="413"/>
                  </a:cubicBezTo>
                  <a:cubicBezTo>
                    <a:pt x="1409" y="404"/>
                    <a:pt x="1349" y="399"/>
                    <a:pt x="1288" y="399"/>
                  </a:cubicBezTo>
                  <a:cubicBezTo>
                    <a:pt x="1228" y="399"/>
                    <a:pt x="1167" y="404"/>
                    <a:pt x="1107" y="413"/>
                  </a:cubicBezTo>
                  <a:cubicBezTo>
                    <a:pt x="1209" y="385"/>
                    <a:pt x="1293" y="329"/>
                    <a:pt x="1358" y="246"/>
                  </a:cubicBezTo>
                  <a:cubicBezTo>
                    <a:pt x="1367" y="236"/>
                    <a:pt x="1367" y="218"/>
                    <a:pt x="1367" y="199"/>
                  </a:cubicBezTo>
                  <a:lnTo>
                    <a:pt x="1367" y="78"/>
                  </a:lnTo>
                  <a:lnTo>
                    <a:pt x="1321" y="125"/>
                  </a:lnTo>
                  <a:cubicBezTo>
                    <a:pt x="1302" y="106"/>
                    <a:pt x="1274" y="97"/>
                    <a:pt x="1246" y="87"/>
                  </a:cubicBezTo>
                  <a:cubicBezTo>
                    <a:pt x="1226" y="83"/>
                    <a:pt x="1205" y="81"/>
                    <a:pt x="1184" y="81"/>
                  </a:cubicBezTo>
                  <a:cubicBezTo>
                    <a:pt x="1119" y="81"/>
                    <a:pt x="1054" y="103"/>
                    <a:pt x="1005" y="153"/>
                  </a:cubicBezTo>
                  <a:cubicBezTo>
                    <a:pt x="1042" y="97"/>
                    <a:pt x="995" y="32"/>
                    <a:pt x="902" y="4"/>
                  </a:cubicBezTo>
                  <a:cubicBezTo>
                    <a:pt x="885" y="2"/>
                    <a:pt x="867" y="0"/>
                    <a:pt x="850"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0"/>
            <p:cNvSpPr/>
            <p:nvPr/>
          </p:nvSpPr>
          <p:spPr>
            <a:xfrm>
              <a:off x="598784" y="3976637"/>
              <a:ext cx="179341" cy="109269"/>
            </a:xfrm>
            <a:custGeom>
              <a:avLst/>
              <a:gdLst/>
              <a:ahLst/>
              <a:cxnLst/>
              <a:rect l="l" t="t" r="r" b="b"/>
              <a:pathLst>
                <a:path w="1638" h="998" extrusionOk="0">
                  <a:moveTo>
                    <a:pt x="840" y="0"/>
                  </a:moveTo>
                  <a:cubicBezTo>
                    <a:pt x="697" y="0"/>
                    <a:pt x="585" y="174"/>
                    <a:pt x="680" y="307"/>
                  </a:cubicBezTo>
                  <a:cubicBezTo>
                    <a:pt x="605" y="233"/>
                    <a:pt x="512" y="177"/>
                    <a:pt x="410" y="159"/>
                  </a:cubicBezTo>
                  <a:cubicBezTo>
                    <a:pt x="388" y="151"/>
                    <a:pt x="366" y="148"/>
                    <a:pt x="343" y="148"/>
                  </a:cubicBezTo>
                  <a:cubicBezTo>
                    <a:pt x="280" y="148"/>
                    <a:pt x="216" y="176"/>
                    <a:pt x="168" y="224"/>
                  </a:cubicBezTo>
                  <a:cubicBezTo>
                    <a:pt x="132" y="278"/>
                    <a:pt x="175" y="342"/>
                    <a:pt x="273" y="371"/>
                  </a:cubicBezTo>
                  <a:lnTo>
                    <a:pt x="273" y="371"/>
                  </a:lnTo>
                  <a:cubicBezTo>
                    <a:pt x="251" y="365"/>
                    <a:pt x="229" y="362"/>
                    <a:pt x="207" y="362"/>
                  </a:cubicBezTo>
                  <a:cubicBezTo>
                    <a:pt x="141" y="362"/>
                    <a:pt x="79" y="390"/>
                    <a:pt x="38" y="438"/>
                  </a:cubicBezTo>
                  <a:cubicBezTo>
                    <a:pt x="1" y="493"/>
                    <a:pt x="47" y="559"/>
                    <a:pt x="140" y="586"/>
                  </a:cubicBezTo>
                  <a:cubicBezTo>
                    <a:pt x="201" y="596"/>
                    <a:pt x="261" y="600"/>
                    <a:pt x="322" y="600"/>
                  </a:cubicBezTo>
                  <a:cubicBezTo>
                    <a:pt x="382" y="600"/>
                    <a:pt x="442" y="596"/>
                    <a:pt x="503" y="586"/>
                  </a:cubicBezTo>
                  <a:lnTo>
                    <a:pt x="503" y="586"/>
                  </a:lnTo>
                  <a:cubicBezTo>
                    <a:pt x="410" y="614"/>
                    <a:pt x="326" y="670"/>
                    <a:pt x="261" y="754"/>
                  </a:cubicBezTo>
                  <a:cubicBezTo>
                    <a:pt x="224" y="810"/>
                    <a:pt x="270" y="875"/>
                    <a:pt x="363" y="903"/>
                  </a:cubicBezTo>
                  <a:cubicBezTo>
                    <a:pt x="388" y="910"/>
                    <a:pt x="412" y="913"/>
                    <a:pt x="436" y="913"/>
                  </a:cubicBezTo>
                  <a:cubicBezTo>
                    <a:pt x="502" y="913"/>
                    <a:pt x="564" y="886"/>
                    <a:pt x="605" y="837"/>
                  </a:cubicBezTo>
                  <a:lnTo>
                    <a:pt x="605" y="837"/>
                  </a:lnTo>
                  <a:cubicBezTo>
                    <a:pt x="568" y="893"/>
                    <a:pt x="615" y="958"/>
                    <a:pt x="717" y="986"/>
                  </a:cubicBezTo>
                  <a:cubicBezTo>
                    <a:pt x="739" y="994"/>
                    <a:pt x="761" y="997"/>
                    <a:pt x="784" y="997"/>
                  </a:cubicBezTo>
                  <a:cubicBezTo>
                    <a:pt x="847" y="997"/>
                    <a:pt x="908" y="969"/>
                    <a:pt x="949" y="921"/>
                  </a:cubicBezTo>
                  <a:cubicBezTo>
                    <a:pt x="986" y="847"/>
                    <a:pt x="986" y="763"/>
                    <a:pt x="949" y="698"/>
                  </a:cubicBezTo>
                  <a:lnTo>
                    <a:pt x="949" y="698"/>
                  </a:lnTo>
                  <a:cubicBezTo>
                    <a:pt x="1024" y="772"/>
                    <a:pt x="1117" y="819"/>
                    <a:pt x="1219" y="847"/>
                  </a:cubicBezTo>
                  <a:cubicBezTo>
                    <a:pt x="1241" y="854"/>
                    <a:pt x="1263" y="858"/>
                    <a:pt x="1286" y="858"/>
                  </a:cubicBezTo>
                  <a:cubicBezTo>
                    <a:pt x="1349" y="858"/>
                    <a:pt x="1413" y="830"/>
                    <a:pt x="1461" y="782"/>
                  </a:cubicBezTo>
                  <a:cubicBezTo>
                    <a:pt x="1494" y="731"/>
                    <a:pt x="1459" y="665"/>
                    <a:pt x="1383" y="640"/>
                  </a:cubicBezTo>
                  <a:lnTo>
                    <a:pt x="1383" y="640"/>
                  </a:lnTo>
                  <a:cubicBezTo>
                    <a:pt x="1397" y="642"/>
                    <a:pt x="1411" y="644"/>
                    <a:pt x="1425" y="644"/>
                  </a:cubicBezTo>
                  <a:cubicBezTo>
                    <a:pt x="1488" y="644"/>
                    <a:pt x="1550" y="616"/>
                    <a:pt x="1591" y="568"/>
                  </a:cubicBezTo>
                  <a:cubicBezTo>
                    <a:pt x="1637" y="503"/>
                    <a:pt x="1591" y="447"/>
                    <a:pt x="1489" y="419"/>
                  </a:cubicBezTo>
                  <a:cubicBezTo>
                    <a:pt x="1428" y="405"/>
                    <a:pt x="1368" y="398"/>
                    <a:pt x="1307" y="398"/>
                  </a:cubicBezTo>
                  <a:cubicBezTo>
                    <a:pt x="1247" y="398"/>
                    <a:pt x="1186" y="405"/>
                    <a:pt x="1126" y="419"/>
                  </a:cubicBezTo>
                  <a:cubicBezTo>
                    <a:pt x="1228" y="391"/>
                    <a:pt x="1312" y="326"/>
                    <a:pt x="1377" y="252"/>
                  </a:cubicBezTo>
                  <a:cubicBezTo>
                    <a:pt x="1414" y="187"/>
                    <a:pt x="1368" y="121"/>
                    <a:pt x="1265" y="103"/>
                  </a:cubicBezTo>
                  <a:cubicBezTo>
                    <a:pt x="1244" y="96"/>
                    <a:pt x="1221" y="92"/>
                    <a:pt x="1199" y="92"/>
                  </a:cubicBezTo>
                  <a:cubicBezTo>
                    <a:pt x="1135" y="92"/>
                    <a:pt x="1072" y="120"/>
                    <a:pt x="1024" y="168"/>
                  </a:cubicBezTo>
                  <a:cubicBezTo>
                    <a:pt x="1061" y="103"/>
                    <a:pt x="1014" y="38"/>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0"/>
            <p:cNvSpPr/>
            <p:nvPr/>
          </p:nvSpPr>
          <p:spPr>
            <a:xfrm>
              <a:off x="1647570" y="3618282"/>
              <a:ext cx="173100" cy="344010"/>
            </a:xfrm>
            <a:custGeom>
              <a:avLst/>
              <a:gdLst/>
              <a:ahLst/>
              <a:cxnLst/>
              <a:rect l="l" t="t" r="r" b="b"/>
              <a:pathLst>
                <a:path w="1581" h="3142" extrusionOk="0">
                  <a:moveTo>
                    <a:pt x="0" y="0"/>
                  </a:moveTo>
                  <a:lnTo>
                    <a:pt x="0" y="1869"/>
                  </a:lnTo>
                  <a:cubicBezTo>
                    <a:pt x="0" y="2325"/>
                    <a:pt x="242" y="2753"/>
                    <a:pt x="632" y="2985"/>
                  </a:cubicBezTo>
                  <a:lnTo>
                    <a:pt x="781" y="3069"/>
                  </a:lnTo>
                  <a:cubicBezTo>
                    <a:pt x="867" y="3119"/>
                    <a:pt x="959" y="3142"/>
                    <a:pt x="1048" y="3142"/>
                  </a:cubicBezTo>
                  <a:cubicBezTo>
                    <a:pt x="1325" y="3142"/>
                    <a:pt x="1581" y="2921"/>
                    <a:pt x="1581" y="2604"/>
                  </a:cubicBezTo>
                  <a:lnTo>
                    <a:pt x="1581" y="902"/>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0"/>
            <p:cNvSpPr/>
            <p:nvPr/>
          </p:nvSpPr>
          <p:spPr>
            <a:xfrm>
              <a:off x="1647570" y="3595837"/>
              <a:ext cx="210763" cy="121312"/>
            </a:xfrm>
            <a:custGeom>
              <a:avLst/>
              <a:gdLst/>
              <a:ahLst/>
              <a:cxnLst/>
              <a:rect l="l" t="t" r="r" b="b"/>
              <a:pathLst>
                <a:path w="1925" h="1108" extrusionOk="0">
                  <a:moveTo>
                    <a:pt x="344" y="1"/>
                  </a:moveTo>
                  <a:lnTo>
                    <a:pt x="0" y="205"/>
                  </a:lnTo>
                  <a:lnTo>
                    <a:pt x="1581" y="1107"/>
                  </a:lnTo>
                  <a:lnTo>
                    <a:pt x="1925" y="912"/>
                  </a:lnTo>
                  <a:lnTo>
                    <a:pt x="34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0"/>
            <p:cNvSpPr/>
            <p:nvPr/>
          </p:nvSpPr>
          <p:spPr>
            <a:xfrm>
              <a:off x="1820562" y="3695581"/>
              <a:ext cx="37773" cy="162042"/>
            </a:xfrm>
            <a:custGeom>
              <a:avLst/>
              <a:gdLst/>
              <a:ahLst/>
              <a:cxnLst/>
              <a:rect l="l" t="t" r="r" b="b"/>
              <a:pathLst>
                <a:path w="345" h="1480" extrusionOk="0">
                  <a:moveTo>
                    <a:pt x="345" y="1"/>
                  </a:moveTo>
                  <a:lnTo>
                    <a:pt x="1" y="196"/>
                  </a:lnTo>
                  <a:lnTo>
                    <a:pt x="1" y="1480"/>
                  </a:lnTo>
                  <a:lnTo>
                    <a:pt x="345" y="1284"/>
                  </a:lnTo>
                  <a:lnTo>
                    <a:pt x="345"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0"/>
            <p:cNvSpPr/>
            <p:nvPr/>
          </p:nvSpPr>
          <p:spPr>
            <a:xfrm>
              <a:off x="1646476" y="3758537"/>
              <a:ext cx="174195" cy="217004"/>
            </a:xfrm>
            <a:custGeom>
              <a:avLst/>
              <a:gdLst/>
              <a:ahLst/>
              <a:cxnLst/>
              <a:rect l="l" t="t" r="r" b="b"/>
              <a:pathLst>
                <a:path w="1591" h="1982" extrusionOk="0">
                  <a:moveTo>
                    <a:pt x="500" y="0"/>
                  </a:moveTo>
                  <a:cubicBezTo>
                    <a:pt x="212" y="0"/>
                    <a:pt x="1" y="247"/>
                    <a:pt x="1" y="542"/>
                  </a:cubicBezTo>
                  <a:cubicBezTo>
                    <a:pt x="10" y="1100"/>
                    <a:pt x="308" y="1621"/>
                    <a:pt x="791" y="1909"/>
                  </a:cubicBezTo>
                  <a:cubicBezTo>
                    <a:pt x="877" y="1959"/>
                    <a:pt x="969" y="1981"/>
                    <a:pt x="1058" y="1981"/>
                  </a:cubicBezTo>
                  <a:cubicBezTo>
                    <a:pt x="1335" y="1981"/>
                    <a:pt x="1591" y="1761"/>
                    <a:pt x="1591" y="1444"/>
                  </a:cubicBezTo>
                  <a:cubicBezTo>
                    <a:pt x="1582" y="886"/>
                    <a:pt x="1284" y="365"/>
                    <a:pt x="800" y="86"/>
                  </a:cubicBezTo>
                  <a:cubicBezTo>
                    <a:pt x="695" y="27"/>
                    <a:pt x="593" y="0"/>
                    <a:pt x="500" y="0"/>
                  </a:cubicBez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0"/>
            <p:cNvSpPr/>
            <p:nvPr/>
          </p:nvSpPr>
          <p:spPr>
            <a:xfrm>
              <a:off x="1696840" y="3736749"/>
              <a:ext cx="72919" cy="159852"/>
            </a:xfrm>
            <a:custGeom>
              <a:avLst/>
              <a:gdLst/>
              <a:ahLst/>
              <a:cxnLst/>
              <a:rect l="l" t="t" r="r" b="b"/>
              <a:pathLst>
                <a:path w="666" h="1460" extrusionOk="0">
                  <a:moveTo>
                    <a:pt x="225" y="1"/>
                  </a:moveTo>
                  <a:cubicBezTo>
                    <a:pt x="108" y="1"/>
                    <a:pt x="1" y="97"/>
                    <a:pt x="15" y="229"/>
                  </a:cubicBezTo>
                  <a:cubicBezTo>
                    <a:pt x="15" y="378"/>
                    <a:pt x="71" y="527"/>
                    <a:pt x="164" y="639"/>
                  </a:cubicBezTo>
                  <a:lnTo>
                    <a:pt x="164" y="1159"/>
                  </a:lnTo>
                  <a:cubicBezTo>
                    <a:pt x="164" y="1159"/>
                    <a:pt x="164" y="1169"/>
                    <a:pt x="164" y="1178"/>
                  </a:cubicBezTo>
                  <a:lnTo>
                    <a:pt x="164" y="1187"/>
                  </a:lnTo>
                  <a:cubicBezTo>
                    <a:pt x="182" y="1299"/>
                    <a:pt x="238" y="1392"/>
                    <a:pt x="331" y="1448"/>
                  </a:cubicBezTo>
                  <a:cubicBezTo>
                    <a:pt x="347" y="1456"/>
                    <a:pt x="364" y="1459"/>
                    <a:pt x="381" y="1459"/>
                  </a:cubicBezTo>
                  <a:cubicBezTo>
                    <a:pt x="441" y="1459"/>
                    <a:pt x="499" y="1411"/>
                    <a:pt x="499" y="1345"/>
                  </a:cubicBezTo>
                  <a:lnTo>
                    <a:pt x="499" y="1336"/>
                  </a:lnTo>
                  <a:lnTo>
                    <a:pt x="499" y="806"/>
                  </a:lnTo>
                  <a:cubicBezTo>
                    <a:pt x="601" y="778"/>
                    <a:pt x="666" y="694"/>
                    <a:pt x="657" y="592"/>
                  </a:cubicBezTo>
                  <a:cubicBezTo>
                    <a:pt x="657" y="360"/>
                    <a:pt x="536" y="155"/>
                    <a:pt x="340" y="34"/>
                  </a:cubicBezTo>
                  <a:cubicBezTo>
                    <a:pt x="303" y="11"/>
                    <a:pt x="264" y="1"/>
                    <a:pt x="225" y="1"/>
                  </a:cubicBez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0"/>
            <p:cNvSpPr/>
            <p:nvPr/>
          </p:nvSpPr>
          <p:spPr>
            <a:xfrm>
              <a:off x="1696731" y="3736749"/>
              <a:ext cx="51678" cy="159852"/>
            </a:xfrm>
            <a:custGeom>
              <a:avLst/>
              <a:gdLst/>
              <a:ahLst/>
              <a:cxnLst/>
              <a:rect l="l" t="t" r="r" b="b"/>
              <a:pathLst>
                <a:path w="472" h="1460" extrusionOk="0">
                  <a:moveTo>
                    <a:pt x="220" y="1"/>
                  </a:moveTo>
                  <a:cubicBezTo>
                    <a:pt x="105" y="1"/>
                    <a:pt x="1" y="99"/>
                    <a:pt x="16" y="229"/>
                  </a:cubicBezTo>
                  <a:cubicBezTo>
                    <a:pt x="16" y="378"/>
                    <a:pt x="72" y="527"/>
                    <a:pt x="165" y="639"/>
                  </a:cubicBezTo>
                  <a:lnTo>
                    <a:pt x="165" y="1159"/>
                  </a:lnTo>
                  <a:cubicBezTo>
                    <a:pt x="165" y="1159"/>
                    <a:pt x="165" y="1169"/>
                    <a:pt x="165" y="1178"/>
                  </a:cubicBezTo>
                  <a:lnTo>
                    <a:pt x="165" y="1187"/>
                  </a:lnTo>
                  <a:cubicBezTo>
                    <a:pt x="183" y="1299"/>
                    <a:pt x="239" y="1392"/>
                    <a:pt x="332" y="1448"/>
                  </a:cubicBezTo>
                  <a:cubicBezTo>
                    <a:pt x="351" y="1455"/>
                    <a:pt x="372" y="1460"/>
                    <a:pt x="393" y="1460"/>
                  </a:cubicBezTo>
                  <a:cubicBezTo>
                    <a:pt x="422" y="1460"/>
                    <a:pt x="450" y="1451"/>
                    <a:pt x="472" y="1429"/>
                  </a:cubicBezTo>
                  <a:cubicBezTo>
                    <a:pt x="388" y="1373"/>
                    <a:pt x="341" y="1280"/>
                    <a:pt x="332" y="1187"/>
                  </a:cubicBezTo>
                  <a:lnTo>
                    <a:pt x="332" y="1178"/>
                  </a:lnTo>
                  <a:cubicBezTo>
                    <a:pt x="323" y="1169"/>
                    <a:pt x="323" y="1159"/>
                    <a:pt x="332" y="1159"/>
                  </a:cubicBezTo>
                  <a:cubicBezTo>
                    <a:pt x="323" y="1150"/>
                    <a:pt x="323" y="1150"/>
                    <a:pt x="332" y="1141"/>
                  </a:cubicBezTo>
                  <a:lnTo>
                    <a:pt x="332" y="639"/>
                  </a:lnTo>
                  <a:cubicBezTo>
                    <a:pt x="230" y="527"/>
                    <a:pt x="174" y="378"/>
                    <a:pt x="174" y="229"/>
                  </a:cubicBezTo>
                  <a:cubicBezTo>
                    <a:pt x="165" y="136"/>
                    <a:pt x="221" y="53"/>
                    <a:pt x="295" y="16"/>
                  </a:cubicBezTo>
                  <a:cubicBezTo>
                    <a:pt x="270" y="6"/>
                    <a:pt x="245" y="1"/>
                    <a:pt x="220" y="1"/>
                  </a:cubicBez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1107904" y="3399306"/>
              <a:ext cx="84634" cy="564189"/>
            </a:xfrm>
            <a:custGeom>
              <a:avLst/>
              <a:gdLst/>
              <a:ahLst/>
              <a:cxnLst/>
              <a:rect l="l" t="t" r="r" b="b"/>
              <a:pathLst>
                <a:path w="773" h="5153" extrusionOk="0">
                  <a:moveTo>
                    <a:pt x="0" y="1"/>
                  </a:moveTo>
                  <a:lnTo>
                    <a:pt x="0" y="5153"/>
                  </a:lnTo>
                  <a:lnTo>
                    <a:pt x="772" y="4688"/>
                  </a:lnTo>
                  <a:lnTo>
                    <a:pt x="772" y="447"/>
                  </a:lnTo>
                  <a:lnTo>
                    <a:pt x="0"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7453" y="4076381"/>
              <a:ext cx="106093" cy="701705"/>
            </a:xfrm>
            <a:custGeom>
              <a:avLst/>
              <a:gdLst/>
              <a:ahLst/>
              <a:cxnLst/>
              <a:rect l="l" t="t" r="r" b="b"/>
              <a:pathLst>
                <a:path w="969" h="6409" extrusionOk="0">
                  <a:moveTo>
                    <a:pt x="968" y="1"/>
                  </a:moveTo>
                  <a:lnTo>
                    <a:pt x="1" y="215"/>
                  </a:lnTo>
                  <a:lnTo>
                    <a:pt x="1" y="6408"/>
                  </a:lnTo>
                  <a:lnTo>
                    <a:pt x="968" y="5878"/>
                  </a:lnTo>
                  <a:lnTo>
                    <a:pt x="968"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403038" y="4080542"/>
              <a:ext cx="85619" cy="678166"/>
            </a:xfrm>
            <a:custGeom>
              <a:avLst/>
              <a:gdLst/>
              <a:ahLst/>
              <a:cxnLst/>
              <a:rect l="l" t="t" r="r" b="b"/>
              <a:pathLst>
                <a:path w="782" h="6194" extrusionOk="0">
                  <a:moveTo>
                    <a:pt x="0" y="0"/>
                  </a:moveTo>
                  <a:lnTo>
                    <a:pt x="0" y="6193"/>
                  </a:lnTo>
                  <a:lnTo>
                    <a:pt x="781" y="6054"/>
                  </a:lnTo>
                  <a:lnTo>
                    <a:pt x="781" y="167"/>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1074291" y="3298577"/>
              <a:ext cx="84634" cy="679151"/>
            </a:xfrm>
            <a:custGeom>
              <a:avLst/>
              <a:gdLst/>
              <a:ahLst/>
              <a:cxnLst/>
              <a:rect l="l" t="t" r="r" b="b"/>
              <a:pathLst>
                <a:path w="773" h="6203" extrusionOk="0">
                  <a:moveTo>
                    <a:pt x="1" y="0"/>
                  </a:moveTo>
                  <a:lnTo>
                    <a:pt x="1" y="6203"/>
                  </a:lnTo>
                  <a:lnTo>
                    <a:pt x="772" y="6054"/>
                  </a:lnTo>
                  <a:lnTo>
                    <a:pt x="772" y="1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1054705" y="1626692"/>
              <a:ext cx="2805179" cy="1586474"/>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1054705" y="1362059"/>
              <a:ext cx="2970067" cy="1963111"/>
            </a:xfrm>
            <a:custGeom>
              <a:avLst/>
              <a:gdLst/>
              <a:ahLst/>
              <a:cxnLst/>
              <a:rect l="l" t="t" r="r" b="b"/>
              <a:pathLst>
                <a:path w="27127" h="17930" extrusionOk="0">
                  <a:moveTo>
                    <a:pt x="11895" y="0"/>
                  </a:moveTo>
                  <a:cubicBezTo>
                    <a:pt x="11736" y="0"/>
                    <a:pt x="159" y="0"/>
                    <a:pt x="1" y="9"/>
                  </a:cubicBezTo>
                  <a:lnTo>
                    <a:pt x="1" y="2483"/>
                  </a:lnTo>
                  <a:cubicBezTo>
                    <a:pt x="159" y="2483"/>
                    <a:pt x="11736" y="2474"/>
                    <a:pt x="11895" y="2474"/>
                  </a:cubicBezTo>
                  <a:cubicBezTo>
                    <a:pt x="11900" y="2474"/>
                    <a:pt x="11905" y="2474"/>
                    <a:pt x="11910" y="2474"/>
                  </a:cubicBezTo>
                  <a:cubicBezTo>
                    <a:pt x="19612" y="2474"/>
                    <a:pt x="25554" y="9249"/>
                    <a:pt x="24551" y="16888"/>
                  </a:cubicBezTo>
                  <a:cubicBezTo>
                    <a:pt x="25332" y="17232"/>
                    <a:pt x="26113" y="17576"/>
                    <a:pt x="26885" y="17929"/>
                  </a:cubicBezTo>
                  <a:cubicBezTo>
                    <a:pt x="27052" y="17046"/>
                    <a:pt x="27127" y="16144"/>
                    <a:pt x="27127" y="15232"/>
                  </a:cubicBezTo>
                  <a:cubicBezTo>
                    <a:pt x="27127" y="6835"/>
                    <a:pt x="20301" y="0"/>
                    <a:pt x="11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1054705" y="1111550"/>
              <a:ext cx="3221560" cy="2321463"/>
            </a:xfrm>
            <a:custGeom>
              <a:avLst/>
              <a:gdLst/>
              <a:ahLst/>
              <a:cxnLst/>
              <a:rect l="l" t="t" r="r" b="b"/>
              <a:pathLst>
                <a:path w="29424" h="21203" extrusionOk="0">
                  <a:moveTo>
                    <a:pt x="1" y="0"/>
                  </a:moveTo>
                  <a:lnTo>
                    <a:pt x="1" y="2353"/>
                  </a:lnTo>
                  <a:cubicBezTo>
                    <a:pt x="159" y="2353"/>
                    <a:pt x="11736" y="2344"/>
                    <a:pt x="11895" y="2344"/>
                  </a:cubicBezTo>
                  <a:cubicBezTo>
                    <a:pt x="20264" y="2344"/>
                    <a:pt x="27071" y="9151"/>
                    <a:pt x="27071" y="17520"/>
                  </a:cubicBezTo>
                  <a:cubicBezTo>
                    <a:pt x="27080" y="18413"/>
                    <a:pt x="26997" y="19315"/>
                    <a:pt x="26838" y="20198"/>
                  </a:cubicBezTo>
                  <a:lnTo>
                    <a:pt x="27145" y="20329"/>
                  </a:lnTo>
                  <a:cubicBezTo>
                    <a:pt x="27778" y="20617"/>
                    <a:pt x="28401" y="20905"/>
                    <a:pt x="29033" y="21203"/>
                  </a:cubicBezTo>
                  <a:cubicBezTo>
                    <a:pt x="29293" y="19994"/>
                    <a:pt x="29424" y="18757"/>
                    <a:pt x="29424" y="17520"/>
                  </a:cubicBezTo>
                  <a:cubicBezTo>
                    <a:pt x="29424" y="7858"/>
                    <a:pt x="21556" y="0"/>
                    <a:pt x="1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1054705" y="851953"/>
              <a:ext cx="3481155" cy="2696130"/>
            </a:xfrm>
            <a:custGeom>
              <a:avLst/>
              <a:gdLst/>
              <a:ahLst/>
              <a:cxnLst/>
              <a:rect l="l" t="t" r="r" b="b"/>
              <a:pathLst>
                <a:path w="31795" h="24625" extrusionOk="0">
                  <a:moveTo>
                    <a:pt x="1" y="0"/>
                  </a:moveTo>
                  <a:lnTo>
                    <a:pt x="1" y="2483"/>
                  </a:lnTo>
                  <a:lnTo>
                    <a:pt x="11895" y="2483"/>
                  </a:lnTo>
                  <a:cubicBezTo>
                    <a:pt x="21501" y="2483"/>
                    <a:pt x="29312" y="10294"/>
                    <a:pt x="29312" y="19891"/>
                  </a:cubicBezTo>
                  <a:cubicBezTo>
                    <a:pt x="29312" y="21109"/>
                    <a:pt x="29182" y="22328"/>
                    <a:pt x="28921" y="23527"/>
                  </a:cubicBezTo>
                  <a:cubicBezTo>
                    <a:pt x="29693" y="23890"/>
                    <a:pt x="30456" y="24253"/>
                    <a:pt x="31218" y="24625"/>
                  </a:cubicBezTo>
                  <a:cubicBezTo>
                    <a:pt x="31600" y="23072"/>
                    <a:pt x="31795" y="21491"/>
                    <a:pt x="31795" y="19891"/>
                  </a:cubicBezTo>
                  <a:cubicBezTo>
                    <a:pt x="31795" y="8918"/>
                    <a:pt x="22868" y="0"/>
                    <a:pt x="1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1054705" y="606481"/>
              <a:ext cx="3727611" cy="3052621"/>
            </a:xfrm>
            <a:custGeom>
              <a:avLst/>
              <a:gdLst/>
              <a:ahLst/>
              <a:cxnLst/>
              <a:rect l="l" t="t" r="r" b="b"/>
              <a:pathLst>
                <a:path w="34046" h="27881" extrusionOk="0">
                  <a:moveTo>
                    <a:pt x="11939" y="1"/>
                  </a:moveTo>
                  <a:cubicBezTo>
                    <a:pt x="11927" y="1"/>
                    <a:pt x="11915" y="1"/>
                    <a:pt x="11904" y="1"/>
                  </a:cubicBezTo>
                  <a:lnTo>
                    <a:pt x="1" y="1"/>
                  </a:lnTo>
                  <a:lnTo>
                    <a:pt x="1" y="2456"/>
                  </a:lnTo>
                  <a:lnTo>
                    <a:pt x="11904" y="2456"/>
                  </a:lnTo>
                  <a:cubicBezTo>
                    <a:pt x="22756" y="2456"/>
                    <a:pt x="31581" y="11290"/>
                    <a:pt x="31581" y="22133"/>
                  </a:cubicBezTo>
                  <a:cubicBezTo>
                    <a:pt x="31581" y="23696"/>
                    <a:pt x="31395" y="25248"/>
                    <a:pt x="31023" y="26774"/>
                  </a:cubicBezTo>
                  <a:cubicBezTo>
                    <a:pt x="31776" y="27136"/>
                    <a:pt x="32530" y="27508"/>
                    <a:pt x="33283" y="27880"/>
                  </a:cubicBezTo>
                  <a:cubicBezTo>
                    <a:pt x="33776" y="26002"/>
                    <a:pt x="34036" y="24077"/>
                    <a:pt x="34036" y="22133"/>
                  </a:cubicBezTo>
                  <a:cubicBezTo>
                    <a:pt x="34045" y="16265"/>
                    <a:pt x="31711" y="10630"/>
                    <a:pt x="27554" y="6483"/>
                  </a:cubicBezTo>
                  <a:cubicBezTo>
                    <a:pt x="23415" y="2334"/>
                    <a:pt x="17794" y="1"/>
                    <a:pt x="1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1055690" y="371300"/>
              <a:ext cx="4124613" cy="3394660"/>
            </a:xfrm>
            <a:custGeom>
              <a:avLst/>
              <a:gdLst/>
              <a:ahLst/>
              <a:cxnLst/>
              <a:rect l="l" t="t" r="r" b="b"/>
              <a:pathLst>
                <a:path w="37672" h="31005" extrusionOk="0">
                  <a:moveTo>
                    <a:pt x="11973" y="1"/>
                  </a:moveTo>
                  <a:cubicBezTo>
                    <a:pt x="11950" y="1"/>
                    <a:pt x="11927" y="1"/>
                    <a:pt x="11904" y="1"/>
                  </a:cubicBezTo>
                  <a:lnTo>
                    <a:pt x="0" y="1"/>
                  </a:lnTo>
                  <a:lnTo>
                    <a:pt x="0" y="2344"/>
                  </a:lnTo>
                  <a:lnTo>
                    <a:pt x="11904" y="2344"/>
                  </a:lnTo>
                  <a:cubicBezTo>
                    <a:pt x="23993" y="2344"/>
                    <a:pt x="33831" y="12183"/>
                    <a:pt x="33831" y="24272"/>
                  </a:cubicBezTo>
                  <a:cubicBezTo>
                    <a:pt x="33831" y="26188"/>
                    <a:pt x="33589" y="28085"/>
                    <a:pt x="33097" y="29935"/>
                  </a:cubicBezTo>
                  <a:cubicBezTo>
                    <a:pt x="33813" y="30289"/>
                    <a:pt x="34529" y="30642"/>
                    <a:pt x="35235" y="31005"/>
                  </a:cubicBezTo>
                  <a:cubicBezTo>
                    <a:pt x="37672" y="22514"/>
                    <a:pt x="35310" y="13364"/>
                    <a:pt x="29070" y="7115"/>
                  </a:cubicBezTo>
                  <a:cubicBezTo>
                    <a:pt x="24539" y="2565"/>
                    <a:pt x="18392" y="1"/>
                    <a:pt x="1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1656658" y="3247665"/>
              <a:ext cx="278098" cy="130400"/>
            </a:xfrm>
            <a:custGeom>
              <a:avLst/>
              <a:gdLst/>
              <a:ahLst/>
              <a:cxnLst/>
              <a:rect l="l" t="t" r="r" b="b"/>
              <a:pathLst>
                <a:path w="2540" h="1191" extrusionOk="0">
                  <a:moveTo>
                    <a:pt x="1" y="0"/>
                  </a:moveTo>
                  <a:lnTo>
                    <a:pt x="1" y="372"/>
                  </a:lnTo>
                  <a:cubicBezTo>
                    <a:pt x="1" y="930"/>
                    <a:pt x="661" y="1191"/>
                    <a:pt x="1256" y="1191"/>
                  </a:cubicBezTo>
                  <a:cubicBezTo>
                    <a:pt x="1851" y="1191"/>
                    <a:pt x="2539" y="940"/>
                    <a:pt x="2539" y="372"/>
                  </a:cubicBezTo>
                  <a:lnTo>
                    <a:pt x="2539" y="1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1655673" y="3162155"/>
              <a:ext cx="278098" cy="176165"/>
            </a:xfrm>
            <a:custGeom>
              <a:avLst/>
              <a:gdLst/>
              <a:ahLst/>
              <a:cxnLst/>
              <a:rect l="l" t="t" r="r" b="b"/>
              <a:pathLst>
                <a:path w="2540" h="1609" extrusionOk="0">
                  <a:moveTo>
                    <a:pt x="1256" y="0"/>
                  </a:moveTo>
                  <a:cubicBezTo>
                    <a:pt x="707" y="0"/>
                    <a:pt x="0" y="233"/>
                    <a:pt x="0" y="791"/>
                  </a:cubicBezTo>
                  <a:cubicBezTo>
                    <a:pt x="0" y="1349"/>
                    <a:pt x="670" y="1609"/>
                    <a:pt x="1265" y="1609"/>
                  </a:cubicBezTo>
                  <a:cubicBezTo>
                    <a:pt x="1851" y="1609"/>
                    <a:pt x="2539" y="1349"/>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0"/>
            <p:cNvSpPr/>
            <p:nvPr/>
          </p:nvSpPr>
          <p:spPr>
            <a:xfrm>
              <a:off x="1670891" y="3169271"/>
              <a:ext cx="246566" cy="154815"/>
            </a:xfrm>
            <a:custGeom>
              <a:avLst/>
              <a:gdLst/>
              <a:ahLst/>
              <a:cxnLst/>
              <a:rect l="l" t="t" r="r" b="b"/>
              <a:pathLst>
                <a:path w="2252" h="1414" extrusionOk="0">
                  <a:moveTo>
                    <a:pt x="1117" y="0"/>
                  </a:moveTo>
                  <a:cubicBezTo>
                    <a:pt x="624" y="0"/>
                    <a:pt x="1" y="205"/>
                    <a:pt x="1" y="698"/>
                  </a:cubicBezTo>
                  <a:cubicBezTo>
                    <a:pt x="1" y="1181"/>
                    <a:pt x="596" y="1414"/>
                    <a:pt x="1126" y="1414"/>
                  </a:cubicBezTo>
                  <a:cubicBezTo>
                    <a:pt x="1647" y="1414"/>
                    <a:pt x="2251" y="1191"/>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a:off x="1670891" y="3169271"/>
              <a:ext cx="246566" cy="85619"/>
            </a:xfrm>
            <a:custGeom>
              <a:avLst/>
              <a:gdLst/>
              <a:ahLst/>
              <a:cxnLst/>
              <a:rect l="l" t="t" r="r" b="b"/>
              <a:pathLst>
                <a:path w="2252" h="782" extrusionOk="0">
                  <a:moveTo>
                    <a:pt x="1117" y="0"/>
                  </a:moveTo>
                  <a:cubicBezTo>
                    <a:pt x="605" y="0"/>
                    <a:pt x="1" y="205"/>
                    <a:pt x="1" y="698"/>
                  </a:cubicBezTo>
                  <a:cubicBezTo>
                    <a:pt x="1" y="726"/>
                    <a:pt x="1" y="744"/>
                    <a:pt x="1" y="772"/>
                  </a:cubicBezTo>
                  <a:cubicBezTo>
                    <a:pt x="66" y="326"/>
                    <a:pt x="652" y="149"/>
                    <a:pt x="1117" y="149"/>
                  </a:cubicBezTo>
                  <a:cubicBezTo>
                    <a:pt x="1600" y="149"/>
                    <a:pt x="2196" y="335"/>
                    <a:pt x="2251" y="781"/>
                  </a:cubicBezTo>
                  <a:lnTo>
                    <a:pt x="2251" y="707"/>
                  </a:ln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a:off x="1708555" y="3203870"/>
              <a:ext cx="173209" cy="107188"/>
            </a:xfrm>
            <a:custGeom>
              <a:avLst/>
              <a:gdLst/>
              <a:ahLst/>
              <a:cxnLst/>
              <a:rect l="l" t="t" r="r" b="b"/>
              <a:pathLst>
                <a:path w="1582" h="979" extrusionOk="0">
                  <a:moveTo>
                    <a:pt x="1349" y="623"/>
                  </a:moveTo>
                  <a:lnTo>
                    <a:pt x="1349" y="623"/>
                  </a:lnTo>
                  <a:cubicBezTo>
                    <a:pt x="1377" y="633"/>
                    <a:pt x="1405" y="633"/>
                    <a:pt x="1433" y="633"/>
                  </a:cubicBezTo>
                  <a:lnTo>
                    <a:pt x="1414" y="651"/>
                  </a:lnTo>
                  <a:cubicBezTo>
                    <a:pt x="1396" y="642"/>
                    <a:pt x="1368" y="633"/>
                    <a:pt x="1349" y="623"/>
                  </a:cubicBezTo>
                  <a:close/>
                  <a:moveTo>
                    <a:pt x="949" y="689"/>
                  </a:moveTo>
                  <a:lnTo>
                    <a:pt x="959" y="698"/>
                  </a:lnTo>
                  <a:lnTo>
                    <a:pt x="949" y="707"/>
                  </a:lnTo>
                  <a:cubicBezTo>
                    <a:pt x="949" y="698"/>
                    <a:pt x="949" y="698"/>
                    <a:pt x="949" y="689"/>
                  </a:cubicBezTo>
                  <a:close/>
                  <a:moveTo>
                    <a:pt x="835" y="0"/>
                  </a:moveTo>
                  <a:cubicBezTo>
                    <a:pt x="789" y="0"/>
                    <a:pt x="742" y="13"/>
                    <a:pt x="698" y="38"/>
                  </a:cubicBezTo>
                  <a:lnTo>
                    <a:pt x="633" y="47"/>
                  </a:lnTo>
                  <a:lnTo>
                    <a:pt x="633" y="149"/>
                  </a:lnTo>
                  <a:cubicBezTo>
                    <a:pt x="633" y="196"/>
                    <a:pt x="643" y="251"/>
                    <a:pt x="661" y="298"/>
                  </a:cubicBezTo>
                  <a:cubicBezTo>
                    <a:pt x="587" y="224"/>
                    <a:pt x="494" y="168"/>
                    <a:pt x="392" y="149"/>
                  </a:cubicBezTo>
                  <a:cubicBezTo>
                    <a:pt x="368" y="143"/>
                    <a:pt x="344" y="140"/>
                    <a:pt x="320" y="140"/>
                  </a:cubicBezTo>
                  <a:cubicBezTo>
                    <a:pt x="276" y="140"/>
                    <a:pt x="232" y="150"/>
                    <a:pt x="196" y="168"/>
                  </a:cubicBezTo>
                  <a:lnTo>
                    <a:pt x="140" y="121"/>
                  </a:lnTo>
                  <a:lnTo>
                    <a:pt x="140" y="251"/>
                  </a:lnTo>
                  <a:cubicBezTo>
                    <a:pt x="140" y="296"/>
                    <a:pt x="183" y="341"/>
                    <a:pt x="244" y="361"/>
                  </a:cubicBezTo>
                  <a:lnTo>
                    <a:pt x="244" y="361"/>
                  </a:lnTo>
                  <a:cubicBezTo>
                    <a:pt x="227" y="356"/>
                    <a:pt x="207" y="353"/>
                    <a:pt x="187" y="353"/>
                  </a:cubicBezTo>
                  <a:cubicBezTo>
                    <a:pt x="146" y="353"/>
                    <a:pt x="102" y="364"/>
                    <a:pt x="66" y="382"/>
                  </a:cubicBezTo>
                  <a:lnTo>
                    <a:pt x="1" y="344"/>
                  </a:lnTo>
                  <a:lnTo>
                    <a:pt x="1" y="465"/>
                  </a:lnTo>
                  <a:cubicBezTo>
                    <a:pt x="1" y="512"/>
                    <a:pt x="47" y="558"/>
                    <a:pt x="122" y="577"/>
                  </a:cubicBezTo>
                  <a:cubicBezTo>
                    <a:pt x="182" y="586"/>
                    <a:pt x="243" y="591"/>
                    <a:pt x="303" y="591"/>
                  </a:cubicBezTo>
                  <a:cubicBezTo>
                    <a:pt x="364" y="591"/>
                    <a:pt x="424" y="586"/>
                    <a:pt x="485" y="577"/>
                  </a:cubicBezTo>
                  <a:lnTo>
                    <a:pt x="485" y="577"/>
                  </a:lnTo>
                  <a:cubicBezTo>
                    <a:pt x="410" y="596"/>
                    <a:pt x="345" y="633"/>
                    <a:pt x="289" y="679"/>
                  </a:cubicBezTo>
                  <a:lnTo>
                    <a:pt x="224" y="651"/>
                  </a:lnTo>
                  <a:lnTo>
                    <a:pt x="224" y="772"/>
                  </a:lnTo>
                  <a:cubicBezTo>
                    <a:pt x="224" y="819"/>
                    <a:pt x="271" y="865"/>
                    <a:pt x="345" y="884"/>
                  </a:cubicBezTo>
                  <a:cubicBezTo>
                    <a:pt x="369" y="892"/>
                    <a:pt x="395" y="896"/>
                    <a:pt x="420" y="896"/>
                  </a:cubicBezTo>
                  <a:cubicBezTo>
                    <a:pt x="481" y="896"/>
                    <a:pt x="541" y="871"/>
                    <a:pt x="587" y="819"/>
                  </a:cubicBezTo>
                  <a:lnTo>
                    <a:pt x="587" y="819"/>
                  </a:lnTo>
                  <a:cubicBezTo>
                    <a:pt x="550" y="884"/>
                    <a:pt x="596" y="949"/>
                    <a:pt x="689" y="968"/>
                  </a:cubicBezTo>
                  <a:cubicBezTo>
                    <a:pt x="711" y="975"/>
                    <a:pt x="733" y="978"/>
                    <a:pt x="756" y="978"/>
                  </a:cubicBezTo>
                  <a:cubicBezTo>
                    <a:pt x="820" y="978"/>
                    <a:pt x="883" y="951"/>
                    <a:pt x="931" y="902"/>
                  </a:cubicBezTo>
                  <a:cubicBezTo>
                    <a:pt x="949" y="884"/>
                    <a:pt x="959" y="856"/>
                    <a:pt x="959" y="819"/>
                  </a:cubicBezTo>
                  <a:lnTo>
                    <a:pt x="959" y="707"/>
                  </a:lnTo>
                  <a:cubicBezTo>
                    <a:pt x="1024" y="763"/>
                    <a:pt x="1108" y="809"/>
                    <a:pt x="1201" y="828"/>
                  </a:cubicBezTo>
                  <a:cubicBezTo>
                    <a:pt x="1222" y="835"/>
                    <a:pt x="1245" y="839"/>
                    <a:pt x="1267" y="839"/>
                  </a:cubicBezTo>
                  <a:cubicBezTo>
                    <a:pt x="1331" y="839"/>
                    <a:pt x="1394" y="811"/>
                    <a:pt x="1442" y="763"/>
                  </a:cubicBezTo>
                  <a:cubicBezTo>
                    <a:pt x="1452" y="754"/>
                    <a:pt x="1452" y="735"/>
                    <a:pt x="1452" y="726"/>
                  </a:cubicBezTo>
                  <a:lnTo>
                    <a:pt x="1452" y="623"/>
                  </a:lnTo>
                  <a:cubicBezTo>
                    <a:pt x="1498" y="614"/>
                    <a:pt x="1545" y="596"/>
                    <a:pt x="1573" y="558"/>
                  </a:cubicBezTo>
                  <a:cubicBezTo>
                    <a:pt x="1573" y="549"/>
                    <a:pt x="1582" y="530"/>
                    <a:pt x="1582" y="521"/>
                  </a:cubicBezTo>
                  <a:lnTo>
                    <a:pt x="1582" y="391"/>
                  </a:lnTo>
                  <a:lnTo>
                    <a:pt x="1545" y="437"/>
                  </a:lnTo>
                  <a:cubicBezTo>
                    <a:pt x="1526" y="428"/>
                    <a:pt x="1498" y="419"/>
                    <a:pt x="1480" y="410"/>
                  </a:cubicBezTo>
                  <a:cubicBezTo>
                    <a:pt x="1419" y="400"/>
                    <a:pt x="1359" y="396"/>
                    <a:pt x="1298" y="396"/>
                  </a:cubicBezTo>
                  <a:cubicBezTo>
                    <a:pt x="1238" y="396"/>
                    <a:pt x="1177" y="400"/>
                    <a:pt x="1117" y="410"/>
                  </a:cubicBezTo>
                  <a:cubicBezTo>
                    <a:pt x="1210" y="382"/>
                    <a:pt x="1294" y="326"/>
                    <a:pt x="1359" y="242"/>
                  </a:cubicBezTo>
                  <a:cubicBezTo>
                    <a:pt x="1368" y="233"/>
                    <a:pt x="1368" y="214"/>
                    <a:pt x="1368" y="196"/>
                  </a:cubicBezTo>
                  <a:lnTo>
                    <a:pt x="1368" y="75"/>
                  </a:lnTo>
                  <a:lnTo>
                    <a:pt x="1331" y="121"/>
                  </a:lnTo>
                  <a:cubicBezTo>
                    <a:pt x="1303" y="103"/>
                    <a:pt x="1284" y="93"/>
                    <a:pt x="1256" y="84"/>
                  </a:cubicBezTo>
                  <a:cubicBezTo>
                    <a:pt x="1234" y="80"/>
                    <a:pt x="1212" y="77"/>
                    <a:pt x="1191" y="77"/>
                  </a:cubicBezTo>
                  <a:cubicBezTo>
                    <a:pt x="1122" y="77"/>
                    <a:pt x="1057" y="102"/>
                    <a:pt x="1015" y="158"/>
                  </a:cubicBezTo>
                  <a:cubicBezTo>
                    <a:pt x="1052" y="93"/>
                    <a:pt x="1005" y="28"/>
                    <a:pt x="903" y="10"/>
                  </a:cubicBezTo>
                  <a:cubicBezTo>
                    <a:pt x="881" y="4"/>
                    <a:pt x="859"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a:off x="1706585" y="3189636"/>
              <a:ext cx="179341" cy="109159"/>
            </a:xfrm>
            <a:custGeom>
              <a:avLst/>
              <a:gdLst/>
              <a:ahLst/>
              <a:cxnLst/>
              <a:rect l="l" t="t" r="r" b="b"/>
              <a:pathLst>
                <a:path w="1638" h="997" extrusionOk="0">
                  <a:moveTo>
                    <a:pt x="840" y="0"/>
                  </a:moveTo>
                  <a:cubicBezTo>
                    <a:pt x="696" y="0"/>
                    <a:pt x="585" y="173"/>
                    <a:pt x="679" y="307"/>
                  </a:cubicBezTo>
                  <a:cubicBezTo>
                    <a:pt x="614" y="233"/>
                    <a:pt x="512" y="177"/>
                    <a:pt x="410" y="158"/>
                  </a:cubicBezTo>
                  <a:cubicBezTo>
                    <a:pt x="388" y="151"/>
                    <a:pt x="365" y="148"/>
                    <a:pt x="343" y="148"/>
                  </a:cubicBezTo>
                  <a:cubicBezTo>
                    <a:pt x="280" y="148"/>
                    <a:pt x="218" y="175"/>
                    <a:pt x="177" y="223"/>
                  </a:cubicBezTo>
                  <a:cubicBezTo>
                    <a:pt x="141" y="278"/>
                    <a:pt x="184" y="341"/>
                    <a:pt x="272" y="370"/>
                  </a:cubicBezTo>
                  <a:lnTo>
                    <a:pt x="272" y="370"/>
                  </a:lnTo>
                  <a:cubicBezTo>
                    <a:pt x="253" y="364"/>
                    <a:pt x="233" y="361"/>
                    <a:pt x="212" y="361"/>
                  </a:cubicBezTo>
                  <a:cubicBezTo>
                    <a:pt x="149" y="361"/>
                    <a:pt x="86" y="389"/>
                    <a:pt x="38" y="437"/>
                  </a:cubicBezTo>
                  <a:cubicBezTo>
                    <a:pt x="0" y="493"/>
                    <a:pt x="47" y="558"/>
                    <a:pt x="149" y="586"/>
                  </a:cubicBezTo>
                  <a:cubicBezTo>
                    <a:pt x="205" y="595"/>
                    <a:pt x="265" y="600"/>
                    <a:pt x="327" y="600"/>
                  </a:cubicBezTo>
                  <a:cubicBezTo>
                    <a:pt x="389" y="600"/>
                    <a:pt x="451" y="595"/>
                    <a:pt x="512" y="586"/>
                  </a:cubicBezTo>
                  <a:lnTo>
                    <a:pt x="512" y="586"/>
                  </a:lnTo>
                  <a:cubicBezTo>
                    <a:pt x="410" y="614"/>
                    <a:pt x="326" y="670"/>
                    <a:pt x="270" y="753"/>
                  </a:cubicBezTo>
                  <a:cubicBezTo>
                    <a:pt x="233" y="809"/>
                    <a:pt x="279" y="874"/>
                    <a:pt x="372" y="902"/>
                  </a:cubicBezTo>
                  <a:cubicBezTo>
                    <a:pt x="394" y="910"/>
                    <a:pt x="417" y="913"/>
                    <a:pt x="439" y="913"/>
                  </a:cubicBezTo>
                  <a:cubicBezTo>
                    <a:pt x="503" y="913"/>
                    <a:pt x="566" y="885"/>
                    <a:pt x="614" y="837"/>
                  </a:cubicBezTo>
                  <a:lnTo>
                    <a:pt x="614" y="837"/>
                  </a:lnTo>
                  <a:cubicBezTo>
                    <a:pt x="577" y="893"/>
                    <a:pt x="623" y="958"/>
                    <a:pt x="716" y="986"/>
                  </a:cubicBezTo>
                  <a:cubicBezTo>
                    <a:pt x="738" y="993"/>
                    <a:pt x="761" y="997"/>
                    <a:pt x="783" y="997"/>
                  </a:cubicBezTo>
                  <a:cubicBezTo>
                    <a:pt x="847" y="997"/>
                    <a:pt x="910" y="969"/>
                    <a:pt x="958" y="921"/>
                  </a:cubicBezTo>
                  <a:cubicBezTo>
                    <a:pt x="995" y="846"/>
                    <a:pt x="995" y="763"/>
                    <a:pt x="958" y="698"/>
                  </a:cubicBezTo>
                  <a:lnTo>
                    <a:pt x="958" y="698"/>
                  </a:lnTo>
                  <a:cubicBezTo>
                    <a:pt x="1033" y="772"/>
                    <a:pt x="1126" y="819"/>
                    <a:pt x="1228" y="846"/>
                  </a:cubicBezTo>
                  <a:cubicBezTo>
                    <a:pt x="1250" y="854"/>
                    <a:pt x="1272" y="857"/>
                    <a:pt x="1295" y="857"/>
                  </a:cubicBezTo>
                  <a:cubicBezTo>
                    <a:pt x="1358" y="857"/>
                    <a:pt x="1419" y="829"/>
                    <a:pt x="1460" y="781"/>
                  </a:cubicBezTo>
                  <a:cubicBezTo>
                    <a:pt x="1494" y="723"/>
                    <a:pt x="1460" y="664"/>
                    <a:pt x="1385" y="640"/>
                  </a:cubicBezTo>
                  <a:lnTo>
                    <a:pt x="1385" y="640"/>
                  </a:lnTo>
                  <a:cubicBezTo>
                    <a:pt x="1398" y="642"/>
                    <a:pt x="1411" y="643"/>
                    <a:pt x="1425" y="643"/>
                  </a:cubicBezTo>
                  <a:cubicBezTo>
                    <a:pt x="1488" y="643"/>
                    <a:pt x="1552" y="616"/>
                    <a:pt x="1600" y="567"/>
                  </a:cubicBezTo>
                  <a:cubicBezTo>
                    <a:pt x="1637" y="502"/>
                    <a:pt x="1591" y="437"/>
                    <a:pt x="1498" y="419"/>
                  </a:cubicBezTo>
                  <a:cubicBezTo>
                    <a:pt x="1437" y="405"/>
                    <a:pt x="1377" y="398"/>
                    <a:pt x="1316" y="398"/>
                  </a:cubicBezTo>
                  <a:cubicBezTo>
                    <a:pt x="1256" y="398"/>
                    <a:pt x="1195" y="405"/>
                    <a:pt x="1135" y="419"/>
                  </a:cubicBezTo>
                  <a:cubicBezTo>
                    <a:pt x="1228" y="391"/>
                    <a:pt x="1312" y="326"/>
                    <a:pt x="1377" y="251"/>
                  </a:cubicBezTo>
                  <a:cubicBezTo>
                    <a:pt x="1414" y="186"/>
                    <a:pt x="1367" y="121"/>
                    <a:pt x="1274" y="103"/>
                  </a:cubicBezTo>
                  <a:cubicBezTo>
                    <a:pt x="1250" y="95"/>
                    <a:pt x="1226" y="92"/>
                    <a:pt x="1202" y="92"/>
                  </a:cubicBezTo>
                  <a:cubicBezTo>
                    <a:pt x="1135" y="92"/>
                    <a:pt x="1074" y="120"/>
                    <a:pt x="1033" y="168"/>
                  </a:cubicBezTo>
                  <a:cubicBezTo>
                    <a:pt x="1070" y="103"/>
                    <a:pt x="1023" y="3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a:off x="1307501" y="31152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a:off x="1307501" y="30286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a:off x="1322719" y="30359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a:off x="1321734" y="30359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a:off x="1360383" y="30705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a:off x="1358412" y="30561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a:off x="2576029" y="3720106"/>
              <a:ext cx="278098" cy="130400"/>
            </a:xfrm>
            <a:custGeom>
              <a:avLst/>
              <a:gdLst/>
              <a:ahLst/>
              <a:cxnLst/>
              <a:rect l="l" t="t" r="r" b="b"/>
              <a:pathLst>
                <a:path w="2540" h="1191" extrusionOk="0">
                  <a:moveTo>
                    <a:pt x="1" y="0"/>
                  </a:moveTo>
                  <a:lnTo>
                    <a:pt x="1" y="372"/>
                  </a:lnTo>
                  <a:cubicBezTo>
                    <a:pt x="1" y="930"/>
                    <a:pt x="670" y="1190"/>
                    <a:pt x="1266" y="1190"/>
                  </a:cubicBezTo>
                  <a:cubicBezTo>
                    <a:pt x="1851" y="1190"/>
                    <a:pt x="2540" y="939"/>
                    <a:pt x="2540" y="372"/>
                  </a:cubicBezTo>
                  <a:lnTo>
                    <a:pt x="2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a:off x="2576029" y="3634596"/>
              <a:ext cx="278098" cy="176165"/>
            </a:xfrm>
            <a:custGeom>
              <a:avLst/>
              <a:gdLst/>
              <a:ahLst/>
              <a:cxnLst/>
              <a:rect l="l" t="t" r="r" b="b"/>
              <a:pathLst>
                <a:path w="2540" h="1609" extrusionOk="0">
                  <a:moveTo>
                    <a:pt x="1256" y="0"/>
                  </a:moveTo>
                  <a:cubicBezTo>
                    <a:pt x="698" y="0"/>
                    <a:pt x="1" y="232"/>
                    <a:pt x="1" y="790"/>
                  </a:cubicBezTo>
                  <a:cubicBezTo>
                    <a:pt x="1" y="1348"/>
                    <a:pt x="670" y="1609"/>
                    <a:pt x="1256" y="1609"/>
                  </a:cubicBezTo>
                  <a:cubicBezTo>
                    <a:pt x="1851" y="1609"/>
                    <a:pt x="2540" y="1348"/>
                    <a:pt x="2540" y="790"/>
                  </a:cubicBezTo>
                  <a:cubicBezTo>
                    <a:pt x="2540" y="232"/>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a:off x="2591358" y="3640618"/>
              <a:ext cx="246456" cy="156896"/>
            </a:xfrm>
            <a:custGeom>
              <a:avLst/>
              <a:gdLst/>
              <a:ahLst/>
              <a:cxnLst/>
              <a:rect l="l" t="t" r="r" b="b"/>
              <a:pathLst>
                <a:path w="2251" h="1433" extrusionOk="0">
                  <a:moveTo>
                    <a:pt x="1116" y="1"/>
                  </a:moveTo>
                  <a:cubicBezTo>
                    <a:pt x="623" y="1"/>
                    <a:pt x="0" y="215"/>
                    <a:pt x="0" y="708"/>
                  </a:cubicBezTo>
                  <a:cubicBezTo>
                    <a:pt x="0" y="1200"/>
                    <a:pt x="596" y="1433"/>
                    <a:pt x="1126" y="1433"/>
                  </a:cubicBezTo>
                  <a:cubicBezTo>
                    <a:pt x="1646" y="1433"/>
                    <a:pt x="2251" y="1210"/>
                    <a:pt x="2251" y="717"/>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0"/>
            <p:cNvSpPr/>
            <p:nvPr/>
          </p:nvSpPr>
          <p:spPr>
            <a:xfrm>
              <a:off x="2590372" y="3641713"/>
              <a:ext cx="247442" cy="84524"/>
            </a:xfrm>
            <a:custGeom>
              <a:avLst/>
              <a:gdLst/>
              <a:ahLst/>
              <a:cxnLst/>
              <a:rect l="l" t="t" r="r" b="b"/>
              <a:pathLst>
                <a:path w="2260" h="772" extrusionOk="0">
                  <a:moveTo>
                    <a:pt x="1125" y="0"/>
                  </a:moveTo>
                  <a:cubicBezTo>
                    <a:pt x="614" y="0"/>
                    <a:pt x="9" y="205"/>
                    <a:pt x="9" y="698"/>
                  </a:cubicBezTo>
                  <a:cubicBezTo>
                    <a:pt x="0" y="725"/>
                    <a:pt x="0" y="744"/>
                    <a:pt x="9" y="772"/>
                  </a:cubicBezTo>
                  <a:cubicBezTo>
                    <a:pt x="75" y="326"/>
                    <a:pt x="660" y="140"/>
                    <a:pt x="1125" y="140"/>
                  </a:cubicBezTo>
                  <a:cubicBezTo>
                    <a:pt x="1609" y="140"/>
                    <a:pt x="2195" y="335"/>
                    <a:pt x="2260" y="772"/>
                  </a:cubicBezTo>
                  <a:lnTo>
                    <a:pt x="2260" y="707"/>
                  </a:lnTo>
                  <a:cubicBezTo>
                    <a:pt x="2260" y="205"/>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0"/>
            <p:cNvSpPr/>
            <p:nvPr/>
          </p:nvSpPr>
          <p:spPr>
            <a:xfrm>
              <a:off x="2629022" y="3676311"/>
              <a:ext cx="173209" cy="107188"/>
            </a:xfrm>
            <a:custGeom>
              <a:avLst/>
              <a:gdLst/>
              <a:ahLst/>
              <a:cxnLst/>
              <a:rect l="l" t="t" r="r" b="b"/>
              <a:pathLst>
                <a:path w="1582" h="979" extrusionOk="0">
                  <a:moveTo>
                    <a:pt x="1340" y="623"/>
                  </a:moveTo>
                  <a:lnTo>
                    <a:pt x="1340" y="623"/>
                  </a:lnTo>
                  <a:cubicBezTo>
                    <a:pt x="1377" y="633"/>
                    <a:pt x="1405" y="633"/>
                    <a:pt x="1433" y="633"/>
                  </a:cubicBezTo>
                  <a:lnTo>
                    <a:pt x="1414" y="651"/>
                  </a:lnTo>
                  <a:cubicBezTo>
                    <a:pt x="1386" y="642"/>
                    <a:pt x="1367" y="633"/>
                    <a:pt x="1340" y="623"/>
                  </a:cubicBezTo>
                  <a:close/>
                  <a:moveTo>
                    <a:pt x="949" y="688"/>
                  </a:moveTo>
                  <a:lnTo>
                    <a:pt x="958" y="698"/>
                  </a:lnTo>
                  <a:lnTo>
                    <a:pt x="949" y="707"/>
                  </a:lnTo>
                  <a:cubicBezTo>
                    <a:pt x="949" y="698"/>
                    <a:pt x="949" y="698"/>
                    <a:pt x="949" y="688"/>
                  </a:cubicBezTo>
                  <a:close/>
                  <a:moveTo>
                    <a:pt x="835" y="0"/>
                  </a:moveTo>
                  <a:cubicBezTo>
                    <a:pt x="789" y="0"/>
                    <a:pt x="741" y="13"/>
                    <a:pt x="698" y="37"/>
                  </a:cubicBezTo>
                  <a:lnTo>
                    <a:pt x="633" y="47"/>
                  </a:lnTo>
                  <a:lnTo>
                    <a:pt x="633" y="149"/>
                  </a:lnTo>
                  <a:cubicBezTo>
                    <a:pt x="633" y="196"/>
                    <a:pt x="642" y="251"/>
                    <a:pt x="661" y="298"/>
                  </a:cubicBezTo>
                  <a:cubicBezTo>
                    <a:pt x="586" y="223"/>
                    <a:pt x="493" y="168"/>
                    <a:pt x="391" y="149"/>
                  </a:cubicBezTo>
                  <a:cubicBezTo>
                    <a:pt x="368" y="142"/>
                    <a:pt x="344" y="139"/>
                    <a:pt x="320" y="139"/>
                  </a:cubicBezTo>
                  <a:cubicBezTo>
                    <a:pt x="276" y="139"/>
                    <a:pt x="232" y="150"/>
                    <a:pt x="196" y="168"/>
                  </a:cubicBezTo>
                  <a:lnTo>
                    <a:pt x="140" y="121"/>
                  </a:lnTo>
                  <a:lnTo>
                    <a:pt x="140" y="251"/>
                  </a:lnTo>
                  <a:cubicBezTo>
                    <a:pt x="140" y="295"/>
                    <a:pt x="172" y="338"/>
                    <a:pt x="237" y="359"/>
                  </a:cubicBezTo>
                  <a:lnTo>
                    <a:pt x="237" y="359"/>
                  </a:lnTo>
                  <a:cubicBezTo>
                    <a:pt x="221" y="355"/>
                    <a:pt x="204" y="353"/>
                    <a:pt x="187" y="353"/>
                  </a:cubicBezTo>
                  <a:cubicBezTo>
                    <a:pt x="145" y="353"/>
                    <a:pt x="102" y="364"/>
                    <a:pt x="66" y="382"/>
                  </a:cubicBezTo>
                  <a:lnTo>
                    <a:pt x="0" y="344"/>
                  </a:lnTo>
                  <a:lnTo>
                    <a:pt x="0" y="465"/>
                  </a:lnTo>
                  <a:cubicBezTo>
                    <a:pt x="0" y="512"/>
                    <a:pt x="47" y="558"/>
                    <a:pt x="121" y="577"/>
                  </a:cubicBezTo>
                  <a:cubicBezTo>
                    <a:pt x="182" y="586"/>
                    <a:pt x="242" y="591"/>
                    <a:pt x="303" y="591"/>
                  </a:cubicBezTo>
                  <a:cubicBezTo>
                    <a:pt x="363" y="591"/>
                    <a:pt x="424" y="586"/>
                    <a:pt x="484" y="577"/>
                  </a:cubicBezTo>
                  <a:lnTo>
                    <a:pt x="484" y="577"/>
                  </a:lnTo>
                  <a:cubicBezTo>
                    <a:pt x="410" y="595"/>
                    <a:pt x="345" y="633"/>
                    <a:pt x="289" y="679"/>
                  </a:cubicBezTo>
                  <a:lnTo>
                    <a:pt x="224" y="651"/>
                  </a:lnTo>
                  <a:lnTo>
                    <a:pt x="224" y="772"/>
                  </a:lnTo>
                  <a:cubicBezTo>
                    <a:pt x="224" y="819"/>
                    <a:pt x="270" y="865"/>
                    <a:pt x="345" y="884"/>
                  </a:cubicBezTo>
                  <a:cubicBezTo>
                    <a:pt x="369" y="892"/>
                    <a:pt x="394" y="896"/>
                    <a:pt x="419" y="896"/>
                  </a:cubicBezTo>
                  <a:cubicBezTo>
                    <a:pt x="480" y="896"/>
                    <a:pt x="540" y="871"/>
                    <a:pt x="586" y="819"/>
                  </a:cubicBezTo>
                  <a:lnTo>
                    <a:pt x="586" y="819"/>
                  </a:lnTo>
                  <a:cubicBezTo>
                    <a:pt x="549" y="884"/>
                    <a:pt x="596" y="949"/>
                    <a:pt x="689" y="967"/>
                  </a:cubicBezTo>
                  <a:cubicBezTo>
                    <a:pt x="711" y="975"/>
                    <a:pt x="733" y="978"/>
                    <a:pt x="756" y="978"/>
                  </a:cubicBezTo>
                  <a:cubicBezTo>
                    <a:pt x="819" y="978"/>
                    <a:pt x="882" y="950"/>
                    <a:pt x="930" y="902"/>
                  </a:cubicBezTo>
                  <a:cubicBezTo>
                    <a:pt x="949" y="884"/>
                    <a:pt x="958" y="856"/>
                    <a:pt x="958" y="819"/>
                  </a:cubicBezTo>
                  <a:lnTo>
                    <a:pt x="958" y="707"/>
                  </a:lnTo>
                  <a:cubicBezTo>
                    <a:pt x="1023" y="763"/>
                    <a:pt x="1107" y="809"/>
                    <a:pt x="1200" y="828"/>
                  </a:cubicBezTo>
                  <a:cubicBezTo>
                    <a:pt x="1222" y="835"/>
                    <a:pt x="1244" y="839"/>
                    <a:pt x="1267" y="839"/>
                  </a:cubicBezTo>
                  <a:cubicBezTo>
                    <a:pt x="1331" y="839"/>
                    <a:pt x="1394" y="811"/>
                    <a:pt x="1442" y="763"/>
                  </a:cubicBezTo>
                  <a:cubicBezTo>
                    <a:pt x="1451" y="754"/>
                    <a:pt x="1451" y="735"/>
                    <a:pt x="1451" y="726"/>
                  </a:cubicBezTo>
                  <a:lnTo>
                    <a:pt x="1451" y="633"/>
                  </a:lnTo>
                  <a:cubicBezTo>
                    <a:pt x="1498" y="623"/>
                    <a:pt x="1535" y="595"/>
                    <a:pt x="1563" y="558"/>
                  </a:cubicBezTo>
                  <a:cubicBezTo>
                    <a:pt x="1572" y="549"/>
                    <a:pt x="1581" y="540"/>
                    <a:pt x="1581" y="521"/>
                  </a:cubicBezTo>
                  <a:lnTo>
                    <a:pt x="1581" y="400"/>
                  </a:lnTo>
                  <a:lnTo>
                    <a:pt x="1544" y="437"/>
                  </a:lnTo>
                  <a:cubicBezTo>
                    <a:pt x="1516" y="428"/>
                    <a:pt x="1498" y="419"/>
                    <a:pt x="1479" y="409"/>
                  </a:cubicBezTo>
                  <a:cubicBezTo>
                    <a:pt x="1419" y="400"/>
                    <a:pt x="1356" y="395"/>
                    <a:pt x="1294" y="395"/>
                  </a:cubicBezTo>
                  <a:cubicBezTo>
                    <a:pt x="1233" y="395"/>
                    <a:pt x="1172" y="400"/>
                    <a:pt x="1116" y="409"/>
                  </a:cubicBezTo>
                  <a:cubicBezTo>
                    <a:pt x="1209" y="382"/>
                    <a:pt x="1293" y="326"/>
                    <a:pt x="1358" y="242"/>
                  </a:cubicBezTo>
                  <a:cubicBezTo>
                    <a:pt x="1367" y="233"/>
                    <a:pt x="1367" y="214"/>
                    <a:pt x="1367" y="196"/>
                  </a:cubicBezTo>
                  <a:lnTo>
                    <a:pt x="1367" y="75"/>
                  </a:lnTo>
                  <a:lnTo>
                    <a:pt x="1321" y="121"/>
                  </a:lnTo>
                  <a:cubicBezTo>
                    <a:pt x="1302" y="103"/>
                    <a:pt x="1274" y="93"/>
                    <a:pt x="1256" y="84"/>
                  </a:cubicBezTo>
                  <a:cubicBezTo>
                    <a:pt x="1234" y="80"/>
                    <a:pt x="1212" y="77"/>
                    <a:pt x="1191" y="77"/>
                  </a:cubicBezTo>
                  <a:cubicBezTo>
                    <a:pt x="1121" y="77"/>
                    <a:pt x="1057" y="102"/>
                    <a:pt x="1014" y="158"/>
                  </a:cubicBezTo>
                  <a:cubicBezTo>
                    <a:pt x="1051" y="93"/>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0"/>
            <p:cNvSpPr/>
            <p:nvPr/>
          </p:nvSpPr>
          <p:spPr>
            <a:xfrm>
              <a:off x="2626941" y="3661968"/>
              <a:ext cx="179341" cy="109269"/>
            </a:xfrm>
            <a:custGeom>
              <a:avLst/>
              <a:gdLst/>
              <a:ahLst/>
              <a:cxnLst/>
              <a:rect l="l" t="t" r="r" b="b"/>
              <a:pathLst>
                <a:path w="1638" h="998" extrusionOk="0">
                  <a:moveTo>
                    <a:pt x="841" y="1"/>
                  </a:moveTo>
                  <a:cubicBezTo>
                    <a:pt x="697" y="1"/>
                    <a:pt x="585" y="174"/>
                    <a:pt x="680" y="308"/>
                  </a:cubicBezTo>
                  <a:cubicBezTo>
                    <a:pt x="605" y="234"/>
                    <a:pt x="512" y="178"/>
                    <a:pt x="410" y="159"/>
                  </a:cubicBezTo>
                  <a:cubicBezTo>
                    <a:pt x="388" y="152"/>
                    <a:pt x="366" y="148"/>
                    <a:pt x="343" y="148"/>
                  </a:cubicBezTo>
                  <a:cubicBezTo>
                    <a:pt x="280" y="148"/>
                    <a:pt x="219" y="176"/>
                    <a:pt x="178" y="224"/>
                  </a:cubicBezTo>
                  <a:cubicBezTo>
                    <a:pt x="141" y="279"/>
                    <a:pt x="185" y="342"/>
                    <a:pt x="273" y="371"/>
                  </a:cubicBezTo>
                  <a:lnTo>
                    <a:pt x="273" y="371"/>
                  </a:lnTo>
                  <a:cubicBezTo>
                    <a:pt x="253" y="365"/>
                    <a:pt x="233" y="362"/>
                    <a:pt x="213" y="362"/>
                  </a:cubicBezTo>
                  <a:cubicBezTo>
                    <a:pt x="149" y="362"/>
                    <a:pt x="86" y="390"/>
                    <a:pt x="38" y="438"/>
                  </a:cubicBezTo>
                  <a:cubicBezTo>
                    <a:pt x="1" y="494"/>
                    <a:pt x="47" y="559"/>
                    <a:pt x="150" y="587"/>
                  </a:cubicBezTo>
                  <a:cubicBezTo>
                    <a:pt x="205" y="596"/>
                    <a:pt x="266" y="601"/>
                    <a:pt x="326" y="601"/>
                  </a:cubicBezTo>
                  <a:cubicBezTo>
                    <a:pt x="387" y="601"/>
                    <a:pt x="447" y="596"/>
                    <a:pt x="503" y="587"/>
                  </a:cubicBezTo>
                  <a:lnTo>
                    <a:pt x="503" y="587"/>
                  </a:lnTo>
                  <a:cubicBezTo>
                    <a:pt x="410" y="615"/>
                    <a:pt x="326" y="671"/>
                    <a:pt x="261" y="754"/>
                  </a:cubicBezTo>
                  <a:cubicBezTo>
                    <a:pt x="224" y="810"/>
                    <a:pt x="271" y="875"/>
                    <a:pt x="373" y="903"/>
                  </a:cubicBezTo>
                  <a:cubicBezTo>
                    <a:pt x="395" y="910"/>
                    <a:pt x="417" y="914"/>
                    <a:pt x="440" y="914"/>
                  </a:cubicBezTo>
                  <a:cubicBezTo>
                    <a:pt x="503" y="914"/>
                    <a:pt x="567" y="886"/>
                    <a:pt x="615" y="838"/>
                  </a:cubicBezTo>
                  <a:lnTo>
                    <a:pt x="615" y="838"/>
                  </a:lnTo>
                  <a:cubicBezTo>
                    <a:pt x="577" y="894"/>
                    <a:pt x="624" y="959"/>
                    <a:pt x="717" y="987"/>
                  </a:cubicBezTo>
                  <a:cubicBezTo>
                    <a:pt x="739" y="994"/>
                    <a:pt x="761" y="998"/>
                    <a:pt x="784" y="998"/>
                  </a:cubicBezTo>
                  <a:cubicBezTo>
                    <a:pt x="847" y="998"/>
                    <a:pt x="911" y="970"/>
                    <a:pt x="959" y="922"/>
                  </a:cubicBezTo>
                  <a:cubicBezTo>
                    <a:pt x="996" y="847"/>
                    <a:pt x="996" y="764"/>
                    <a:pt x="959" y="699"/>
                  </a:cubicBezTo>
                  <a:lnTo>
                    <a:pt x="959" y="699"/>
                  </a:lnTo>
                  <a:cubicBezTo>
                    <a:pt x="1033" y="773"/>
                    <a:pt x="1126" y="819"/>
                    <a:pt x="1228" y="847"/>
                  </a:cubicBezTo>
                  <a:cubicBezTo>
                    <a:pt x="1250" y="855"/>
                    <a:pt x="1273" y="858"/>
                    <a:pt x="1295" y="858"/>
                  </a:cubicBezTo>
                  <a:cubicBezTo>
                    <a:pt x="1358" y="858"/>
                    <a:pt x="1420" y="830"/>
                    <a:pt x="1461" y="782"/>
                  </a:cubicBezTo>
                  <a:cubicBezTo>
                    <a:pt x="1494" y="724"/>
                    <a:pt x="1460" y="665"/>
                    <a:pt x="1385" y="640"/>
                  </a:cubicBezTo>
                  <a:lnTo>
                    <a:pt x="1385" y="640"/>
                  </a:lnTo>
                  <a:cubicBezTo>
                    <a:pt x="1398" y="643"/>
                    <a:pt x="1412" y="644"/>
                    <a:pt x="1425" y="644"/>
                  </a:cubicBezTo>
                  <a:cubicBezTo>
                    <a:pt x="1489" y="644"/>
                    <a:pt x="1552" y="616"/>
                    <a:pt x="1600" y="568"/>
                  </a:cubicBezTo>
                  <a:cubicBezTo>
                    <a:pt x="1638" y="503"/>
                    <a:pt x="1600" y="438"/>
                    <a:pt x="1498" y="420"/>
                  </a:cubicBezTo>
                  <a:cubicBezTo>
                    <a:pt x="1438" y="406"/>
                    <a:pt x="1375" y="399"/>
                    <a:pt x="1313" y="399"/>
                  </a:cubicBezTo>
                  <a:cubicBezTo>
                    <a:pt x="1252" y="399"/>
                    <a:pt x="1191" y="406"/>
                    <a:pt x="1135" y="420"/>
                  </a:cubicBezTo>
                  <a:cubicBezTo>
                    <a:pt x="1228" y="392"/>
                    <a:pt x="1312" y="327"/>
                    <a:pt x="1377" y="252"/>
                  </a:cubicBezTo>
                  <a:cubicBezTo>
                    <a:pt x="1414" y="187"/>
                    <a:pt x="1368" y="122"/>
                    <a:pt x="1275" y="103"/>
                  </a:cubicBezTo>
                  <a:cubicBezTo>
                    <a:pt x="1251" y="96"/>
                    <a:pt x="1226" y="93"/>
                    <a:pt x="1203" y="93"/>
                  </a:cubicBezTo>
                  <a:cubicBezTo>
                    <a:pt x="1136" y="93"/>
                    <a:pt x="1074" y="120"/>
                    <a:pt x="1033" y="168"/>
                  </a:cubicBezTo>
                  <a:cubicBezTo>
                    <a:pt x="1070" y="103"/>
                    <a:pt x="1024" y="38"/>
                    <a:pt x="922" y="20"/>
                  </a:cubicBezTo>
                  <a:cubicBezTo>
                    <a:pt x="894" y="7"/>
                    <a:pt x="867"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0"/>
            <p:cNvSpPr/>
            <p:nvPr/>
          </p:nvSpPr>
          <p:spPr>
            <a:xfrm>
              <a:off x="2074136" y="3525546"/>
              <a:ext cx="278098" cy="129414"/>
            </a:xfrm>
            <a:custGeom>
              <a:avLst/>
              <a:gdLst/>
              <a:ahLst/>
              <a:cxnLst/>
              <a:rect l="l" t="t" r="r" b="b"/>
              <a:pathLst>
                <a:path w="2540"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0"/>
            <p:cNvSpPr/>
            <p:nvPr/>
          </p:nvSpPr>
          <p:spPr>
            <a:xfrm>
              <a:off x="2074136" y="3440036"/>
              <a:ext cx="278098" cy="175289"/>
            </a:xfrm>
            <a:custGeom>
              <a:avLst/>
              <a:gdLst/>
              <a:ahLst/>
              <a:cxnLst/>
              <a:rect l="l" t="t" r="r" b="b"/>
              <a:pathLst>
                <a:path w="2540" h="1601" extrusionOk="0">
                  <a:moveTo>
                    <a:pt x="1256" y="1"/>
                  </a:moveTo>
                  <a:cubicBezTo>
                    <a:pt x="698" y="1"/>
                    <a:pt x="0" y="233"/>
                    <a:pt x="0" y="791"/>
                  </a:cubicBezTo>
                  <a:cubicBezTo>
                    <a:pt x="0" y="1349"/>
                    <a:pt x="661" y="1600"/>
                    <a:pt x="1256" y="1600"/>
                  </a:cubicBezTo>
                  <a:cubicBezTo>
                    <a:pt x="1851" y="1600"/>
                    <a:pt x="2539" y="1349"/>
                    <a:pt x="2539" y="791"/>
                  </a:cubicBezTo>
                  <a:cubicBezTo>
                    <a:pt x="2539" y="224"/>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0"/>
            <p:cNvSpPr/>
            <p:nvPr/>
          </p:nvSpPr>
          <p:spPr>
            <a:xfrm>
              <a:off x="2089355" y="3446167"/>
              <a:ext cx="246566" cy="155910"/>
            </a:xfrm>
            <a:custGeom>
              <a:avLst/>
              <a:gdLst/>
              <a:ahLst/>
              <a:cxnLst/>
              <a:rect l="l" t="t" r="r" b="b"/>
              <a:pathLst>
                <a:path w="2252" h="1424" extrusionOk="0">
                  <a:moveTo>
                    <a:pt x="1117" y="1"/>
                  </a:moveTo>
                  <a:cubicBezTo>
                    <a:pt x="624" y="1"/>
                    <a:pt x="1" y="205"/>
                    <a:pt x="1" y="698"/>
                  </a:cubicBezTo>
                  <a:cubicBezTo>
                    <a:pt x="1" y="1191"/>
                    <a:pt x="587" y="1423"/>
                    <a:pt x="1117" y="1423"/>
                  </a:cubicBezTo>
                  <a:cubicBezTo>
                    <a:pt x="1647" y="1423"/>
                    <a:pt x="2251" y="1200"/>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0"/>
            <p:cNvSpPr/>
            <p:nvPr/>
          </p:nvSpPr>
          <p:spPr>
            <a:xfrm>
              <a:off x="2088369" y="3446167"/>
              <a:ext cx="246456" cy="85619"/>
            </a:xfrm>
            <a:custGeom>
              <a:avLst/>
              <a:gdLst/>
              <a:ahLst/>
              <a:cxnLst/>
              <a:rect l="l" t="t" r="r" b="b"/>
              <a:pathLst>
                <a:path w="2251" h="782" extrusionOk="0">
                  <a:moveTo>
                    <a:pt x="1116" y="1"/>
                  </a:moveTo>
                  <a:cubicBezTo>
                    <a:pt x="614" y="1"/>
                    <a:pt x="1" y="205"/>
                    <a:pt x="1" y="698"/>
                  </a:cubicBezTo>
                  <a:cubicBezTo>
                    <a:pt x="1" y="717"/>
                    <a:pt x="1" y="745"/>
                    <a:pt x="1" y="772"/>
                  </a:cubicBezTo>
                  <a:cubicBezTo>
                    <a:pt x="66" y="335"/>
                    <a:pt x="661" y="140"/>
                    <a:pt x="1126" y="140"/>
                  </a:cubicBezTo>
                  <a:cubicBezTo>
                    <a:pt x="1609" y="140"/>
                    <a:pt x="2195" y="335"/>
                    <a:pt x="2251" y="782"/>
                  </a:cubicBezTo>
                  <a:cubicBezTo>
                    <a:pt x="2251" y="754"/>
                    <a:pt x="2251" y="735"/>
                    <a:pt x="2251" y="707"/>
                  </a:cubicBezTo>
                  <a:cubicBezTo>
                    <a:pt x="2251" y="215"/>
                    <a:pt x="162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0"/>
            <p:cNvSpPr/>
            <p:nvPr/>
          </p:nvSpPr>
          <p:spPr>
            <a:xfrm>
              <a:off x="2127019" y="3480765"/>
              <a:ext cx="173209" cy="107736"/>
            </a:xfrm>
            <a:custGeom>
              <a:avLst/>
              <a:gdLst/>
              <a:ahLst/>
              <a:cxnLst/>
              <a:rect l="l" t="t" r="r" b="b"/>
              <a:pathLst>
                <a:path w="1582" h="984" extrusionOk="0">
                  <a:moveTo>
                    <a:pt x="1340" y="624"/>
                  </a:moveTo>
                  <a:cubicBezTo>
                    <a:pt x="1368" y="633"/>
                    <a:pt x="1405" y="633"/>
                    <a:pt x="1433" y="633"/>
                  </a:cubicBezTo>
                  <a:lnTo>
                    <a:pt x="1405" y="652"/>
                  </a:lnTo>
                  <a:cubicBezTo>
                    <a:pt x="1387" y="642"/>
                    <a:pt x="1368" y="633"/>
                    <a:pt x="1340" y="624"/>
                  </a:cubicBezTo>
                  <a:close/>
                  <a:moveTo>
                    <a:pt x="940" y="689"/>
                  </a:moveTo>
                  <a:lnTo>
                    <a:pt x="949" y="698"/>
                  </a:lnTo>
                  <a:lnTo>
                    <a:pt x="940" y="708"/>
                  </a:lnTo>
                  <a:lnTo>
                    <a:pt x="940" y="689"/>
                  </a:lnTo>
                  <a:close/>
                  <a:moveTo>
                    <a:pt x="829" y="1"/>
                  </a:moveTo>
                  <a:cubicBezTo>
                    <a:pt x="781" y="1"/>
                    <a:pt x="736" y="13"/>
                    <a:pt x="698" y="38"/>
                  </a:cubicBezTo>
                  <a:lnTo>
                    <a:pt x="633" y="47"/>
                  </a:lnTo>
                  <a:lnTo>
                    <a:pt x="633" y="150"/>
                  </a:lnTo>
                  <a:cubicBezTo>
                    <a:pt x="633" y="196"/>
                    <a:pt x="643" y="252"/>
                    <a:pt x="661" y="298"/>
                  </a:cubicBezTo>
                  <a:cubicBezTo>
                    <a:pt x="587" y="224"/>
                    <a:pt x="494" y="168"/>
                    <a:pt x="392"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4" y="356"/>
                    <a:pt x="203" y="354"/>
                    <a:pt x="183" y="354"/>
                  </a:cubicBezTo>
                  <a:cubicBezTo>
                    <a:pt x="142" y="354"/>
                    <a:pt x="102" y="364"/>
                    <a:pt x="66" y="382"/>
                  </a:cubicBezTo>
                  <a:lnTo>
                    <a:pt x="1" y="345"/>
                  </a:lnTo>
                  <a:lnTo>
                    <a:pt x="1" y="466"/>
                  </a:lnTo>
                  <a:cubicBezTo>
                    <a:pt x="1" y="512"/>
                    <a:pt x="47" y="559"/>
                    <a:pt x="113" y="577"/>
                  </a:cubicBezTo>
                  <a:cubicBezTo>
                    <a:pt x="173" y="587"/>
                    <a:pt x="236" y="591"/>
                    <a:pt x="297" y="591"/>
                  </a:cubicBezTo>
                  <a:cubicBezTo>
                    <a:pt x="359" y="591"/>
                    <a:pt x="419" y="587"/>
                    <a:pt x="475" y="577"/>
                  </a:cubicBezTo>
                  <a:lnTo>
                    <a:pt x="475" y="577"/>
                  </a:lnTo>
                  <a:cubicBezTo>
                    <a:pt x="410" y="605"/>
                    <a:pt x="345" y="642"/>
                    <a:pt x="289" y="680"/>
                  </a:cubicBezTo>
                  <a:lnTo>
                    <a:pt x="224" y="661"/>
                  </a:lnTo>
                  <a:lnTo>
                    <a:pt x="224" y="773"/>
                  </a:lnTo>
                  <a:cubicBezTo>
                    <a:pt x="224" y="819"/>
                    <a:pt x="261" y="866"/>
                    <a:pt x="336" y="894"/>
                  </a:cubicBezTo>
                  <a:cubicBezTo>
                    <a:pt x="358" y="898"/>
                    <a:pt x="380" y="900"/>
                    <a:pt x="401" y="900"/>
                  </a:cubicBezTo>
                  <a:cubicBezTo>
                    <a:pt x="471" y="900"/>
                    <a:pt x="535" y="876"/>
                    <a:pt x="578" y="819"/>
                  </a:cubicBezTo>
                  <a:lnTo>
                    <a:pt x="578" y="819"/>
                  </a:lnTo>
                  <a:cubicBezTo>
                    <a:pt x="540" y="884"/>
                    <a:pt x="587" y="949"/>
                    <a:pt x="689" y="977"/>
                  </a:cubicBezTo>
                  <a:cubicBezTo>
                    <a:pt x="709" y="982"/>
                    <a:pt x="729" y="984"/>
                    <a:pt x="749" y="984"/>
                  </a:cubicBezTo>
                  <a:cubicBezTo>
                    <a:pt x="815" y="984"/>
                    <a:pt x="879" y="960"/>
                    <a:pt x="922" y="903"/>
                  </a:cubicBezTo>
                  <a:cubicBezTo>
                    <a:pt x="940" y="884"/>
                    <a:pt x="949" y="856"/>
                    <a:pt x="959" y="819"/>
                  </a:cubicBezTo>
                  <a:cubicBezTo>
                    <a:pt x="959" y="810"/>
                    <a:pt x="959" y="801"/>
                    <a:pt x="959" y="791"/>
                  </a:cubicBezTo>
                  <a:lnTo>
                    <a:pt x="959" y="717"/>
                  </a:lnTo>
                  <a:cubicBezTo>
                    <a:pt x="1024" y="773"/>
                    <a:pt x="1108" y="819"/>
                    <a:pt x="1201" y="838"/>
                  </a:cubicBezTo>
                  <a:cubicBezTo>
                    <a:pt x="1222" y="845"/>
                    <a:pt x="1245" y="849"/>
                    <a:pt x="1267" y="849"/>
                  </a:cubicBezTo>
                  <a:cubicBezTo>
                    <a:pt x="1330" y="849"/>
                    <a:pt x="1392" y="821"/>
                    <a:pt x="1433" y="773"/>
                  </a:cubicBezTo>
                  <a:cubicBezTo>
                    <a:pt x="1442" y="763"/>
                    <a:pt x="1452" y="745"/>
                    <a:pt x="1452" y="735"/>
                  </a:cubicBezTo>
                  <a:lnTo>
                    <a:pt x="1452" y="633"/>
                  </a:lnTo>
                  <a:cubicBezTo>
                    <a:pt x="1498" y="624"/>
                    <a:pt x="1535" y="596"/>
                    <a:pt x="1563" y="568"/>
                  </a:cubicBezTo>
                  <a:cubicBezTo>
                    <a:pt x="1573" y="549"/>
                    <a:pt x="1573" y="540"/>
                    <a:pt x="1582" y="531"/>
                  </a:cubicBezTo>
                  <a:lnTo>
                    <a:pt x="1582" y="401"/>
                  </a:lnTo>
                  <a:lnTo>
                    <a:pt x="1535" y="438"/>
                  </a:lnTo>
                  <a:cubicBezTo>
                    <a:pt x="1517" y="429"/>
                    <a:pt x="1498" y="419"/>
                    <a:pt x="1480" y="410"/>
                  </a:cubicBezTo>
                  <a:cubicBezTo>
                    <a:pt x="1419" y="401"/>
                    <a:pt x="1356" y="396"/>
                    <a:pt x="1294" y="396"/>
                  </a:cubicBezTo>
                  <a:cubicBezTo>
                    <a:pt x="1231" y="396"/>
                    <a:pt x="1168" y="401"/>
                    <a:pt x="1108" y="410"/>
                  </a:cubicBezTo>
                  <a:cubicBezTo>
                    <a:pt x="1210" y="382"/>
                    <a:pt x="1294" y="326"/>
                    <a:pt x="1359" y="243"/>
                  </a:cubicBezTo>
                  <a:cubicBezTo>
                    <a:pt x="1368" y="233"/>
                    <a:pt x="1368" y="215"/>
                    <a:pt x="1368" y="196"/>
                  </a:cubicBezTo>
                  <a:lnTo>
                    <a:pt x="1368" y="75"/>
                  </a:lnTo>
                  <a:lnTo>
                    <a:pt x="1321" y="122"/>
                  </a:lnTo>
                  <a:cubicBezTo>
                    <a:pt x="1303" y="103"/>
                    <a:pt x="1275" y="94"/>
                    <a:pt x="1247" y="94"/>
                  </a:cubicBezTo>
                  <a:cubicBezTo>
                    <a:pt x="1225" y="87"/>
                    <a:pt x="1203" y="83"/>
                    <a:pt x="1180" y="83"/>
                  </a:cubicBezTo>
                  <a:cubicBezTo>
                    <a:pt x="1117" y="83"/>
                    <a:pt x="1053" y="111"/>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0"/>
            <p:cNvSpPr/>
            <p:nvPr/>
          </p:nvSpPr>
          <p:spPr>
            <a:xfrm>
              <a:off x="2125048" y="3466532"/>
              <a:ext cx="179341" cy="110144"/>
            </a:xfrm>
            <a:custGeom>
              <a:avLst/>
              <a:gdLst/>
              <a:ahLst/>
              <a:cxnLst/>
              <a:rect l="l" t="t" r="r" b="b"/>
              <a:pathLst>
                <a:path w="1638" h="1006" extrusionOk="0">
                  <a:moveTo>
                    <a:pt x="840" y="0"/>
                  </a:moveTo>
                  <a:cubicBezTo>
                    <a:pt x="697" y="0"/>
                    <a:pt x="585" y="175"/>
                    <a:pt x="679" y="317"/>
                  </a:cubicBezTo>
                  <a:cubicBezTo>
                    <a:pt x="605" y="242"/>
                    <a:pt x="512" y="187"/>
                    <a:pt x="410" y="159"/>
                  </a:cubicBezTo>
                  <a:cubicBezTo>
                    <a:pt x="388" y="151"/>
                    <a:pt x="365" y="148"/>
                    <a:pt x="343" y="148"/>
                  </a:cubicBezTo>
                  <a:cubicBezTo>
                    <a:pt x="279" y="148"/>
                    <a:pt x="216" y="176"/>
                    <a:pt x="168" y="224"/>
                  </a:cubicBezTo>
                  <a:cubicBezTo>
                    <a:pt x="134" y="282"/>
                    <a:pt x="169" y="341"/>
                    <a:pt x="250" y="366"/>
                  </a:cubicBezTo>
                  <a:lnTo>
                    <a:pt x="250" y="366"/>
                  </a:lnTo>
                  <a:cubicBezTo>
                    <a:pt x="236" y="363"/>
                    <a:pt x="221" y="362"/>
                    <a:pt x="207" y="362"/>
                  </a:cubicBezTo>
                  <a:cubicBezTo>
                    <a:pt x="140" y="362"/>
                    <a:pt x="79" y="390"/>
                    <a:pt x="38" y="438"/>
                  </a:cubicBezTo>
                  <a:cubicBezTo>
                    <a:pt x="0" y="503"/>
                    <a:pt x="47" y="568"/>
                    <a:pt x="140" y="586"/>
                  </a:cubicBezTo>
                  <a:cubicBezTo>
                    <a:pt x="200" y="600"/>
                    <a:pt x="261" y="607"/>
                    <a:pt x="321" y="607"/>
                  </a:cubicBezTo>
                  <a:cubicBezTo>
                    <a:pt x="382" y="607"/>
                    <a:pt x="442" y="600"/>
                    <a:pt x="503" y="586"/>
                  </a:cubicBezTo>
                  <a:lnTo>
                    <a:pt x="503" y="586"/>
                  </a:lnTo>
                  <a:cubicBezTo>
                    <a:pt x="410" y="624"/>
                    <a:pt x="326" y="679"/>
                    <a:pt x="261" y="754"/>
                  </a:cubicBezTo>
                  <a:cubicBezTo>
                    <a:pt x="224" y="810"/>
                    <a:pt x="270" y="884"/>
                    <a:pt x="363" y="903"/>
                  </a:cubicBezTo>
                  <a:cubicBezTo>
                    <a:pt x="387" y="910"/>
                    <a:pt x="412" y="913"/>
                    <a:pt x="435" y="913"/>
                  </a:cubicBezTo>
                  <a:cubicBezTo>
                    <a:pt x="502" y="913"/>
                    <a:pt x="564" y="886"/>
                    <a:pt x="605" y="838"/>
                  </a:cubicBezTo>
                  <a:lnTo>
                    <a:pt x="605" y="838"/>
                  </a:lnTo>
                  <a:cubicBezTo>
                    <a:pt x="568" y="893"/>
                    <a:pt x="614" y="968"/>
                    <a:pt x="716" y="986"/>
                  </a:cubicBezTo>
                  <a:cubicBezTo>
                    <a:pt x="745" y="1000"/>
                    <a:pt x="773" y="1006"/>
                    <a:pt x="799" y="1006"/>
                  </a:cubicBezTo>
                  <a:cubicBezTo>
                    <a:pt x="940" y="1006"/>
                    <a:pt x="1044" y="839"/>
                    <a:pt x="958" y="698"/>
                  </a:cubicBezTo>
                  <a:lnTo>
                    <a:pt x="958" y="698"/>
                  </a:lnTo>
                  <a:cubicBezTo>
                    <a:pt x="1033" y="772"/>
                    <a:pt x="1126" y="828"/>
                    <a:pt x="1228" y="847"/>
                  </a:cubicBezTo>
                  <a:cubicBezTo>
                    <a:pt x="1250" y="854"/>
                    <a:pt x="1272" y="858"/>
                    <a:pt x="1295" y="858"/>
                  </a:cubicBezTo>
                  <a:cubicBezTo>
                    <a:pt x="1358" y="858"/>
                    <a:pt x="1419" y="830"/>
                    <a:pt x="1460" y="782"/>
                  </a:cubicBezTo>
                  <a:cubicBezTo>
                    <a:pt x="1497" y="727"/>
                    <a:pt x="1453" y="664"/>
                    <a:pt x="1365" y="635"/>
                  </a:cubicBezTo>
                  <a:lnTo>
                    <a:pt x="1365" y="635"/>
                  </a:lnTo>
                  <a:cubicBezTo>
                    <a:pt x="1385" y="641"/>
                    <a:pt x="1405" y="644"/>
                    <a:pt x="1425" y="644"/>
                  </a:cubicBezTo>
                  <a:cubicBezTo>
                    <a:pt x="1488" y="644"/>
                    <a:pt x="1552" y="616"/>
                    <a:pt x="1600" y="568"/>
                  </a:cubicBezTo>
                  <a:cubicBezTo>
                    <a:pt x="1637" y="512"/>
                    <a:pt x="1591" y="447"/>
                    <a:pt x="1498" y="419"/>
                  </a:cubicBezTo>
                  <a:cubicBezTo>
                    <a:pt x="1437" y="410"/>
                    <a:pt x="1374" y="405"/>
                    <a:pt x="1312" y="405"/>
                  </a:cubicBezTo>
                  <a:cubicBezTo>
                    <a:pt x="1249" y="405"/>
                    <a:pt x="1186" y="410"/>
                    <a:pt x="1126" y="419"/>
                  </a:cubicBezTo>
                  <a:cubicBezTo>
                    <a:pt x="1228" y="391"/>
                    <a:pt x="1312" y="335"/>
                    <a:pt x="1377" y="252"/>
                  </a:cubicBezTo>
                  <a:cubicBezTo>
                    <a:pt x="1414" y="196"/>
                    <a:pt x="1367" y="131"/>
                    <a:pt x="1265" y="103"/>
                  </a:cubicBezTo>
                  <a:cubicBezTo>
                    <a:pt x="1243" y="96"/>
                    <a:pt x="1221" y="92"/>
                    <a:pt x="1198" y="92"/>
                  </a:cubicBezTo>
                  <a:cubicBezTo>
                    <a:pt x="1135" y="92"/>
                    <a:pt x="1071" y="120"/>
                    <a:pt x="1023" y="168"/>
                  </a:cubicBezTo>
                  <a:cubicBezTo>
                    <a:pt x="1060" y="112"/>
                    <a:pt x="1014" y="4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0"/>
            <p:cNvSpPr/>
            <p:nvPr/>
          </p:nvSpPr>
          <p:spPr>
            <a:xfrm>
              <a:off x="2308331" y="3597918"/>
              <a:ext cx="277989" cy="130400"/>
            </a:xfrm>
            <a:custGeom>
              <a:avLst/>
              <a:gdLst/>
              <a:ahLst/>
              <a:cxnLst/>
              <a:rect l="l" t="t" r="r" b="b"/>
              <a:pathLst>
                <a:path w="2539" h="1191" extrusionOk="0">
                  <a:moveTo>
                    <a:pt x="0" y="0"/>
                  </a:moveTo>
                  <a:lnTo>
                    <a:pt x="0" y="372"/>
                  </a:lnTo>
                  <a:cubicBezTo>
                    <a:pt x="0" y="930"/>
                    <a:pt x="670" y="1191"/>
                    <a:pt x="1265" y="1191"/>
                  </a:cubicBezTo>
                  <a:cubicBezTo>
                    <a:pt x="1851" y="1191"/>
                    <a:pt x="2539" y="939"/>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0"/>
            <p:cNvSpPr/>
            <p:nvPr/>
          </p:nvSpPr>
          <p:spPr>
            <a:xfrm>
              <a:off x="2308331" y="3512407"/>
              <a:ext cx="277989" cy="176165"/>
            </a:xfrm>
            <a:custGeom>
              <a:avLst/>
              <a:gdLst/>
              <a:ahLst/>
              <a:cxnLst/>
              <a:rect l="l" t="t" r="r" b="b"/>
              <a:pathLst>
                <a:path w="2539" h="1609" extrusionOk="0">
                  <a:moveTo>
                    <a:pt x="1256" y="0"/>
                  </a:moveTo>
                  <a:cubicBezTo>
                    <a:pt x="698" y="0"/>
                    <a:pt x="0" y="233"/>
                    <a:pt x="0" y="791"/>
                  </a:cubicBezTo>
                  <a:cubicBezTo>
                    <a:pt x="0" y="1348"/>
                    <a:pt x="660" y="1609"/>
                    <a:pt x="1256" y="1609"/>
                  </a:cubicBezTo>
                  <a:cubicBezTo>
                    <a:pt x="1851" y="1609"/>
                    <a:pt x="2539" y="134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0"/>
            <p:cNvSpPr/>
            <p:nvPr/>
          </p:nvSpPr>
          <p:spPr>
            <a:xfrm>
              <a:off x="2323550" y="3519524"/>
              <a:ext cx="246566" cy="155801"/>
            </a:xfrm>
            <a:custGeom>
              <a:avLst/>
              <a:gdLst/>
              <a:ahLst/>
              <a:cxnLst/>
              <a:rect l="l" t="t" r="r" b="b"/>
              <a:pathLst>
                <a:path w="2252" h="1423" extrusionOk="0">
                  <a:moveTo>
                    <a:pt x="1117" y="0"/>
                  </a:moveTo>
                  <a:cubicBezTo>
                    <a:pt x="624" y="0"/>
                    <a:pt x="1" y="205"/>
                    <a:pt x="1" y="698"/>
                  </a:cubicBezTo>
                  <a:cubicBezTo>
                    <a:pt x="1" y="1181"/>
                    <a:pt x="587" y="1423"/>
                    <a:pt x="1117"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0"/>
            <p:cNvSpPr/>
            <p:nvPr/>
          </p:nvSpPr>
          <p:spPr>
            <a:xfrm>
              <a:off x="2322564" y="3519524"/>
              <a:ext cx="246456" cy="85619"/>
            </a:xfrm>
            <a:custGeom>
              <a:avLst/>
              <a:gdLst/>
              <a:ahLst/>
              <a:cxnLst/>
              <a:rect l="l" t="t" r="r" b="b"/>
              <a:pathLst>
                <a:path w="2251" h="782" extrusionOk="0">
                  <a:moveTo>
                    <a:pt x="1116" y="0"/>
                  </a:moveTo>
                  <a:cubicBezTo>
                    <a:pt x="605" y="0"/>
                    <a:pt x="0" y="205"/>
                    <a:pt x="0" y="698"/>
                  </a:cubicBezTo>
                  <a:cubicBezTo>
                    <a:pt x="0" y="716"/>
                    <a:pt x="0" y="744"/>
                    <a:pt x="0" y="772"/>
                  </a:cubicBezTo>
                  <a:cubicBezTo>
                    <a:pt x="75" y="326"/>
                    <a:pt x="661" y="140"/>
                    <a:pt x="1126" y="140"/>
                  </a:cubicBezTo>
                  <a:cubicBezTo>
                    <a:pt x="1600" y="140"/>
                    <a:pt x="2195" y="335"/>
                    <a:pt x="2251" y="781"/>
                  </a:cubicBezTo>
                  <a:cubicBezTo>
                    <a:pt x="2251" y="753"/>
                    <a:pt x="2251" y="726"/>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0"/>
            <p:cNvSpPr/>
            <p:nvPr/>
          </p:nvSpPr>
          <p:spPr>
            <a:xfrm>
              <a:off x="2361214" y="3554122"/>
              <a:ext cx="173209" cy="108174"/>
            </a:xfrm>
            <a:custGeom>
              <a:avLst/>
              <a:gdLst/>
              <a:ahLst/>
              <a:cxnLst/>
              <a:rect l="l" t="t" r="r" b="b"/>
              <a:pathLst>
                <a:path w="1582" h="988" extrusionOk="0">
                  <a:moveTo>
                    <a:pt x="1340" y="623"/>
                  </a:moveTo>
                  <a:cubicBezTo>
                    <a:pt x="1368" y="633"/>
                    <a:pt x="1405" y="633"/>
                    <a:pt x="1433" y="633"/>
                  </a:cubicBezTo>
                  <a:lnTo>
                    <a:pt x="1414" y="651"/>
                  </a:lnTo>
                  <a:cubicBezTo>
                    <a:pt x="1386" y="642"/>
                    <a:pt x="1368" y="633"/>
                    <a:pt x="1340" y="623"/>
                  </a:cubicBezTo>
                  <a:close/>
                  <a:moveTo>
                    <a:pt x="949" y="689"/>
                  </a:moveTo>
                  <a:lnTo>
                    <a:pt x="959" y="698"/>
                  </a:lnTo>
                  <a:lnTo>
                    <a:pt x="949" y="707"/>
                  </a:lnTo>
                  <a:cubicBezTo>
                    <a:pt x="940" y="698"/>
                    <a:pt x="940" y="698"/>
                    <a:pt x="949" y="689"/>
                  </a:cubicBezTo>
                  <a:close/>
                  <a:moveTo>
                    <a:pt x="833" y="0"/>
                  </a:moveTo>
                  <a:cubicBezTo>
                    <a:pt x="785" y="0"/>
                    <a:pt x="735" y="13"/>
                    <a:pt x="698" y="38"/>
                  </a:cubicBezTo>
                  <a:lnTo>
                    <a:pt x="633" y="56"/>
                  </a:lnTo>
                  <a:lnTo>
                    <a:pt x="633" y="149"/>
                  </a:lnTo>
                  <a:cubicBezTo>
                    <a:pt x="633" y="205"/>
                    <a:pt x="642" y="251"/>
                    <a:pt x="661" y="298"/>
                  </a:cubicBezTo>
                  <a:cubicBezTo>
                    <a:pt x="587" y="224"/>
                    <a:pt x="494" y="177"/>
                    <a:pt x="391" y="149"/>
                  </a:cubicBezTo>
                  <a:cubicBezTo>
                    <a:pt x="370" y="143"/>
                    <a:pt x="347" y="140"/>
                    <a:pt x="324" y="140"/>
                  </a:cubicBezTo>
                  <a:cubicBezTo>
                    <a:pt x="279" y="140"/>
                    <a:pt x="233" y="152"/>
                    <a:pt x="196" y="177"/>
                  </a:cubicBezTo>
                  <a:lnTo>
                    <a:pt x="140" y="131"/>
                  </a:lnTo>
                  <a:lnTo>
                    <a:pt x="140" y="251"/>
                  </a:lnTo>
                  <a:cubicBezTo>
                    <a:pt x="140" y="296"/>
                    <a:pt x="175" y="341"/>
                    <a:pt x="244" y="361"/>
                  </a:cubicBezTo>
                  <a:lnTo>
                    <a:pt x="244" y="361"/>
                  </a:lnTo>
                  <a:cubicBezTo>
                    <a:pt x="224" y="356"/>
                    <a:pt x="203" y="353"/>
                    <a:pt x="183" y="353"/>
                  </a:cubicBezTo>
                  <a:cubicBezTo>
                    <a:pt x="142" y="353"/>
                    <a:pt x="102" y="364"/>
                    <a:pt x="66" y="382"/>
                  </a:cubicBezTo>
                  <a:lnTo>
                    <a:pt x="1" y="344"/>
                  </a:lnTo>
                  <a:lnTo>
                    <a:pt x="1" y="465"/>
                  </a:lnTo>
                  <a:cubicBezTo>
                    <a:pt x="1" y="512"/>
                    <a:pt x="47" y="558"/>
                    <a:pt x="122" y="577"/>
                  </a:cubicBezTo>
                  <a:cubicBezTo>
                    <a:pt x="177" y="591"/>
                    <a:pt x="238" y="598"/>
                    <a:pt x="298" y="598"/>
                  </a:cubicBezTo>
                  <a:cubicBezTo>
                    <a:pt x="359" y="598"/>
                    <a:pt x="419" y="591"/>
                    <a:pt x="475" y="577"/>
                  </a:cubicBezTo>
                  <a:lnTo>
                    <a:pt x="475" y="577"/>
                  </a:lnTo>
                  <a:cubicBezTo>
                    <a:pt x="410" y="605"/>
                    <a:pt x="345" y="642"/>
                    <a:pt x="289" y="689"/>
                  </a:cubicBezTo>
                  <a:lnTo>
                    <a:pt x="224" y="661"/>
                  </a:lnTo>
                  <a:lnTo>
                    <a:pt x="224" y="772"/>
                  </a:lnTo>
                  <a:cubicBezTo>
                    <a:pt x="224" y="819"/>
                    <a:pt x="270" y="865"/>
                    <a:pt x="345" y="893"/>
                  </a:cubicBezTo>
                  <a:cubicBezTo>
                    <a:pt x="367" y="900"/>
                    <a:pt x="389" y="904"/>
                    <a:pt x="412" y="904"/>
                  </a:cubicBezTo>
                  <a:cubicBezTo>
                    <a:pt x="475" y="904"/>
                    <a:pt x="536" y="876"/>
                    <a:pt x="577" y="828"/>
                  </a:cubicBezTo>
                  <a:lnTo>
                    <a:pt x="577" y="828"/>
                  </a:lnTo>
                  <a:cubicBezTo>
                    <a:pt x="540" y="884"/>
                    <a:pt x="587" y="949"/>
                    <a:pt x="689" y="977"/>
                  </a:cubicBezTo>
                  <a:cubicBezTo>
                    <a:pt x="711" y="984"/>
                    <a:pt x="733" y="988"/>
                    <a:pt x="756" y="988"/>
                  </a:cubicBezTo>
                  <a:cubicBezTo>
                    <a:pt x="819" y="988"/>
                    <a:pt x="880" y="960"/>
                    <a:pt x="921" y="912"/>
                  </a:cubicBezTo>
                  <a:cubicBezTo>
                    <a:pt x="940" y="884"/>
                    <a:pt x="949" y="856"/>
                    <a:pt x="959" y="828"/>
                  </a:cubicBezTo>
                  <a:lnTo>
                    <a:pt x="959" y="707"/>
                  </a:lnTo>
                  <a:cubicBezTo>
                    <a:pt x="1024" y="772"/>
                    <a:pt x="1107" y="819"/>
                    <a:pt x="1200" y="837"/>
                  </a:cubicBezTo>
                  <a:cubicBezTo>
                    <a:pt x="1222" y="845"/>
                    <a:pt x="1245" y="848"/>
                    <a:pt x="1267" y="848"/>
                  </a:cubicBezTo>
                  <a:cubicBezTo>
                    <a:pt x="1330" y="848"/>
                    <a:pt x="1392" y="820"/>
                    <a:pt x="1433" y="772"/>
                  </a:cubicBezTo>
                  <a:cubicBezTo>
                    <a:pt x="1442" y="763"/>
                    <a:pt x="1451" y="744"/>
                    <a:pt x="1451" y="726"/>
                  </a:cubicBezTo>
                  <a:lnTo>
                    <a:pt x="1451" y="633"/>
                  </a:lnTo>
                  <a:cubicBezTo>
                    <a:pt x="1498" y="623"/>
                    <a:pt x="1535" y="596"/>
                    <a:pt x="1563" y="558"/>
                  </a:cubicBezTo>
                  <a:cubicBezTo>
                    <a:pt x="1572" y="549"/>
                    <a:pt x="1572" y="540"/>
                    <a:pt x="1582" y="521"/>
                  </a:cubicBezTo>
                  <a:lnTo>
                    <a:pt x="1582" y="391"/>
                  </a:lnTo>
                  <a:lnTo>
                    <a:pt x="1544" y="437"/>
                  </a:lnTo>
                  <a:cubicBezTo>
                    <a:pt x="1517" y="428"/>
                    <a:pt x="1498" y="419"/>
                    <a:pt x="1479" y="410"/>
                  </a:cubicBezTo>
                  <a:cubicBezTo>
                    <a:pt x="1419" y="400"/>
                    <a:pt x="1356" y="396"/>
                    <a:pt x="1293" y="396"/>
                  </a:cubicBezTo>
                  <a:cubicBezTo>
                    <a:pt x="1231" y="396"/>
                    <a:pt x="1168" y="400"/>
                    <a:pt x="1107" y="410"/>
                  </a:cubicBezTo>
                  <a:cubicBezTo>
                    <a:pt x="1210" y="382"/>
                    <a:pt x="1293" y="326"/>
                    <a:pt x="1358" y="242"/>
                  </a:cubicBezTo>
                  <a:cubicBezTo>
                    <a:pt x="1368" y="233"/>
                    <a:pt x="1368" y="214"/>
                    <a:pt x="1368" y="196"/>
                  </a:cubicBezTo>
                  <a:lnTo>
                    <a:pt x="1368" y="84"/>
                  </a:lnTo>
                  <a:lnTo>
                    <a:pt x="1321" y="121"/>
                  </a:lnTo>
                  <a:cubicBezTo>
                    <a:pt x="1303" y="112"/>
                    <a:pt x="1275" y="103"/>
                    <a:pt x="1247" y="93"/>
                  </a:cubicBezTo>
                  <a:cubicBezTo>
                    <a:pt x="1225" y="86"/>
                    <a:pt x="1203" y="83"/>
                    <a:pt x="1180" y="83"/>
                  </a:cubicBezTo>
                  <a:cubicBezTo>
                    <a:pt x="1117" y="83"/>
                    <a:pt x="1056" y="110"/>
                    <a:pt x="1014" y="158"/>
                  </a:cubicBezTo>
                  <a:cubicBezTo>
                    <a:pt x="1052" y="103"/>
                    <a:pt x="996" y="28"/>
                    <a:pt x="903" y="10"/>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0"/>
            <p:cNvSpPr/>
            <p:nvPr/>
          </p:nvSpPr>
          <p:spPr>
            <a:xfrm>
              <a:off x="2359243" y="3540655"/>
              <a:ext cx="179231" cy="109925"/>
            </a:xfrm>
            <a:custGeom>
              <a:avLst/>
              <a:gdLst/>
              <a:ahLst/>
              <a:cxnLst/>
              <a:rect l="l" t="t" r="r" b="b"/>
              <a:pathLst>
                <a:path w="1637" h="1004" extrusionOk="0">
                  <a:moveTo>
                    <a:pt x="854" y="1"/>
                  </a:moveTo>
                  <a:cubicBezTo>
                    <a:pt x="790" y="1"/>
                    <a:pt x="727" y="29"/>
                    <a:pt x="679" y="77"/>
                  </a:cubicBezTo>
                  <a:cubicBezTo>
                    <a:pt x="642" y="151"/>
                    <a:pt x="642" y="235"/>
                    <a:pt x="679" y="309"/>
                  </a:cubicBezTo>
                  <a:cubicBezTo>
                    <a:pt x="614" y="235"/>
                    <a:pt x="512" y="179"/>
                    <a:pt x="409" y="161"/>
                  </a:cubicBezTo>
                  <a:cubicBezTo>
                    <a:pt x="387" y="153"/>
                    <a:pt x="365" y="150"/>
                    <a:pt x="343" y="150"/>
                  </a:cubicBezTo>
                  <a:cubicBezTo>
                    <a:pt x="280" y="150"/>
                    <a:pt x="218" y="178"/>
                    <a:pt x="177" y="226"/>
                  </a:cubicBezTo>
                  <a:cubicBezTo>
                    <a:pt x="141" y="280"/>
                    <a:pt x="184" y="343"/>
                    <a:pt x="272" y="372"/>
                  </a:cubicBezTo>
                  <a:lnTo>
                    <a:pt x="272" y="372"/>
                  </a:lnTo>
                  <a:cubicBezTo>
                    <a:pt x="253" y="366"/>
                    <a:pt x="232" y="364"/>
                    <a:pt x="212" y="364"/>
                  </a:cubicBezTo>
                  <a:cubicBezTo>
                    <a:pt x="149" y="364"/>
                    <a:pt x="85" y="391"/>
                    <a:pt x="37" y="440"/>
                  </a:cubicBezTo>
                  <a:cubicBezTo>
                    <a:pt x="0" y="495"/>
                    <a:pt x="47" y="560"/>
                    <a:pt x="149" y="588"/>
                  </a:cubicBezTo>
                  <a:cubicBezTo>
                    <a:pt x="205" y="598"/>
                    <a:pt x="265" y="602"/>
                    <a:pt x="327" y="602"/>
                  </a:cubicBezTo>
                  <a:cubicBezTo>
                    <a:pt x="388" y="602"/>
                    <a:pt x="451" y="598"/>
                    <a:pt x="512" y="588"/>
                  </a:cubicBezTo>
                  <a:lnTo>
                    <a:pt x="512" y="588"/>
                  </a:lnTo>
                  <a:cubicBezTo>
                    <a:pt x="409" y="616"/>
                    <a:pt x="326" y="672"/>
                    <a:pt x="270" y="756"/>
                  </a:cubicBezTo>
                  <a:cubicBezTo>
                    <a:pt x="233" y="812"/>
                    <a:pt x="279" y="877"/>
                    <a:pt x="372" y="905"/>
                  </a:cubicBezTo>
                  <a:cubicBezTo>
                    <a:pt x="392" y="909"/>
                    <a:pt x="413" y="911"/>
                    <a:pt x="434" y="911"/>
                  </a:cubicBezTo>
                  <a:cubicBezTo>
                    <a:pt x="499" y="911"/>
                    <a:pt x="565" y="889"/>
                    <a:pt x="614" y="839"/>
                  </a:cubicBezTo>
                  <a:lnTo>
                    <a:pt x="614" y="839"/>
                  </a:lnTo>
                  <a:cubicBezTo>
                    <a:pt x="577" y="895"/>
                    <a:pt x="623" y="960"/>
                    <a:pt x="716" y="988"/>
                  </a:cubicBezTo>
                  <a:cubicBezTo>
                    <a:pt x="742" y="999"/>
                    <a:pt x="768" y="1004"/>
                    <a:pt x="792" y="1004"/>
                  </a:cubicBezTo>
                  <a:cubicBezTo>
                    <a:pt x="938" y="1004"/>
                    <a:pt x="1053" y="834"/>
                    <a:pt x="958" y="691"/>
                  </a:cubicBezTo>
                  <a:lnTo>
                    <a:pt x="958" y="691"/>
                  </a:lnTo>
                  <a:cubicBezTo>
                    <a:pt x="1032" y="765"/>
                    <a:pt x="1125" y="821"/>
                    <a:pt x="1228" y="849"/>
                  </a:cubicBezTo>
                  <a:cubicBezTo>
                    <a:pt x="1248" y="853"/>
                    <a:pt x="1269" y="856"/>
                    <a:pt x="1290" y="856"/>
                  </a:cubicBezTo>
                  <a:cubicBezTo>
                    <a:pt x="1355" y="856"/>
                    <a:pt x="1420" y="833"/>
                    <a:pt x="1469" y="784"/>
                  </a:cubicBezTo>
                  <a:cubicBezTo>
                    <a:pt x="1503" y="725"/>
                    <a:pt x="1469" y="666"/>
                    <a:pt x="1387" y="642"/>
                  </a:cubicBezTo>
                  <a:lnTo>
                    <a:pt x="1387" y="642"/>
                  </a:lnTo>
                  <a:cubicBezTo>
                    <a:pt x="1401" y="644"/>
                    <a:pt x="1416" y="646"/>
                    <a:pt x="1430" y="646"/>
                  </a:cubicBezTo>
                  <a:cubicBezTo>
                    <a:pt x="1497" y="646"/>
                    <a:pt x="1558" y="618"/>
                    <a:pt x="1600" y="570"/>
                  </a:cubicBezTo>
                  <a:cubicBezTo>
                    <a:pt x="1637" y="505"/>
                    <a:pt x="1590" y="430"/>
                    <a:pt x="1497" y="412"/>
                  </a:cubicBezTo>
                  <a:cubicBezTo>
                    <a:pt x="1437" y="398"/>
                    <a:pt x="1374" y="391"/>
                    <a:pt x="1311" y="391"/>
                  </a:cubicBezTo>
                  <a:cubicBezTo>
                    <a:pt x="1249" y="391"/>
                    <a:pt x="1186" y="398"/>
                    <a:pt x="1125" y="412"/>
                  </a:cubicBezTo>
                  <a:cubicBezTo>
                    <a:pt x="1228" y="384"/>
                    <a:pt x="1311" y="319"/>
                    <a:pt x="1376" y="244"/>
                  </a:cubicBezTo>
                  <a:cubicBezTo>
                    <a:pt x="1414" y="188"/>
                    <a:pt x="1367" y="114"/>
                    <a:pt x="1265" y="95"/>
                  </a:cubicBezTo>
                  <a:cubicBezTo>
                    <a:pt x="1243" y="88"/>
                    <a:pt x="1221" y="85"/>
                    <a:pt x="1198" y="85"/>
                  </a:cubicBezTo>
                  <a:cubicBezTo>
                    <a:pt x="1135" y="85"/>
                    <a:pt x="1074" y="112"/>
                    <a:pt x="1032" y="161"/>
                  </a:cubicBezTo>
                  <a:cubicBezTo>
                    <a:pt x="1070" y="105"/>
                    <a:pt x="1014" y="40"/>
                    <a:pt x="921" y="12"/>
                  </a:cubicBezTo>
                  <a:cubicBezTo>
                    <a:pt x="899" y="4"/>
                    <a:pt x="876"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0"/>
            <p:cNvSpPr/>
            <p:nvPr/>
          </p:nvSpPr>
          <p:spPr>
            <a:xfrm>
              <a:off x="2496650" y="3554122"/>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0"/>
            <p:cNvSpPr/>
            <p:nvPr/>
          </p:nvSpPr>
          <p:spPr>
            <a:xfrm>
              <a:off x="2495665" y="3467517"/>
              <a:ext cx="277989" cy="176275"/>
            </a:xfrm>
            <a:custGeom>
              <a:avLst/>
              <a:gdLst/>
              <a:ahLst/>
              <a:cxnLst/>
              <a:rect l="l" t="t" r="r" b="b"/>
              <a:pathLst>
                <a:path w="2539" h="1610" extrusionOk="0">
                  <a:moveTo>
                    <a:pt x="1256" y="1"/>
                  </a:moveTo>
                  <a:cubicBezTo>
                    <a:pt x="707" y="1"/>
                    <a:pt x="0" y="233"/>
                    <a:pt x="0" y="791"/>
                  </a:cubicBezTo>
                  <a:cubicBezTo>
                    <a:pt x="0" y="1349"/>
                    <a:pt x="670" y="1610"/>
                    <a:pt x="1265" y="1610"/>
                  </a:cubicBezTo>
                  <a:cubicBezTo>
                    <a:pt x="1860"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0"/>
            <p:cNvSpPr/>
            <p:nvPr/>
          </p:nvSpPr>
          <p:spPr>
            <a:xfrm>
              <a:off x="2511979" y="3474743"/>
              <a:ext cx="246456" cy="155801"/>
            </a:xfrm>
            <a:custGeom>
              <a:avLst/>
              <a:gdLst/>
              <a:ahLst/>
              <a:cxnLst/>
              <a:rect l="l" t="t" r="r" b="b"/>
              <a:pathLst>
                <a:path w="2251" h="1423" extrusionOk="0">
                  <a:moveTo>
                    <a:pt x="1116" y="0"/>
                  </a:moveTo>
                  <a:cubicBezTo>
                    <a:pt x="623" y="0"/>
                    <a:pt x="0" y="205"/>
                    <a:pt x="0" y="697"/>
                  </a:cubicBezTo>
                  <a:cubicBezTo>
                    <a:pt x="0" y="1181"/>
                    <a:pt x="586" y="1423"/>
                    <a:pt x="1116" y="1423"/>
                  </a:cubicBezTo>
                  <a:cubicBezTo>
                    <a:pt x="1646" y="1423"/>
                    <a:pt x="2251" y="1200"/>
                    <a:pt x="2251" y="69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0"/>
            <p:cNvSpPr/>
            <p:nvPr/>
          </p:nvSpPr>
          <p:spPr>
            <a:xfrm>
              <a:off x="2510884" y="3474743"/>
              <a:ext cx="246566" cy="85619"/>
            </a:xfrm>
            <a:custGeom>
              <a:avLst/>
              <a:gdLst/>
              <a:ahLst/>
              <a:cxnLst/>
              <a:rect l="l" t="t" r="r" b="b"/>
              <a:pathLst>
                <a:path w="2252" h="782" extrusionOk="0">
                  <a:moveTo>
                    <a:pt x="1117" y="0"/>
                  </a:moveTo>
                  <a:cubicBezTo>
                    <a:pt x="605" y="0"/>
                    <a:pt x="1" y="205"/>
                    <a:pt x="1" y="697"/>
                  </a:cubicBezTo>
                  <a:cubicBezTo>
                    <a:pt x="1" y="725"/>
                    <a:pt x="1" y="744"/>
                    <a:pt x="1" y="772"/>
                  </a:cubicBezTo>
                  <a:cubicBezTo>
                    <a:pt x="66" y="325"/>
                    <a:pt x="652" y="149"/>
                    <a:pt x="1126" y="149"/>
                  </a:cubicBezTo>
                  <a:cubicBezTo>
                    <a:pt x="1610" y="149"/>
                    <a:pt x="2195" y="335"/>
                    <a:pt x="2251" y="781"/>
                  </a:cubicBezTo>
                  <a:lnTo>
                    <a:pt x="2251" y="707"/>
                  </a:ln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0"/>
            <p:cNvSpPr/>
            <p:nvPr/>
          </p:nvSpPr>
          <p:spPr>
            <a:xfrm>
              <a:off x="2549643" y="3509342"/>
              <a:ext cx="172114" cy="108174"/>
            </a:xfrm>
            <a:custGeom>
              <a:avLst/>
              <a:gdLst/>
              <a:ahLst/>
              <a:cxnLst/>
              <a:rect l="l" t="t" r="r" b="b"/>
              <a:pathLst>
                <a:path w="1572" h="988" extrusionOk="0">
                  <a:moveTo>
                    <a:pt x="1339" y="623"/>
                  </a:moveTo>
                  <a:cubicBezTo>
                    <a:pt x="1359" y="630"/>
                    <a:pt x="1379" y="636"/>
                    <a:pt x="1402" y="636"/>
                  </a:cubicBezTo>
                  <a:cubicBezTo>
                    <a:pt x="1411" y="636"/>
                    <a:pt x="1421" y="635"/>
                    <a:pt x="1432" y="633"/>
                  </a:cubicBezTo>
                  <a:lnTo>
                    <a:pt x="1432" y="633"/>
                  </a:lnTo>
                  <a:lnTo>
                    <a:pt x="1404" y="651"/>
                  </a:lnTo>
                  <a:cubicBezTo>
                    <a:pt x="1386" y="642"/>
                    <a:pt x="1358" y="633"/>
                    <a:pt x="1339" y="623"/>
                  </a:cubicBezTo>
                  <a:close/>
                  <a:moveTo>
                    <a:pt x="939" y="688"/>
                  </a:moveTo>
                  <a:lnTo>
                    <a:pt x="949" y="698"/>
                  </a:lnTo>
                  <a:lnTo>
                    <a:pt x="939" y="707"/>
                  </a:lnTo>
                  <a:lnTo>
                    <a:pt x="939" y="688"/>
                  </a:lnTo>
                  <a:close/>
                  <a:moveTo>
                    <a:pt x="828" y="0"/>
                  </a:moveTo>
                  <a:cubicBezTo>
                    <a:pt x="779" y="0"/>
                    <a:pt x="732" y="13"/>
                    <a:pt x="688" y="37"/>
                  </a:cubicBezTo>
                  <a:lnTo>
                    <a:pt x="633" y="47"/>
                  </a:lnTo>
                  <a:lnTo>
                    <a:pt x="633" y="149"/>
                  </a:lnTo>
                  <a:cubicBezTo>
                    <a:pt x="623" y="205"/>
                    <a:pt x="633" y="251"/>
                    <a:pt x="660" y="298"/>
                  </a:cubicBezTo>
                  <a:cubicBezTo>
                    <a:pt x="586" y="223"/>
                    <a:pt x="493" y="168"/>
                    <a:pt x="391" y="149"/>
                  </a:cubicBezTo>
                  <a:cubicBezTo>
                    <a:pt x="369" y="143"/>
                    <a:pt x="346" y="140"/>
                    <a:pt x="323" y="140"/>
                  </a:cubicBezTo>
                  <a:cubicBezTo>
                    <a:pt x="277" y="140"/>
                    <a:pt x="230" y="152"/>
                    <a:pt x="186" y="177"/>
                  </a:cubicBezTo>
                  <a:lnTo>
                    <a:pt x="130" y="121"/>
                  </a:lnTo>
                  <a:lnTo>
                    <a:pt x="130" y="251"/>
                  </a:lnTo>
                  <a:cubicBezTo>
                    <a:pt x="130" y="296"/>
                    <a:pt x="173" y="341"/>
                    <a:pt x="243" y="361"/>
                  </a:cubicBezTo>
                  <a:lnTo>
                    <a:pt x="243" y="361"/>
                  </a:lnTo>
                  <a:cubicBezTo>
                    <a:pt x="223" y="356"/>
                    <a:pt x="202" y="353"/>
                    <a:pt x="182" y="353"/>
                  </a:cubicBezTo>
                  <a:cubicBezTo>
                    <a:pt x="141" y="353"/>
                    <a:pt x="101" y="363"/>
                    <a:pt x="65" y="381"/>
                  </a:cubicBezTo>
                  <a:lnTo>
                    <a:pt x="0" y="344"/>
                  </a:lnTo>
                  <a:lnTo>
                    <a:pt x="0" y="465"/>
                  </a:lnTo>
                  <a:cubicBezTo>
                    <a:pt x="0" y="512"/>
                    <a:pt x="37" y="558"/>
                    <a:pt x="112" y="577"/>
                  </a:cubicBezTo>
                  <a:cubicBezTo>
                    <a:pt x="172" y="591"/>
                    <a:pt x="233" y="598"/>
                    <a:pt x="293" y="598"/>
                  </a:cubicBezTo>
                  <a:cubicBezTo>
                    <a:pt x="354" y="598"/>
                    <a:pt x="414" y="591"/>
                    <a:pt x="474" y="577"/>
                  </a:cubicBezTo>
                  <a:lnTo>
                    <a:pt x="474" y="577"/>
                  </a:lnTo>
                  <a:cubicBezTo>
                    <a:pt x="409" y="605"/>
                    <a:pt x="344" y="642"/>
                    <a:pt x="279" y="688"/>
                  </a:cubicBezTo>
                  <a:lnTo>
                    <a:pt x="223" y="660"/>
                  </a:lnTo>
                  <a:lnTo>
                    <a:pt x="223" y="772"/>
                  </a:lnTo>
                  <a:cubicBezTo>
                    <a:pt x="223" y="819"/>
                    <a:pt x="261" y="865"/>
                    <a:pt x="335" y="893"/>
                  </a:cubicBezTo>
                  <a:cubicBezTo>
                    <a:pt x="357" y="900"/>
                    <a:pt x="380" y="904"/>
                    <a:pt x="403" y="904"/>
                  </a:cubicBezTo>
                  <a:cubicBezTo>
                    <a:pt x="469" y="904"/>
                    <a:pt x="535" y="876"/>
                    <a:pt x="577" y="828"/>
                  </a:cubicBezTo>
                  <a:lnTo>
                    <a:pt x="577" y="828"/>
                  </a:lnTo>
                  <a:cubicBezTo>
                    <a:pt x="540" y="884"/>
                    <a:pt x="586" y="949"/>
                    <a:pt x="679" y="977"/>
                  </a:cubicBezTo>
                  <a:cubicBezTo>
                    <a:pt x="703" y="984"/>
                    <a:pt x="728" y="987"/>
                    <a:pt x="751" y="987"/>
                  </a:cubicBezTo>
                  <a:cubicBezTo>
                    <a:pt x="818" y="987"/>
                    <a:pt x="880" y="960"/>
                    <a:pt x="921" y="912"/>
                  </a:cubicBezTo>
                  <a:cubicBezTo>
                    <a:pt x="939" y="884"/>
                    <a:pt x="949" y="856"/>
                    <a:pt x="949" y="828"/>
                  </a:cubicBezTo>
                  <a:lnTo>
                    <a:pt x="949" y="819"/>
                  </a:lnTo>
                  <a:cubicBezTo>
                    <a:pt x="958" y="809"/>
                    <a:pt x="958" y="800"/>
                    <a:pt x="949" y="781"/>
                  </a:cubicBezTo>
                  <a:lnTo>
                    <a:pt x="949" y="707"/>
                  </a:lnTo>
                  <a:cubicBezTo>
                    <a:pt x="1023" y="772"/>
                    <a:pt x="1107" y="809"/>
                    <a:pt x="1190" y="837"/>
                  </a:cubicBezTo>
                  <a:cubicBezTo>
                    <a:pt x="1215" y="844"/>
                    <a:pt x="1239" y="848"/>
                    <a:pt x="1263" y="848"/>
                  </a:cubicBezTo>
                  <a:cubicBezTo>
                    <a:pt x="1330" y="848"/>
                    <a:pt x="1391" y="820"/>
                    <a:pt x="1432" y="772"/>
                  </a:cubicBezTo>
                  <a:cubicBezTo>
                    <a:pt x="1442" y="753"/>
                    <a:pt x="1451" y="744"/>
                    <a:pt x="1442" y="726"/>
                  </a:cubicBezTo>
                  <a:lnTo>
                    <a:pt x="1442" y="623"/>
                  </a:lnTo>
                  <a:cubicBezTo>
                    <a:pt x="1488" y="623"/>
                    <a:pt x="1535" y="595"/>
                    <a:pt x="1562" y="558"/>
                  </a:cubicBezTo>
                  <a:cubicBezTo>
                    <a:pt x="1572" y="549"/>
                    <a:pt x="1572" y="540"/>
                    <a:pt x="1572" y="521"/>
                  </a:cubicBezTo>
                  <a:lnTo>
                    <a:pt x="1572" y="391"/>
                  </a:lnTo>
                  <a:lnTo>
                    <a:pt x="1535" y="437"/>
                  </a:lnTo>
                  <a:cubicBezTo>
                    <a:pt x="1516" y="428"/>
                    <a:pt x="1497" y="419"/>
                    <a:pt x="1469" y="409"/>
                  </a:cubicBezTo>
                  <a:cubicBezTo>
                    <a:pt x="1409" y="400"/>
                    <a:pt x="1349" y="395"/>
                    <a:pt x="1288" y="395"/>
                  </a:cubicBezTo>
                  <a:cubicBezTo>
                    <a:pt x="1228" y="395"/>
                    <a:pt x="1167" y="400"/>
                    <a:pt x="1107" y="409"/>
                  </a:cubicBezTo>
                  <a:cubicBezTo>
                    <a:pt x="1200" y="381"/>
                    <a:pt x="1293" y="326"/>
                    <a:pt x="1358" y="242"/>
                  </a:cubicBezTo>
                  <a:cubicBezTo>
                    <a:pt x="1358" y="233"/>
                    <a:pt x="1367" y="214"/>
                    <a:pt x="1367" y="195"/>
                  </a:cubicBezTo>
                  <a:lnTo>
                    <a:pt x="1367" y="84"/>
                  </a:lnTo>
                  <a:lnTo>
                    <a:pt x="1321" y="121"/>
                  </a:lnTo>
                  <a:cubicBezTo>
                    <a:pt x="1302" y="112"/>
                    <a:pt x="1274" y="93"/>
                    <a:pt x="1246" y="93"/>
                  </a:cubicBezTo>
                  <a:cubicBezTo>
                    <a:pt x="1224" y="86"/>
                    <a:pt x="1202" y="82"/>
                    <a:pt x="1179" y="82"/>
                  </a:cubicBezTo>
                  <a:cubicBezTo>
                    <a:pt x="1116" y="82"/>
                    <a:pt x="1053" y="110"/>
                    <a:pt x="1004" y="158"/>
                  </a:cubicBezTo>
                  <a:cubicBezTo>
                    <a:pt x="1042" y="93"/>
                    <a:pt x="995" y="28"/>
                    <a:pt x="902" y="9"/>
                  </a:cubicBezTo>
                  <a:cubicBezTo>
                    <a:pt x="877" y="3"/>
                    <a:pt x="853" y="0"/>
                    <a:pt x="82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0"/>
            <p:cNvSpPr/>
            <p:nvPr/>
          </p:nvSpPr>
          <p:spPr>
            <a:xfrm>
              <a:off x="2547562" y="3496751"/>
              <a:ext cx="179341" cy="109488"/>
            </a:xfrm>
            <a:custGeom>
              <a:avLst/>
              <a:gdLst/>
              <a:ahLst/>
              <a:cxnLst/>
              <a:rect l="l" t="t" r="r" b="b"/>
              <a:pathLst>
                <a:path w="1638" h="1000" extrusionOk="0">
                  <a:moveTo>
                    <a:pt x="844" y="0"/>
                  </a:moveTo>
                  <a:cubicBezTo>
                    <a:pt x="784" y="0"/>
                    <a:pt x="725" y="23"/>
                    <a:pt x="679" y="69"/>
                  </a:cubicBezTo>
                  <a:cubicBezTo>
                    <a:pt x="642" y="143"/>
                    <a:pt x="642" y="236"/>
                    <a:pt x="679" y="301"/>
                  </a:cubicBezTo>
                  <a:cubicBezTo>
                    <a:pt x="605" y="227"/>
                    <a:pt x="512" y="180"/>
                    <a:pt x="410" y="152"/>
                  </a:cubicBezTo>
                  <a:cubicBezTo>
                    <a:pt x="388" y="145"/>
                    <a:pt x="365" y="142"/>
                    <a:pt x="343" y="142"/>
                  </a:cubicBezTo>
                  <a:cubicBezTo>
                    <a:pt x="279" y="142"/>
                    <a:pt x="216" y="169"/>
                    <a:pt x="168" y="217"/>
                  </a:cubicBezTo>
                  <a:cubicBezTo>
                    <a:pt x="134" y="268"/>
                    <a:pt x="169" y="334"/>
                    <a:pt x="253" y="360"/>
                  </a:cubicBezTo>
                  <a:lnTo>
                    <a:pt x="253" y="360"/>
                  </a:lnTo>
                  <a:cubicBezTo>
                    <a:pt x="237" y="357"/>
                    <a:pt x="222" y="356"/>
                    <a:pt x="207" y="356"/>
                  </a:cubicBezTo>
                  <a:cubicBezTo>
                    <a:pt x="140" y="356"/>
                    <a:pt x="79" y="383"/>
                    <a:pt x="38" y="431"/>
                  </a:cubicBezTo>
                  <a:cubicBezTo>
                    <a:pt x="1" y="496"/>
                    <a:pt x="47" y="562"/>
                    <a:pt x="140" y="580"/>
                  </a:cubicBezTo>
                  <a:cubicBezTo>
                    <a:pt x="200" y="594"/>
                    <a:pt x="261" y="601"/>
                    <a:pt x="321" y="601"/>
                  </a:cubicBezTo>
                  <a:cubicBezTo>
                    <a:pt x="382" y="601"/>
                    <a:pt x="442" y="594"/>
                    <a:pt x="503" y="580"/>
                  </a:cubicBezTo>
                  <a:lnTo>
                    <a:pt x="503" y="580"/>
                  </a:lnTo>
                  <a:cubicBezTo>
                    <a:pt x="410" y="608"/>
                    <a:pt x="326" y="673"/>
                    <a:pt x="261" y="748"/>
                  </a:cubicBezTo>
                  <a:cubicBezTo>
                    <a:pt x="224" y="803"/>
                    <a:pt x="270" y="878"/>
                    <a:pt x="363" y="896"/>
                  </a:cubicBezTo>
                  <a:cubicBezTo>
                    <a:pt x="388" y="904"/>
                    <a:pt x="412" y="907"/>
                    <a:pt x="435" y="907"/>
                  </a:cubicBezTo>
                  <a:cubicBezTo>
                    <a:pt x="502" y="907"/>
                    <a:pt x="564" y="879"/>
                    <a:pt x="605" y="831"/>
                  </a:cubicBezTo>
                  <a:lnTo>
                    <a:pt x="605" y="831"/>
                  </a:lnTo>
                  <a:cubicBezTo>
                    <a:pt x="568" y="887"/>
                    <a:pt x="614" y="961"/>
                    <a:pt x="717" y="980"/>
                  </a:cubicBezTo>
                  <a:cubicBezTo>
                    <a:pt x="745" y="993"/>
                    <a:pt x="773" y="999"/>
                    <a:pt x="800" y="999"/>
                  </a:cubicBezTo>
                  <a:cubicBezTo>
                    <a:pt x="942" y="999"/>
                    <a:pt x="1052" y="832"/>
                    <a:pt x="958" y="692"/>
                  </a:cubicBezTo>
                  <a:lnTo>
                    <a:pt x="958" y="692"/>
                  </a:lnTo>
                  <a:cubicBezTo>
                    <a:pt x="1033" y="766"/>
                    <a:pt x="1126" y="813"/>
                    <a:pt x="1228" y="841"/>
                  </a:cubicBezTo>
                  <a:cubicBezTo>
                    <a:pt x="1250" y="848"/>
                    <a:pt x="1272" y="851"/>
                    <a:pt x="1295" y="851"/>
                  </a:cubicBezTo>
                  <a:cubicBezTo>
                    <a:pt x="1358" y="851"/>
                    <a:pt x="1419" y="824"/>
                    <a:pt x="1461" y="775"/>
                  </a:cubicBezTo>
                  <a:cubicBezTo>
                    <a:pt x="1497" y="721"/>
                    <a:pt x="1454" y="658"/>
                    <a:pt x="1365" y="629"/>
                  </a:cubicBezTo>
                  <a:lnTo>
                    <a:pt x="1365" y="629"/>
                  </a:lnTo>
                  <a:cubicBezTo>
                    <a:pt x="1385" y="635"/>
                    <a:pt x="1405" y="637"/>
                    <a:pt x="1425" y="637"/>
                  </a:cubicBezTo>
                  <a:cubicBezTo>
                    <a:pt x="1489" y="637"/>
                    <a:pt x="1552" y="610"/>
                    <a:pt x="1600" y="562"/>
                  </a:cubicBezTo>
                  <a:cubicBezTo>
                    <a:pt x="1637" y="496"/>
                    <a:pt x="1591" y="431"/>
                    <a:pt x="1488" y="413"/>
                  </a:cubicBezTo>
                  <a:cubicBezTo>
                    <a:pt x="1428" y="399"/>
                    <a:pt x="1368" y="392"/>
                    <a:pt x="1307" y="392"/>
                  </a:cubicBezTo>
                  <a:cubicBezTo>
                    <a:pt x="1247" y="392"/>
                    <a:pt x="1186" y="399"/>
                    <a:pt x="1126" y="413"/>
                  </a:cubicBezTo>
                  <a:cubicBezTo>
                    <a:pt x="1219" y="376"/>
                    <a:pt x="1312" y="320"/>
                    <a:pt x="1368" y="245"/>
                  </a:cubicBezTo>
                  <a:cubicBezTo>
                    <a:pt x="1405" y="180"/>
                    <a:pt x="1358" y="115"/>
                    <a:pt x="1265" y="97"/>
                  </a:cubicBezTo>
                  <a:cubicBezTo>
                    <a:pt x="1240" y="88"/>
                    <a:pt x="1214" y="84"/>
                    <a:pt x="1188" y="84"/>
                  </a:cubicBezTo>
                  <a:cubicBezTo>
                    <a:pt x="1128" y="84"/>
                    <a:pt x="1069" y="107"/>
                    <a:pt x="1023" y="152"/>
                  </a:cubicBezTo>
                  <a:cubicBezTo>
                    <a:pt x="1061" y="97"/>
                    <a:pt x="1014" y="31"/>
                    <a:pt x="921" y="13"/>
                  </a:cubicBezTo>
                  <a:cubicBezTo>
                    <a:pt x="896" y="5"/>
                    <a:pt x="870" y="0"/>
                    <a:pt x="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0"/>
            <p:cNvSpPr/>
            <p:nvPr/>
          </p:nvSpPr>
          <p:spPr>
            <a:xfrm>
              <a:off x="2102603" y="3634596"/>
              <a:ext cx="278098" cy="129305"/>
            </a:xfrm>
            <a:custGeom>
              <a:avLst/>
              <a:gdLst/>
              <a:ahLst/>
              <a:cxnLst/>
              <a:rect l="l" t="t" r="r" b="b"/>
              <a:pathLst>
                <a:path w="2540" h="1181"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0"/>
            <p:cNvSpPr/>
            <p:nvPr/>
          </p:nvSpPr>
          <p:spPr>
            <a:xfrm>
              <a:off x="2102603" y="3547991"/>
              <a:ext cx="278098" cy="176275"/>
            </a:xfrm>
            <a:custGeom>
              <a:avLst/>
              <a:gdLst/>
              <a:ahLst/>
              <a:cxnLst/>
              <a:rect l="l" t="t" r="r" b="b"/>
              <a:pathLst>
                <a:path w="2540" h="1610" extrusionOk="0">
                  <a:moveTo>
                    <a:pt x="1256" y="1"/>
                  </a:moveTo>
                  <a:cubicBezTo>
                    <a:pt x="698" y="1"/>
                    <a:pt x="1" y="233"/>
                    <a:pt x="1" y="791"/>
                  </a:cubicBezTo>
                  <a:cubicBezTo>
                    <a:pt x="1" y="1358"/>
                    <a:pt x="661" y="1609"/>
                    <a:pt x="1256" y="1609"/>
                  </a:cubicBezTo>
                  <a:cubicBezTo>
                    <a:pt x="1851" y="1609"/>
                    <a:pt x="2539" y="1358"/>
                    <a:pt x="2539" y="791"/>
                  </a:cubicBezTo>
                  <a:cubicBezTo>
                    <a:pt x="2539"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0"/>
            <p:cNvSpPr/>
            <p:nvPr/>
          </p:nvSpPr>
          <p:spPr>
            <a:xfrm>
              <a:off x="2117931" y="3555108"/>
              <a:ext cx="246456" cy="155910"/>
            </a:xfrm>
            <a:custGeom>
              <a:avLst/>
              <a:gdLst/>
              <a:ahLst/>
              <a:cxnLst/>
              <a:rect l="l" t="t" r="r" b="b"/>
              <a:pathLst>
                <a:path w="2251" h="1424" extrusionOk="0">
                  <a:moveTo>
                    <a:pt x="1116" y="1"/>
                  </a:moveTo>
                  <a:cubicBezTo>
                    <a:pt x="623" y="1"/>
                    <a:pt x="0" y="205"/>
                    <a:pt x="0" y="698"/>
                  </a:cubicBezTo>
                  <a:cubicBezTo>
                    <a:pt x="0" y="1191"/>
                    <a:pt x="586" y="1423"/>
                    <a:pt x="1116" y="1423"/>
                  </a:cubicBezTo>
                  <a:cubicBezTo>
                    <a:pt x="1646" y="1423"/>
                    <a:pt x="2251" y="1200"/>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0"/>
            <p:cNvSpPr/>
            <p:nvPr/>
          </p:nvSpPr>
          <p:spPr>
            <a:xfrm>
              <a:off x="2116836" y="3555108"/>
              <a:ext cx="246566" cy="85619"/>
            </a:xfrm>
            <a:custGeom>
              <a:avLst/>
              <a:gdLst/>
              <a:ahLst/>
              <a:cxnLst/>
              <a:rect l="l" t="t" r="r" b="b"/>
              <a:pathLst>
                <a:path w="2252" h="782" extrusionOk="0">
                  <a:moveTo>
                    <a:pt x="1117" y="1"/>
                  </a:moveTo>
                  <a:cubicBezTo>
                    <a:pt x="615" y="1"/>
                    <a:pt x="1" y="205"/>
                    <a:pt x="1" y="698"/>
                  </a:cubicBezTo>
                  <a:cubicBezTo>
                    <a:pt x="1" y="717"/>
                    <a:pt x="1" y="745"/>
                    <a:pt x="1" y="773"/>
                  </a:cubicBezTo>
                  <a:cubicBezTo>
                    <a:pt x="66" y="335"/>
                    <a:pt x="652" y="140"/>
                    <a:pt x="1126" y="140"/>
                  </a:cubicBezTo>
                  <a:cubicBezTo>
                    <a:pt x="1610" y="140"/>
                    <a:pt x="2196" y="335"/>
                    <a:pt x="2251" y="782"/>
                  </a:cubicBezTo>
                  <a:lnTo>
                    <a:pt x="2251" y="707"/>
                  </a:ln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0"/>
            <p:cNvSpPr/>
            <p:nvPr/>
          </p:nvSpPr>
          <p:spPr>
            <a:xfrm>
              <a:off x="2155595" y="3589706"/>
              <a:ext cx="172114" cy="108283"/>
            </a:xfrm>
            <a:custGeom>
              <a:avLst/>
              <a:gdLst/>
              <a:ahLst/>
              <a:cxnLst/>
              <a:rect l="l" t="t" r="r" b="b"/>
              <a:pathLst>
                <a:path w="1572" h="989" extrusionOk="0">
                  <a:moveTo>
                    <a:pt x="1432" y="633"/>
                  </a:moveTo>
                  <a:lnTo>
                    <a:pt x="1405" y="661"/>
                  </a:lnTo>
                  <a:cubicBezTo>
                    <a:pt x="1386" y="642"/>
                    <a:pt x="1367" y="633"/>
                    <a:pt x="1339" y="633"/>
                  </a:cubicBezTo>
                  <a:lnTo>
                    <a:pt x="1339" y="633"/>
                  </a:lnTo>
                  <a:cubicBezTo>
                    <a:pt x="1358" y="633"/>
                    <a:pt x="1377" y="637"/>
                    <a:pt x="1398" y="637"/>
                  </a:cubicBezTo>
                  <a:cubicBezTo>
                    <a:pt x="1409" y="637"/>
                    <a:pt x="1420" y="636"/>
                    <a:pt x="1432" y="633"/>
                  </a:cubicBezTo>
                  <a:close/>
                  <a:moveTo>
                    <a:pt x="940" y="689"/>
                  </a:moveTo>
                  <a:lnTo>
                    <a:pt x="949" y="698"/>
                  </a:lnTo>
                  <a:lnTo>
                    <a:pt x="940" y="708"/>
                  </a:lnTo>
                  <a:cubicBezTo>
                    <a:pt x="940" y="698"/>
                    <a:pt x="940" y="698"/>
                    <a:pt x="940" y="689"/>
                  </a:cubicBezTo>
                  <a:close/>
                  <a:moveTo>
                    <a:pt x="828" y="1"/>
                  </a:moveTo>
                  <a:cubicBezTo>
                    <a:pt x="779" y="1"/>
                    <a:pt x="732" y="13"/>
                    <a:pt x="688" y="38"/>
                  </a:cubicBezTo>
                  <a:lnTo>
                    <a:pt x="633" y="47"/>
                  </a:lnTo>
                  <a:lnTo>
                    <a:pt x="633" y="150"/>
                  </a:lnTo>
                  <a:cubicBezTo>
                    <a:pt x="623" y="205"/>
                    <a:pt x="633" y="252"/>
                    <a:pt x="661" y="298"/>
                  </a:cubicBezTo>
                  <a:cubicBezTo>
                    <a:pt x="586" y="224"/>
                    <a:pt x="493" y="178"/>
                    <a:pt x="391" y="150"/>
                  </a:cubicBezTo>
                  <a:cubicBezTo>
                    <a:pt x="369" y="143"/>
                    <a:pt x="346" y="140"/>
                    <a:pt x="323" y="140"/>
                  </a:cubicBezTo>
                  <a:cubicBezTo>
                    <a:pt x="277" y="140"/>
                    <a:pt x="230" y="153"/>
                    <a:pt x="186" y="178"/>
                  </a:cubicBezTo>
                  <a:lnTo>
                    <a:pt x="131" y="122"/>
                  </a:lnTo>
                  <a:lnTo>
                    <a:pt x="131" y="252"/>
                  </a:lnTo>
                  <a:cubicBezTo>
                    <a:pt x="131" y="297"/>
                    <a:pt x="174" y="341"/>
                    <a:pt x="243" y="361"/>
                  </a:cubicBezTo>
                  <a:lnTo>
                    <a:pt x="243" y="361"/>
                  </a:lnTo>
                  <a:cubicBezTo>
                    <a:pt x="223" y="356"/>
                    <a:pt x="203" y="354"/>
                    <a:pt x="183" y="354"/>
                  </a:cubicBezTo>
                  <a:cubicBezTo>
                    <a:pt x="141" y="354"/>
                    <a:pt x="101" y="364"/>
                    <a:pt x="65" y="382"/>
                  </a:cubicBezTo>
                  <a:lnTo>
                    <a:pt x="0" y="345"/>
                  </a:lnTo>
                  <a:lnTo>
                    <a:pt x="0" y="466"/>
                  </a:lnTo>
                  <a:cubicBezTo>
                    <a:pt x="0" y="512"/>
                    <a:pt x="47" y="559"/>
                    <a:pt x="112" y="577"/>
                  </a:cubicBezTo>
                  <a:cubicBezTo>
                    <a:pt x="172" y="591"/>
                    <a:pt x="233" y="598"/>
                    <a:pt x="293" y="598"/>
                  </a:cubicBezTo>
                  <a:cubicBezTo>
                    <a:pt x="354" y="598"/>
                    <a:pt x="414" y="591"/>
                    <a:pt x="475" y="577"/>
                  </a:cubicBezTo>
                  <a:lnTo>
                    <a:pt x="475" y="577"/>
                  </a:lnTo>
                  <a:cubicBezTo>
                    <a:pt x="410" y="605"/>
                    <a:pt x="344" y="642"/>
                    <a:pt x="289" y="689"/>
                  </a:cubicBezTo>
                  <a:lnTo>
                    <a:pt x="224" y="661"/>
                  </a:lnTo>
                  <a:lnTo>
                    <a:pt x="224" y="773"/>
                  </a:lnTo>
                  <a:cubicBezTo>
                    <a:pt x="224" y="819"/>
                    <a:pt x="261" y="866"/>
                    <a:pt x="335" y="894"/>
                  </a:cubicBezTo>
                  <a:cubicBezTo>
                    <a:pt x="359" y="901"/>
                    <a:pt x="384" y="904"/>
                    <a:pt x="407" y="904"/>
                  </a:cubicBezTo>
                  <a:cubicBezTo>
                    <a:pt x="474" y="904"/>
                    <a:pt x="536" y="877"/>
                    <a:pt x="577" y="828"/>
                  </a:cubicBezTo>
                  <a:lnTo>
                    <a:pt x="577" y="828"/>
                  </a:lnTo>
                  <a:cubicBezTo>
                    <a:pt x="540" y="884"/>
                    <a:pt x="586" y="949"/>
                    <a:pt x="679" y="977"/>
                  </a:cubicBezTo>
                  <a:cubicBezTo>
                    <a:pt x="703" y="985"/>
                    <a:pt x="728" y="988"/>
                    <a:pt x="751" y="988"/>
                  </a:cubicBezTo>
                  <a:cubicBezTo>
                    <a:pt x="818" y="988"/>
                    <a:pt x="880" y="960"/>
                    <a:pt x="921" y="912"/>
                  </a:cubicBezTo>
                  <a:cubicBezTo>
                    <a:pt x="940" y="884"/>
                    <a:pt x="949" y="856"/>
                    <a:pt x="949" y="828"/>
                  </a:cubicBezTo>
                  <a:lnTo>
                    <a:pt x="949" y="708"/>
                  </a:lnTo>
                  <a:cubicBezTo>
                    <a:pt x="1023" y="773"/>
                    <a:pt x="1107" y="810"/>
                    <a:pt x="1191" y="838"/>
                  </a:cubicBezTo>
                  <a:cubicBezTo>
                    <a:pt x="1213" y="842"/>
                    <a:pt x="1236" y="845"/>
                    <a:pt x="1258" y="845"/>
                  </a:cubicBezTo>
                  <a:cubicBezTo>
                    <a:pt x="1327" y="845"/>
                    <a:pt x="1390" y="822"/>
                    <a:pt x="1432" y="773"/>
                  </a:cubicBezTo>
                  <a:cubicBezTo>
                    <a:pt x="1442" y="754"/>
                    <a:pt x="1451" y="745"/>
                    <a:pt x="1442" y="726"/>
                  </a:cubicBezTo>
                  <a:lnTo>
                    <a:pt x="1442" y="624"/>
                  </a:lnTo>
                  <a:cubicBezTo>
                    <a:pt x="1488" y="624"/>
                    <a:pt x="1535" y="596"/>
                    <a:pt x="1563" y="559"/>
                  </a:cubicBezTo>
                  <a:cubicBezTo>
                    <a:pt x="1572" y="549"/>
                    <a:pt x="1572" y="531"/>
                    <a:pt x="1572" y="522"/>
                  </a:cubicBezTo>
                  <a:lnTo>
                    <a:pt x="1572" y="391"/>
                  </a:lnTo>
                  <a:lnTo>
                    <a:pt x="1535" y="438"/>
                  </a:lnTo>
                  <a:cubicBezTo>
                    <a:pt x="1516" y="429"/>
                    <a:pt x="1498" y="419"/>
                    <a:pt x="1470" y="410"/>
                  </a:cubicBezTo>
                  <a:cubicBezTo>
                    <a:pt x="1409" y="401"/>
                    <a:pt x="1349" y="396"/>
                    <a:pt x="1288" y="396"/>
                  </a:cubicBezTo>
                  <a:cubicBezTo>
                    <a:pt x="1228" y="396"/>
                    <a:pt x="1167" y="401"/>
                    <a:pt x="1107" y="410"/>
                  </a:cubicBezTo>
                  <a:cubicBezTo>
                    <a:pt x="1209" y="382"/>
                    <a:pt x="1293" y="326"/>
                    <a:pt x="1358" y="243"/>
                  </a:cubicBezTo>
                  <a:cubicBezTo>
                    <a:pt x="1367" y="233"/>
                    <a:pt x="1367" y="215"/>
                    <a:pt x="1367" y="196"/>
                  </a:cubicBezTo>
                  <a:lnTo>
                    <a:pt x="1367" y="85"/>
                  </a:lnTo>
                  <a:lnTo>
                    <a:pt x="1321" y="122"/>
                  </a:lnTo>
                  <a:cubicBezTo>
                    <a:pt x="1302" y="112"/>
                    <a:pt x="1274" y="94"/>
                    <a:pt x="1246" y="94"/>
                  </a:cubicBezTo>
                  <a:cubicBezTo>
                    <a:pt x="1225" y="87"/>
                    <a:pt x="1202" y="83"/>
                    <a:pt x="1180" y="83"/>
                  </a:cubicBezTo>
                  <a:cubicBezTo>
                    <a:pt x="1116" y="83"/>
                    <a:pt x="1053" y="111"/>
                    <a:pt x="1005" y="159"/>
                  </a:cubicBezTo>
                  <a:cubicBezTo>
                    <a:pt x="1042" y="94"/>
                    <a:pt x="995" y="29"/>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0"/>
            <p:cNvSpPr/>
            <p:nvPr/>
          </p:nvSpPr>
          <p:spPr>
            <a:xfrm>
              <a:off x="2153515" y="3575801"/>
              <a:ext cx="179341" cy="108940"/>
            </a:xfrm>
            <a:custGeom>
              <a:avLst/>
              <a:gdLst/>
              <a:ahLst/>
              <a:cxnLst/>
              <a:rect l="l" t="t" r="r" b="b"/>
              <a:pathLst>
                <a:path w="1638" h="995" extrusionOk="0">
                  <a:moveTo>
                    <a:pt x="845" y="0"/>
                  </a:moveTo>
                  <a:cubicBezTo>
                    <a:pt x="699" y="0"/>
                    <a:pt x="584" y="169"/>
                    <a:pt x="680" y="305"/>
                  </a:cubicBezTo>
                  <a:cubicBezTo>
                    <a:pt x="605" y="239"/>
                    <a:pt x="512" y="184"/>
                    <a:pt x="410" y="156"/>
                  </a:cubicBezTo>
                  <a:cubicBezTo>
                    <a:pt x="388" y="148"/>
                    <a:pt x="366" y="145"/>
                    <a:pt x="343" y="145"/>
                  </a:cubicBezTo>
                  <a:cubicBezTo>
                    <a:pt x="280" y="145"/>
                    <a:pt x="216" y="173"/>
                    <a:pt x="168" y="221"/>
                  </a:cubicBezTo>
                  <a:cubicBezTo>
                    <a:pt x="134" y="271"/>
                    <a:pt x="170" y="337"/>
                    <a:pt x="253" y="363"/>
                  </a:cubicBezTo>
                  <a:lnTo>
                    <a:pt x="253" y="363"/>
                  </a:lnTo>
                  <a:cubicBezTo>
                    <a:pt x="237" y="360"/>
                    <a:pt x="222" y="359"/>
                    <a:pt x="207" y="359"/>
                  </a:cubicBezTo>
                  <a:cubicBezTo>
                    <a:pt x="141" y="359"/>
                    <a:pt x="79" y="387"/>
                    <a:pt x="38" y="435"/>
                  </a:cubicBezTo>
                  <a:cubicBezTo>
                    <a:pt x="1" y="500"/>
                    <a:pt x="47" y="565"/>
                    <a:pt x="140" y="584"/>
                  </a:cubicBezTo>
                  <a:cubicBezTo>
                    <a:pt x="201" y="597"/>
                    <a:pt x="261" y="604"/>
                    <a:pt x="322" y="604"/>
                  </a:cubicBezTo>
                  <a:cubicBezTo>
                    <a:pt x="382" y="604"/>
                    <a:pt x="442" y="597"/>
                    <a:pt x="503" y="584"/>
                  </a:cubicBezTo>
                  <a:lnTo>
                    <a:pt x="503" y="584"/>
                  </a:lnTo>
                  <a:cubicBezTo>
                    <a:pt x="410" y="621"/>
                    <a:pt x="326" y="676"/>
                    <a:pt x="261" y="751"/>
                  </a:cubicBezTo>
                  <a:cubicBezTo>
                    <a:pt x="224" y="807"/>
                    <a:pt x="270" y="881"/>
                    <a:pt x="363" y="900"/>
                  </a:cubicBezTo>
                  <a:cubicBezTo>
                    <a:pt x="388" y="907"/>
                    <a:pt x="412" y="910"/>
                    <a:pt x="436" y="910"/>
                  </a:cubicBezTo>
                  <a:cubicBezTo>
                    <a:pt x="502" y="910"/>
                    <a:pt x="564" y="883"/>
                    <a:pt x="605" y="835"/>
                  </a:cubicBezTo>
                  <a:lnTo>
                    <a:pt x="605" y="835"/>
                  </a:lnTo>
                  <a:cubicBezTo>
                    <a:pt x="568" y="890"/>
                    <a:pt x="614" y="965"/>
                    <a:pt x="717" y="983"/>
                  </a:cubicBezTo>
                  <a:cubicBezTo>
                    <a:pt x="739" y="991"/>
                    <a:pt x="761" y="994"/>
                    <a:pt x="783" y="994"/>
                  </a:cubicBezTo>
                  <a:cubicBezTo>
                    <a:pt x="847" y="994"/>
                    <a:pt x="908" y="966"/>
                    <a:pt x="949" y="918"/>
                  </a:cubicBezTo>
                  <a:cubicBezTo>
                    <a:pt x="986" y="853"/>
                    <a:pt x="986" y="769"/>
                    <a:pt x="949" y="695"/>
                  </a:cubicBezTo>
                  <a:lnTo>
                    <a:pt x="949" y="695"/>
                  </a:lnTo>
                  <a:cubicBezTo>
                    <a:pt x="1024" y="769"/>
                    <a:pt x="1117" y="825"/>
                    <a:pt x="1219" y="844"/>
                  </a:cubicBezTo>
                  <a:cubicBezTo>
                    <a:pt x="1241" y="851"/>
                    <a:pt x="1263" y="855"/>
                    <a:pt x="1286" y="855"/>
                  </a:cubicBezTo>
                  <a:cubicBezTo>
                    <a:pt x="1349" y="855"/>
                    <a:pt x="1413" y="827"/>
                    <a:pt x="1461" y="779"/>
                  </a:cubicBezTo>
                  <a:cubicBezTo>
                    <a:pt x="1497" y="724"/>
                    <a:pt x="1454" y="661"/>
                    <a:pt x="1365" y="632"/>
                  </a:cubicBezTo>
                  <a:lnTo>
                    <a:pt x="1365" y="632"/>
                  </a:lnTo>
                  <a:cubicBezTo>
                    <a:pt x="1385" y="638"/>
                    <a:pt x="1405" y="641"/>
                    <a:pt x="1425" y="641"/>
                  </a:cubicBezTo>
                  <a:cubicBezTo>
                    <a:pt x="1488" y="641"/>
                    <a:pt x="1550" y="613"/>
                    <a:pt x="1591" y="565"/>
                  </a:cubicBezTo>
                  <a:cubicBezTo>
                    <a:pt x="1637" y="509"/>
                    <a:pt x="1591" y="444"/>
                    <a:pt x="1489" y="416"/>
                  </a:cubicBezTo>
                  <a:cubicBezTo>
                    <a:pt x="1428" y="407"/>
                    <a:pt x="1368" y="402"/>
                    <a:pt x="1307" y="402"/>
                  </a:cubicBezTo>
                  <a:cubicBezTo>
                    <a:pt x="1247" y="402"/>
                    <a:pt x="1186" y="407"/>
                    <a:pt x="1126" y="416"/>
                  </a:cubicBezTo>
                  <a:cubicBezTo>
                    <a:pt x="1228" y="388"/>
                    <a:pt x="1312" y="332"/>
                    <a:pt x="1377" y="249"/>
                  </a:cubicBezTo>
                  <a:cubicBezTo>
                    <a:pt x="1414" y="193"/>
                    <a:pt x="1368" y="128"/>
                    <a:pt x="1265" y="100"/>
                  </a:cubicBezTo>
                  <a:cubicBezTo>
                    <a:pt x="1244" y="93"/>
                    <a:pt x="1221" y="89"/>
                    <a:pt x="1199" y="89"/>
                  </a:cubicBezTo>
                  <a:cubicBezTo>
                    <a:pt x="1135" y="89"/>
                    <a:pt x="1072" y="117"/>
                    <a:pt x="1024" y="165"/>
                  </a:cubicBezTo>
                  <a:cubicBezTo>
                    <a:pt x="1061" y="109"/>
                    <a:pt x="1014" y="44"/>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0"/>
            <p:cNvSpPr/>
            <p:nvPr/>
          </p:nvSpPr>
          <p:spPr>
            <a:xfrm>
              <a:off x="1991691" y="339218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0"/>
            <p:cNvSpPr/>
            <p:nvPr/>
          </p:nvSpPr>
          <p:spPr>
            <a:xfrm>
              <a:off x="1991691" y="330667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0"/>
            <p:cNvSpPr/>
            <p:nvPr/>
          </p:nvSpPr>
          <p:spPr>
            <a:xfrm>
              <a:off x="2006910" y="3313796"/>
              <a:ext cx="246566" cy="155910"/>
            </a:xfrm>
            <a:custGeom>
              <a:avLst/>
              <a:gdLst/>
              <a:ahLst/>
              <a:cxnLst/>
              <a:rect l="l" t="t" r="r" b="b"/>
              <a:pathLst>
                <a:path w="2252" h="1424" extrusionOk="0">
                  <a:moveTo>
                    <a:pt x="1117" y="1"/>
                  </a:moveTo>
                  <a:cubicBezTo>
                    <a:pt x="624" y="1"/>
                    <a:pt x="1" y="205"/>
                    <a:pt x="1" y="698"/>
                  </a:cubicBezTo>
                  <a:cubicBezTo>
                    <a:pt x="1" y="1191"/>
                    <a:pt x="596" y="1424"/>
                    <a:pt x="1126" y="1424"/>
                  </a:cubicBezTo>
                  <a:cubicBezTo>
                    <a:pt x="1647" y="1424"/>
                    <a:pt x="2251" y="1200"/>
                    <a:pt x="2251" y="707"/>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0"/>
            <p:cNvSpPr/>
            <p:nvPr/>
          </p:nvSpPr>
          <p:spPr>
            <a:xfrm>
              <a:off x="2006910" y="3313796"/>
              <a:ext cx="246566" cy="84634"/>
            </a:xfrm>
            <a:custGeom>
              <a:avLst/>
              <a:gdLst/>
              <a:ahLst/>
              <a:cxnLst/>
              <a:rect l="l" t="t" r="r" b="b"/>
              <a:pathLst>
                <a:path w="2252" h="773" extrusionOk="0">
                  <a:moveTo>
                    <a:pt x="1117" y="1"/>
                  </a:moveTo>
                  <a:cubicBezTo>
                    <a:pt x="605" y="1"/>
                    <a:pt x="1" y="205"/>
                    <a:pt x="1" y="698"/>
                  </a:cubicBezTo>
                  <a:cubicBezTo>
                    <a:pt x="1" y="726"/>
                    <a:pt x="1" y="745"/>
                    <a:pt x="1" y="773"/>
                  </a:cubicBezTo>
                  <a:cubicBezTo>
                    <a:pt x="66" y="326"/>
                    <a:pt x="652" y="140"/>
                    <a:pt x="1117" y="140"/>
                  </a:cubicBezTo>
                  <a:cubicBezTo>
                    <a:pt x="1600" y="140"/>
                    <a:pt x="2195" y="336"/>
                    <a:pt x="2251" y="773"/>
                  </a:cubicBezTo>
                  <a:cubicBezTo>
                    <a:pt x="2251" y="754"/>
                    <a:pt x="2251" y="726"/>
                    <a:pt x="2251" y="707"/>
                  </a:cubicBezTo>
                  <a:cubicBezTo>
                    <a:pt x="2251" y="20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0"/>
            <p:cNvSpPr/>
            <p:nvPr/>
          </p:nvSpPr>
          <p:spPr>
            <a:xfrm>
              <a:off x="2044574" y="3348394"/>
              <a:ext cx="174195" cy="108283"/>
            </a:xfrm>
            <a:custGeom>
              <a:avLst/>
              <a:gdLst/>
              <a:ahLst/>
              <a:cxnLst/>
              <a:rect l="l" t="t" r="r" b="b"/>
              <a:pathLst>
                <a:path w="1591" h="989" extrusionOk="0">
                  <a:moveTo>
                    <a:pt x="1349" y="624"/>
                  </a:moveTo>
                  <a:lnTo>
                    <a:pt x="1349" y="624"/>
                  </a:lnTo>
                  <a:cubicBezTo>
                    <a:pt x="1377" y="633"/>
                    <a:pt x="1405" y="633"/>
                    <a:pt x="1433" y="633"/>
                  </a:cubicBezTo>
                  <a:lnTo>
                    <a:pt x="1414" y="652"/>
                  </a:lnTo>
                  <a:cubicBezTo>
                    <a:pt x="1396" y="643"/>
                    <a:pt x="1368" y="633"/>
                    <a:pt x="1349" y="624"/>
                  </a:cubicBezTo>
                  <a:close/>
                  <a:moveTo>
                    <a:pt x="940" y="689"/>
                  </a:moveTo>
                  <a:lnTo>
                    <a:pt x="949" y="698"/>
                  </a:lnTo>
                  <a:lnTo>
                    <a:pt x="949" y="708"/>
                  </a:lnTo>
                  <a:cubicBezTo>
                    <a:pt x="949" y="698"/>
                    <a:pt x="940" y="698"/>
                    <a:pt x="940" y="689"/>
                  </a:cubicBezTo>
                  <a:close/>
                  <a:moveTo>
                    <a:pt x="838" y="1"/>
                  </a:moveTo>
                  <a:cubicBezTo>
                    <a:pt x="789" y="1"/>
                    <a:pt x="742" y="13"/>
                    <a:pt x="698" y="38"/>
                  </a:cubicBezTo>
                  <a:lnTo>
                    <a:pt x="642" y="47"/>
                  </a:lnTo>
                  <a:lnTo>
                    <a:pt x="642" y="150"/>
                  </a:lnTo>
                  <a:cubicBezTo>
                    <a:pt x="633" y="196"/>
                    <a:pt x="642" y="252"/>
                    <a:pt x="661" y="298"/>
                  </a:cubicBezTo>
                  <a:cubicBezTo>
                    <a:pt x="587" y="224"/>
                    <a:pt x="494" y="168"/>
                    <a:pt x="391" y="150"/>
                  </a:cubicBezTo>
                  <a:cubicBezTo>
                    <a:pt x="368" y="143"/>
                    <a:pt x="345" y="140"/>
                    <a:pt x="322" y="140"/>
                  </a:cubicBezTo>
                  <a:cubicBezTo>
                    <a:pt x="280" y="140"/>
                    <a:pt x="238" y="150"/>
                    <a:pt x="196" y="168"/>
                  </a:cubicBezTo>
                  <a:lnTo>
                    <a:pt x="140" y="122"/>
                  </a:lnTo>
                  <a:lnTo>
                    <a:pt x="140" y="252"/>
                  </a:lnTo>
                  <a:cubicBezTo>
                    <a:pt x="140" y="297"/>
                    <a:pt x="183" y="341"/>
                    <a:pt x="253" y="361"/>
                  </a:cubicBezTo>
                  <a:lnTo>
                    <a:pt x="253" y="361"/>
                  </a:lnTo>
                  <a:cubicBezTo>
                    <a:pt x="233" y="356"/>
                    <a:pt x="212" y="354"/>
                    <a:pt x="192" y="354"/>
                  </a:cubicBezTo>
                  <a:cubicBezTo>
                    <a:pt x="150" y="354"/>
                    <a:pt x="108" y="364"/>
                    <a:pt x="66" y="382"/>
                  </a:cubicBezTo>
                  <a:lnTo>
                    <a:pt x="1" y="345"/>
                  </a:lnTo>
                  <a:lnTo>
                    <a:pt x="1" y="466"/>
                  </a:lnTo>
                  <a:cubicBezTo>
                    <a:pt x="1" y="512"/>
                    <a:pt x="47" y="559"/>
                    <a:pt x="122" y="577"/>
                  </a:cubicBezTo>
                  <a:cubicBezTo>
                    <a:pt x="182" y="587"/>
                    <a:pt x="242" y="591"/>
                    <a:pt x="303" y="591"/>
                  </a:cubicBezTo>
                  <a:cubicBezTo>
                    <a:pt x="363" y="591"/>
                    <a:pt x="424" y="587"/>
                    <a:pt x="484" y="577"/>
                  </a:cubicBezTo>
                  <a:lnTo>
                    <a:pt x="484" y="577"/>
                  </a:lnTo>
                  <a:cubicBezTo>
                    <a:pt x="419" y="605"/>
                    <a:pt x="345" y="643"/>
                    <a:pt x="289" y="689"/>
                  </a:cubicBezTo>
                  <a:lnTo>
                    <a:pt x="224" y="661"/>
                  </a:lnTo>
                  <a:lnTo>
                    <a:pt x="224" y="773"/>
                  </a:lnTo>
                  <a:cubicBezTo>
                    <a:pt x="224" y="819"/>
                    <a:pt x="270" y="866"/>
                    <a:pt x="345" y="894"/>
                  </a:cubicBezTo>
                  <a:cubicBezTo>
                    <a:pt x="365" y="898"/>
                    <a:pt x="386" y="900"/>
                    <a:pt x="407" y="900"/>
                  </a:cubicBezTo>
                  <a:cubicBezTo>
                    <a:pt x="472" y="900"/>
                    <a:pt x="537" y="878"/>
                    <a:pt x="587" y="829"/>
                  </a:cubicBezTo>
                  <a:lnTo>
                    <a:pt x="587" y="829"/>
                  </a:lnTo>
                  <a:cubicBezTo>
                    <a:pt x="549" y="884"/>
                    <a:pt x="596" y="949"/>
                    <a:pt x="689" y="977"/>
                  </a:cubicBezTo>
                  <a:cubicBezTo>
                    <a:pt x="711" y="985"/>
                    <a:pt x="733" y="988"/>
                    <a:pt x="756" y="988"/>
                  </a:cubicBezTo>
                  <a:cubicBezTo>
                    <a:pt x="819" y="988"/>
                    <a:pt x="883" y="960"/>
                    <a:pt x="931" y="912"/>
                  </a:cubicBezTo>
                  <a:cubicBezTo>
                    <a:pt x="949" y="884"/>
                    <a:pt x="959" y="856"/>
                    <a:pt x="959" y="829"/>
                  </a:cubicBezTo>
                  <a:cubicBezTo>
                    <a:pt x="959" y="810"/>
                    <a:pt x="959" y="801"/>
                    <a:pt x="959" y="791"/>
                  </a:cubicBezTo>
                  <a:lnTo>
                    <a:pt x="959" y="717"/>
                  </a:lnTo>
                  <a:cubicBezTo>
                    <a:pt x="1033" y="782"/>
                    <a:pt x="1107" y="819"/>
                    <a:pt x="1200" y="847"/>
                  </a:cubicBezTo>
                  <a:cubicBezTo>
                    <a:pt x="1222" y="854"/>
                    <a:pt x="1245" y="858"/>
                    <a:pt x="1267" y="858"/>
                  </a:cubicBezTo>
                  <a:cubicBezTo>
                    <a:pt x="1331" y="858"/>
                    <a:pt x="1394" y="830"/>
                    <a:pt x="1442" y="782"/>
                  </a:cubicBezTo>
                  <a:cubicBezTo>
                    <a:pt x="1451" y="763"/>
                    <a:pt x="1451" y="754"/>
                    <a:pt x="1451" y="736"/>
                  </a:cubicBezTo>
                  <a:lnTo>
                    <a:pt x="1451" y="633"/>
                  </a:lnTo>
                  <a:cubicBezTo>
                    <a:pt x="1498" y="633"/>
                    <a:pt x="1544" y="605"/>
                    <a:pt x="1572" y="568"/>
                  </a:cubicBezTo>
                  <a:cubicBezTo>
                    <a:pt x="1582" y="559"/>
                    <a:pt x="1591" y="540"/>
                    <a:pt x="1591" y="531"/>
                  </a:cubicBezTo>
                  <a:lnTo>
                    <a:pt x="1591" y="401"/>
                  </a:lnTo>
                  <a:lnTo>
                    <a:pt x="1544" y="438"/>
                  </a:lnTo>
                  <a:cubicBezTo>
                    <a:pt x="1526" y="429"/>
                    <a:pt x="1498" y="419"/>
                    <a:pt x="1479" y="410"/>
                  </a:cubicBezTo>
                  <a:cubicBezTo>
                    <a:pt x="1419" y="401"/>
                    <a:pt x="1358" y="396"/>
                    <a:pt x="1298" y="396"/>
                  </a:cubicBezTo>
                  <a:cubicBezTo>
                    <a:pt x="1238" y="396"/>
                    <a:pt x="1177" y="401"/>
                    <a:pt x="1117" y="410"/>
                  </a:cubicBezTo>
                  <a:cubicBezTo>
                    <a:pt x="1210" y="382"/>
                    <a:pt x="1293" y="326"/>
                    <a:pt x="1358" y="243"/>
                  </a:cubicBezTo>
                  <a:cubicBezTo>
                    <a:pt x="1368" y="233"/>
                    <a:pt x="1377" y="215"/>
                    <a:pt x="1368" y="196"/>
                  </a:cubicBezTo>
                  <a:lnTo>
                    <a:pt x="1368" y="75"/>
                  </a:lnTo>
                  <a:lnTo>
                    <a:pt x="1331" y="122"/>
                  </a:lnTo>
                  <a:cubicBezTo>
                    <a:pt x="1303" y="103"/>
                    <a:pt x="1284" y="94"/>
                    <a:pt x="1256" y="94"/>
                  </a:cubicBezTo>
                  <a:cubicBezTo>
                    <a:pt x="1234" y="87"/>
                    <a:pt x="1212" y="83"/>
                    <a:pt x="1189" y="83"/>
                  </a:cubicBezTo>
                  <a:cubicBezTo>
                    <a:pt x="1126" y="83"/>
                    <a:pt x="1062" y="111"/>
                    <a:pt x="1014" y="159"/>
                  </a:cubicBezTo>
                  <a:cubicBezTo>
                    <a:pt x="1052" y="94"/>
                    <a:pt x="1005" y="29"/>
                    <a:pt x="912" y="10"/>
                  </a:cubicBezTo>
                  <a:cubicBezTo>
                    <a:pt x="887" y="4"/>
                    <a:pt x="862"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0"/>
            <p:cNvSpPr/>
            <p:nvPr/>
          </p:nvSpPr>
          <p:spPr>
            <a:xfrm>
              <a:off x="2042603" y="3335036"/>
              <a:ext cx="179231" cy="108393"/>
            </a:xfrm>
            <a:custGeom>
              <a:avLst/>
              <a:gdLst/>
              <a:ahLst/>
              <a:cxnLst/>
              <a:rect l="l" t="t" r="r" b="b"/>
              <a:pathLst>
                <a:path w="1637" h="990" extrusionOk="0">
                  <a:moveTo>
                    <a:pt x="858" y="1"/>
                  </a:moveTo>
                  <a:cubicBezTo>
                    <a:pt x="791" y="1"/>
                    <a:pt x="729" y="28"/>
                    <a:pt x="688" y="76"/>
                  </a:cubicBezTo>
                  <a:cubicBezTo>
                    <a:pt x="651" y="142"/>
                    <a:pt x="651" y="234"/>
                    <a:pt x="688" y="300"/>
                  </a:cubicBezTo>
                  <a:cubicBezTo>
                    <a:pt x="614" y="225"/>
                    <a:pt x="521" y="169"/>
                    <a:pt x="419" y="151"/>
                  </a:cubicBezTo>
                  <a:cubicBezTo>
                    <a:pt x="394" y="144"/>
                    <a:pt x="370" y="140"/>
                    <a:pt x="346" y="140"/>
                  </a:cubicBezTo>
                  <a:cubicBezTo>
                    <a:pt x="280" y="140"/>
                    <a:pt x="218" y="168"/>
                    <a:pt x="177" y="216"/>
                  </a:cubicBezTo>
                  <a:cubicBezTo>
                    <a:pt x="141" y="270"/>
                    <a:pt x="184" y="334"/>
                    <a:pt x="272" y="363"/>
                  </a:cubicBezTo>
                  <a:lnTo>
                    <a:pt x="272" y="363"/>
                  </a:lnTo>
                  <a:cubicBezTo>
                    <a:pt x="252" y="357"/>
                    <a:pt x="232" y="354"/>
                    <a:pt x="212" y="354"/>
                  </a:cubicBezTo>
                  <a:cubicBezTo>
                    <a:pt x="149" y="354"/>
                    <a:pt x="85" y="382"/>
                    <a:pt x="37" y="430"/>
                  </a:cubicBezTo>
                  <a:cubicBezTo>
                    <a:pt x="0" y="486"/>
                    <a:pt x="56" y="551"/>
                    <a:pt x="149" y="579"/>
                  </a:cubicBezTo>
                  <a:cubicBezTo>
                    <a:pt x="209" y="588"/>
                    <a:pt x="270" y="593"/>
                    <a:pt x="330" y="593"/>
                  </a:cubicBezTo>
                  <a:cubicBezTo>
                    <a:pt x="391" y="593"/>
                    <a:pt x="451" y="588"/>
                    <a:pt x="512" y="579"/>
                  </a:cubicBezTo>
                  <a:lnTo>
                    <a:pt x="512" y="579"/>
                  </a:lnTo>
                  <a:cubicBezTo>
                    <a:pt x="409" y="606"/>
                    <a:pt x="326" y="662"/>
                    <a:pt x="270" y="746"/>
                  </a:cubicBezTo>
                  <a:cubicBezTo>
                    <a:pt x="233" y="802"/>
                    <a:pt x="279" y="867"/>
                    <a:pt x="372" y="895"/>
                  </a:cubicBezTo>
                  <a:cubicBezTo>
                    <a:pt x="394" y="902"/>
                    <a:pt x="416" y="906"/>
                    <a:pt x="439" y="906"/>
                  </a:cubicBezTo>
                  <a:cubicBezTo>
                    <a:pt x="502" y="906"/>
                    <a:pt x="566" y="878"/>
                    <a:pt x="614" y="830"/>
                  </a:cubicBezTo>
                  <a:lnTo>
                    <a:pt x="614" y="830"/>
                  </a:lnTo>
                  <a:cubicBezTo>
                    <a:pt x="577" y="885"/>
                    <a:pt x="623" y="951"/>
                    <a:pt x="716" y="978"/>
                  </a:cubicBezTo>
                  <a:cubicBezTo>
                    <a:pt x="738" y="986"/>
                    <a:pt x="761" y="989"/>
                    <a:pt x="783" y="989"/>
                  </a:cubicBezTo>
                  <a:cubicBezTo>
                    <a:pt x="847" y="989"/>
                    <a:pt x="910" y="961"/>
                    <a:pt x="958" y="913"/>
                  </a:cubicBezTo>
                  <a:cubicBezTo>
                    <a:pt x="995" y="839"/>
                    <a:pt x="995" y="755"/>
                    <a:pt x="958" y="690"/>
                  </a:cubicBezTo>
                  <a:lnTo>
                    <a:pt x="958" y="690"/>
                  </a:lnTo>
                  <a:cubicBezTo>
                    <a:pt x="1032" y="755"/>
                    <a:pt x="1125" y="811"/>
                    <a:pt x="1228" y="839"/>
                  </a:cubicBezTo>
                  <a:cubicBezTo>
                    <a:pt x="1249" y="846"/>
                    <a:pt x="1272" y="850"/>
                    <a:pt x="1294" y="850"/>
                  </a:cubicBezTo>
                  <a:cubicBezTo>
                    <a:pt x="1358" y="850"/>
                    <a:pt x="1421" y="822"/>
                    <a:pt x="1469" y="774"/>
                  </a:cubicBezTo>
                  <a:cubicBezTo>
                    <a:pt x="1503" y="715"/>
                    <a:pt x="1469" y="657"/>
                    <a:pt x="1387" y="632"/>
                  </a:cubicBezTo>
                  <a:lnTo>
                    <a:pt x="1387" y="632"/>
                  </a:lnTo>
                  <a:cubicBezTo>
                    <a:pt x="1401" y="635"/>
                    <a:pt x="1416" y="636"/>
                    <a:pt x="1430" y="636"/>
                  </a:cubicBezTo>
                  <a:cubicBezTo>
                    <a:pt x="1497" y="636"/>
                    <a:pt x="1558" y="608"/>
                    <a:pt x="1600" y="560"/>
                  </a:cubicBezTo>
                  <a:cubicBezTo>
                    <a:pt x="1637" y="495"/>
                    <a:pt x="1590" y="430"/>
                    <a:pt x="1497" y="411"/>
                  </a:cubicBezTo>
                  <a:cubicBezTo>
                    <a:pt x="1437" y="397"/>
                    <a:pt x="1376" y="390"/>
                    <a:pt x="1316" y="390"/>
                  </a:cubicBezTo>
                  <a:cubicBezTo>
                    <a:pt x="1256" y="390"/>
                    <a:pt x="1195" y="397"/>
                    <a:pt x="1135" y="411"/>
                  </a:cubicBezTo>
                  <a:cubicBezTo>
                    <a:pt x="1228" y="374"/>
                    <a:pt x="1311" y="318"/>
                    <a:pt x="1376" y="244"/>
                  </a:cubicBezTo>
                  <a:cubicBezTo>
                    <a:pt x="1414" y="179"/>
                    <a:pt x="1367" y="114"/>
                    <a:pt x="1274" y="95"/>
                  </a:cubicBezTo>
                  <a:cubicBezTo>
                    <a:pt x="1252" y="88"/>
                    <a:pt x="1230" y="84"/>
                    <a:pt x="1207" y="84"/>
                  </a:cubicBezTo>
                  <a:cubicBezTo>
                    <a:pt x="1144" y="84"/>
                    <a:pt x="1080" y="112"/>
                    <a:pt x="1032" y="160"/>
                  </a:cubicBezTo>
                  <a:cubicBezTo>
                    <a:pt x="1070" y="95"/>
                    <a:pt x="1023" y="30"/>
                    <a:pt x="930" y="11"/>
                  </a:cubicBezTo>
                  <a:cubicBezTo>
                    <a:pt x="906" y="4"/>
                    <a:pt x="881" y="1"/>
                    <a:pt x="8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0"/>
            <p:cNvSpPr/>
            <p:nvPr/>
          </p:nvSpPr>
          <p:spPr>
            <a:xfrm>
              <a:off x="1842021" y="324251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0"/>
            <p:cNvSpPr/>
            <p:nvPr/>
          </p:nvSpPr>
          <p:spPr>
            <a:xfrm>
              <a:off x="1842021" y="315700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0"/>
            <p:cNvSpPr/>
            <p:nvPr/>
          </p:nvSpPr>
          <p:spPr>
            <a:xfrm>
              <a:off x="1857240" y="3164125"/>
              <a:ext cx="246566" cy="154925"/>
            </a:xfrm>
            <a:custGeom>
              <a:avLst/>
              <a:gdLst/>
              <a:ahLst/>
              <a:cxnLst/>
              <a:rect l="l" t="t" r="r" b="b"/>
              <a:pathLst>
                <a:path w="2252" h="1415" extrusionOk="0">
                  <a:moveTo>
                    <a:pt x="1117" y="1"/>
                  </a:moveTo>
                  <a:cubicBezTo>
                    <a:pt x="624" y="1"/>
                    <a:pt x="1" y="205"/>
                    <a:pt x="1" y="698"/>
                  </a:cubicBezTo>
                  <a:cubicBezTo>
                    <a:pt x="1" y="1182"/>
                    <a:pt x="596" y="1414"/>
                    <a:pt x="1126" y="1414"/>
                  </a:cubicBezTo>
                  <a:cubicBezTo>
                    <a:pt x="1647" y="1414"/>
                    <a:pt x="2251" y="1191"/>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0"/>
            <p:cNvSpPr/>
            <p:nvPr/>
          </p:nvSpPr>
          <p:spPr>
            <a:xfrm>
              <a:off x="1856255" y="3164125"/>
              <a:ext cx="247551" cy="85619"/>
            </a:xfrm>
            <a:custGeom>
              <a:avLst/>
              <a:gdLst/>
              <a:ahLst/>
              <a:cxnLst/>
              <a:rect l="l" t="t" r="r" b="b"/>
              <a:pathLst>
                <a:path w="2261" h="782" extrusionOk="0">
                  <a:moveTo>
                    <a:pt x="1126" y="1"/>
                  </a:moveTo>
                  <a:cubicBezTo>
                    <a:pt x="614" y="1"/>
                    <a:pt x="10" y="205"/>
                    <a:pt x="10" y="698"/>
                  </a:cubicBezTo>
                  <a:cubicBezTo>
                    <a:pt x="0" y="717"/>
                    <a:pt x="0" y="745"/>
                    <a:pt x="10" y="763"/>
                  </a:cubicBezTo>
                  <a:cubicBezTo>
                    <a:pt x="75" y="326"/>
                    <a:pt x="661" y="140"/>
                    <a:pt x="1126" y="140"/>
                  </a:cubicBezTo>
                  <a:cubicBezTo>
                    <a:pt x="1609" y="140"/>
                    <a:pt x="2204" y="336"/>
                    <a:pt x="2260" y="782"/>
                  </a:cubicBezTo>
                  <a:cubicBezTo>
                    <a:pt x="2260" y="754"/>
                    <a:pt x="2260" y="726"/>
                    <a:pt x="2260" y="707"/>
                  </a:cubicBez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0"/>
            <p:cNvSpPr/>
            <p:nvPr/>
          </p:nvSpPr>
          <p:spPr>
            <a:xfrm>
              <a:off x="1894904" y="3198724"/>
              <a:ext cx="173209" cy="107845"/>
            </a:xfrm>
            <a:custGeom>
              <a:avLst/>
              <a:gdLst/>
              <a:ahLst/>
              <a:cxnLst/>
              <a:rect l="l" t="t" r="r" b="b"/>
              <a:pathLst>
                <a:path w="1582" h="985" extrusionOk="0">
                  <a:moveTo>
                    <a:pt x="1340" y="624"/>
                  </a:moveTo>
                  <a:cubicBezTo>
                    <a:pt x="1368" y="633"/>
                    <a:pt x="1405" y="633"/>
                    <a:pt x="1433" y="633"/>
                  </a:cubicBezTo>
                  <a:lnTo>
                    <a:pt x="1414" y="652"/>
                  </a:lnTo>
                  <a:cubicBezTo>
                    <a:pt x="1386" y="643"/>
                    <a:pt x="1368" y="633"/>
                    <a:pt x="1340" y="624"/>
                  </a:cubicBezTo>
                  <a:close/>
                  <a:moveTo>
                    <a:pt x="940" y="689"/>
                  </a:moveTo>
                  <a:lnTo>
                    <a:pt x="949" y="698"/>
                  </a:lnTo>
                  <a:lnTo>
                    <a:pt x="949" y="708"/>
                  </a:lnTo>
                  <a:lnTo>
                    <a:pt x="940" y="689"/>
                  </a:lnTo>
                  <a:close/>
                  <a:moveTo>
                    <a:pt x="833" y="1"/>
                  </a:moveTo>
                  <a:cubicBezTo>
                    <a:pt x="785" y="1"/>
                    <a:pt x="735" y="13"/>
                    <a:pt x="698" y="38"/>
                  </a:cubicBezTo>
                  <a:lnTo>
                    <a:pt x="633" y="47"/>
                  </a:lnTo>
                  <a:lnTo>
                    <a:pt x="633" y="150"/>
                  </a:lnTo>
                  <a:cubicBezTo>
                    <a:pt x="633" y="196"/>
                    <a:pt x="642" y="252"/>
                    <a:pt x="661" y="298"/>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66"/>
                  </a:lnTo>
                  <a:cubicBezTo>
                    <a:pt x="1" y="512"/>
                    <a:pt x="47" y="559"/>
                    <a:pt x="122" y="577"/>
                  </a:cubicBezTo>
                  <a:cubicBezTo>
                    <a:pt x="182" y="587"/>
                    <a:pt x="243" y="591"/>
                    <a:pt x="303" y="591"/>
                  </a:cubicBezTo>
                  <a:cubicBezTo>
                    <a:pt x="363" y="591"/>
                    <a:pt x="424" y="587"/>
                    <a:pt x="484" y="577"/>
                  </a:cubicBezTo>
                  <a:lnTo>
                    <a:pt x="484" y="577"/>
                  </a:lnTo>
                  <a:cubicBezTo>
                    <a:pt x="410" y="605"/>
                    <a:pt x="345" y="643"/>
                    <a:pt x="289" y="689"/>
                  </a:cubicBezTo>
                  <a:lnTo>
                    <a:pt x="224" y="661"/>
                  </a:lnTo>
                  <a:lnTo>
                    <a:pt x="224" y="773"/>
                  </a:lnTo>
                  <a:cubicBezTo>
                    <a:pt x="224" y="819"/>
                    <a:pt x="270" y="866"/>
                    <a:pt x="345" y="894"/>
                  </a:cubicBezTo>
                  <a:cubicBezTo>
                    <a:pt x="365" y="898"/>
                    <a:pt x="385" y="900"/>
                    <a:pt x="405" y="900"/>
                  </a:cubicBezTo>
                  <a:cubicBezTo>
                    <a:pt x="470" y="900"/>
                    <a:pt x="535" y="876"/>
                    <a:pt x="577" y="819"/>
                  </a:cubicBezTo>
                  <a:lnTo>
                    <a:pt x="577" y="819"/>
                  </a:lnTo>
                  <a:cubicBezTo>
                    <a:pt x="540" y="884"/>
                    <a:pt x="596" y="949"/>
                    <a:pt x="689" y="977"/>
                  </a:cubicBezTo>
                  <a:cubicBezTo>
                    <a:pt x="709" y="982"/>
                    <a:pt x="729" y="984"/>
                    <a:pt x="749" y="984"/>
                  </a:cubicBezTo>
                  <a:cubicBezTo>
                    <a:pt x="815" y="984"/>
                    <a:pt x="881" y="960"/>
                    <a:pt x="931" y="903"/>
                  </a:cubicBezTo>
                  <a:cubicBezTo>
                    <a:pt x="940" y="884"/>
                    <a:pt x="949" y="856"/>
                    <a:pt x="959" y="819"/>
                  </a:cubicBezTo>
                  <a:cubicBezTo>
                    <a:pt x="959" y="810"/>
                    <a:pt x="959" y="801"/>
                    <a:pt x="959" y="791"/>
                  </a:cubicBezTo>
                  <a:lnTo>
                    <a:pt x="959" y="717"/>
                  </a:lnTo>
                  <a:cubicBezTo>
                    <a:pt x="1024" y="773"/>
                    <a:pt x="1107" y="819"/>
                    <a:pt x="1200" y="838"/>
                  </a:cubicBezTo>
                  <a:cubicBezTo>
                    <a:pt x="1222" y="845"/>
                    <a:pt x="1245" y="849"/>
                    <a:pt x="1267" y="849"/>
                  </a:cubicBezTo>
                  <a:cubicBezTo>
                    <a:pt x="1331" y="849"/>
                    <a:pt x="1394" y="821"/>
                    <a:pt x="1442" y="773"/>
                  </a:cubicBezTo>
                  <a:cubicBezTo>
                    <a:pt x="1442" y="763"/>
                    <a:pt x="1451" y="745"/>
                    <a:pt x="1451" y="736"/>
                  </a:cubicBezTo>
                  <a:lnTo>
                    <a:pt x="1451" y="633"/>
                  </a:lnTo>
                  <a:cubicBezTo>
                    <a:pt x="1498" y="624"/>
                    <a:pt x="1544" y="605"/>
                    <a:pt x="1572" y="559"/>
                  </a:cubicBezTo>
                  <a:cubicBezTo>
                    <a:pt x="1582" y="550"/>
                    <a:pt x="1582" y="540"/>
                    <a:pt x="1582" y="522"/>
                  </a:cubicBezTo>
                  <a:lnTo>
                    <a:pt x="1582" y="401"/>
                  </a:lnTo>
                  <a:lnTo>
                    <a:pt x="1544" y="438"/>
                  </a:lnTo>
                  <a:cubicBezTo>
                    <a:pt x="1517" y="429"/>
                    <a:pt x="1498" y="419"/>
                    <a:pt x="1479" y="410"/>
                  </a:cubicBezTo>
                  <a:cubicBezTo>
                    <a:pt x="1419" y="401"/>
                    <a:pt x="1356" y="396"/>
                    <a:pt x="1293" y="396"/>
                  </a:cubicBezTo>
                  <a:cubicBezTo>
                    <a:pt x="1231" y="396"/>
                    <a:pt x="1168" y="401"/>
                    <a:pt x="1107" y="410"/>
                  </a:cubicBezTo>
                  <a:cubicBezTo>
                    <a:pt x="1210" y="382"/>
                    <a:pt x="1293" y="326"/>
                    <a:pt x="1358" y="243"/>
                  </a:cubicBezTo>
                  <a:cubicBezTo>
                    <a:pt x="1368" y="233"/>
                    <a:pt x="1368" y="215"/>
                    <a:pt x="1368" y="196"/>
                  </a:cubicBezTo>
                  <a:lnTo>
                    <a:pt x="1368" y="75"/>
                  </a:lnTo>
                  <a:lnTo>
                    <a:pt x="1321" y="122"/>
                  </a:lnTo>
                  <a:cubicBezTo>
                    <a:pt x="1303" y="103"/>
                    <a:pt x="1275" y="94"/>
                    <a:pt x="1247" y="94"/>
                  </a:cubicBezTo>
                  <a:cubicBezTo>
                    <a:pt x="1222" y="86"/>
                    <a:pt x="1197" y="82"/>
                    <a:pt x="1172" y="82"/>
                  </a:cubicBezTo>
                  <a:cubicBezTo>
                    <a:pt x="1112" y="82"/>
                    <a:pt x="1054" y="106"/>
                    <a:pt x="1014" y="159"/>
                  </a:cubicBezTo>
                  <a:cubicBezTo>
                    <a:pt x="1052" y="94"/>
                    <a:pt x="996" y="29"/>
                    <a:pt x="903"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0"/>
            <p:cNvSpPr/>
            <p:nvPr/>
          </p:nvSpPr>
          <p:spPr>
            <a:xfrm>
              <a:off x="1892933" y="3184490"/>
              <a:ext cx="179231" cy="109816"/>
            </a:xfrm>
            <a:custGeom>
              <a:avLst/>
              <a:gdLst/>
              <a:ahLst/>
              <a:cxnLst/>
              <a:rect l="l" t="t" r="r" b="b"/>
              <a:pathLst>
                <a:path w="1637" h="1003" extrusionOk="0">
                  <a:moveTo>
                    <a:pt x="840" y="1"/>
                  </a:moveTo>
                  <a:cubicBezTo>
                    <a:pt x="699" y="1"/>
                    <a:pt x="593" y="174"/>
                    <a:pt x="679" y="308"/>
                  </a:cubicBezTo>
                  <a:cubicBezTo>
                    <a:pt x="605" y="233"/>
                    <a:pt x="512" y="177"/>
                    <a:pt x="419" y="159"/>
                  </a:cubicBezTo>
                  <a:cubicBezTo>
                    <a:pt x="394" y="152"/>
                    <a:pt x="370" y="148"/>
                    <a:pt x="346"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4"/>
                    <a:pt x="326" y="670"/>
                    <a:pt x="270" y="754"/>
                  </a:cubicBezTo>
                  <a:cubicBezTo>
                    <a:pt x="23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2" y="997"/>
                    <a:pt x="768" y="1002"/>
                    <a:pt x="793" y="1002"/>
                  </a:cubicBezTo>
                  <a:cubicBezTo>
                    <a:pt x="938" y="1002"/>
                    <a:pt x="1053" y="833"/>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23"/>
                    <a:pt x="1469" y="665"/>
                    <a:pt x="1387" y="640"/>
                  </a:cubicBezTo>
                  <a:lnTo>
                    <a:pt x="1387" y="640"/>
                  </a:lnTo>
                  <a:cubicBezTo>
                    <a:pt x="1401" y="643"/>
                    <a:pt x="1416" y="644"/>
                    <a:pt x="1430" y="644"/>
                  </a:cubicBezTo>
                  <a:cubicBezTo>
                    <a:pt x="1497" y="644"/>
                    <a:pt x="1558" y="616"/>
                    <a:pt x="1600" y="568"/>
                  </a:cubicBezTo>
                  <a:cubicBezTo>
                    <a:pt x="1637" y="503"/>
                    <a:pt x="1590" y="438"/>
                    <a:pt x="1497" y="419"/>
                  </a:cubicBezTo>
                  <a:cubicBezTo>
                    <a:pt x="1437" y="405"/>
                    <a:pt x="1376" y="398"/>
                    <a:pt x="1316" y="398"/>
                  </a:cubicBezTo>
                  <a:cubicBezTo>
                    <a:pt x="1256" y="398"/>
                    <a:pt x="1195" y="405"/>
                    <a:pt x="1135" y="419"/>
                  </a:cubicBezTo>
                  <a:cubicBezTo>
                    <a:pt x="1228" y="391"/>
                    <a:pt x="1311" y="326"/>
                    <a:pt x="1376" y="252"/>
                  </a:cubicBezTo>
                  <a:cubicBezTo>
                    <a:pt x="1414" y="187"/>
                    <a:pt x="1367" y="122"/>
                    <a:pt x="1274" y="103"/>
                  </a:cubicBezTo>
                  <a:cubicBezTo>
                    <a:pt x="1250" y="96"/>
                    <a:pt x="1226" y="92"/>
                    <a:pt x="1202" y="92"/>
                  </a:cubicBezTo>
                  <a:cubicBezTo>
                    <a:pt x="1135" y="92"/>
                    <a:pt x="1074" y="120"/>
                    <a:pt x="1032" y="168"/>
                  </a:cubicBezTo>
                  <a:cubicBezTo>
                    <a:pt x="1070" y="103"/>
                    <a:pt x="1023" y="38"/>
                    <a:pt x="921" y="19"/>
                  </a:cubicBezTo>
                  <a:cubicBezTo>
                    <a:pt x="893" y="6"/>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0"/>
            <p:cNvSpPr/>
            <p:nvPr/>
          </p:nvSpPr>
          <p:spPr>
            <a:xfrm>
              <a:off x="1456076" y="31406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0"/>
            <p:cNvSpPr/>
            <p:nvPr/>
          </p:nvSpPr>
          <p:spPr>
            <a:xfrm>
              <a:off x="1456076" y="30551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0"/>
            <p:cNvSpPr/>
            <p:nvPr/>
          </p:nvSpPr>
          <p:spPr>
            <a:xfrm>
              <a:off x="1471404" y="30623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0"/>
            <p:cNvSpPr/>
            <p:nvPr/>
          </p:nvSpPr>
          <p:spPr>
            <a:xfrm>
              <a:off x="1471404" y="30623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0"/>
            <p:cNvSpPr/>
            <p:nvPr/>
          </p:nvSpPr>
          <p:spPr>
            <a:xfrm>
              <a:off x="1509068" y="30970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0"/>
            <p:cNvSpPr/>
            <p:nvPr/>
          </p:nvSpPr>
          <p:spPr>
            <a:xfrm>
              <a:off x="1508083" y="30835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0"/>
            <p:cNvSpPr/>
            <p:nvPr/>
          </p:nvSpPr>
          <p:spPr>
            <a:xfrm>
              <a:off x="1672972" y="3128542"/>
              <a:ext cx="278098" cy="130400"/>
            </a:xfrm>
            <a:custGeom>
              <a:avLst/>
              <a:gdLst/>
              <a:ahLst/>
              <a:cxnLst/>
              <a:rect l="l" t="t" r="r" b="b"/>
              <a:pathLst>
                <a:path w="2540" h="1191" extrusionOk="0">
                  <a:moveTo>
                    <a:pt x="2539" y="0"/>
                  </a:moveTo>
                  <a:lnTo>
                    <a:pt x="0" y="10"/>
                  </a:lnTo>
                  <a:lnTo>
                    <a:pt x="0" y="382"/>
                  </a:lnTo>
                  <a:cubicBezTo>
                    <a:pt x="0" y="939"/>
                    <a:pt x="670" y="1191"/>
                    <a:pt x="1265" y="1191"/>
                  </a:cubicBezTo>
                  <a:cubicBezTo>
                    <a:pt x="1860" y="1191"/>
                    <a:pt x="2539" y="939"/>
                    <a:pt x="2539" y="38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0"/>
            <p:cNvSpPr/>
            <p:nvPr/>
          </p:nvSpPr>
          <p:spPr>
            <a:xfrm>
              <a:off x="1672972" y="3043031"/>
              <a:ext cx="278098" cy="176165"/>
            </a:xfrm>
            <a:custGeom>
              <a:avLst/>
              <a:gdLst/>
              <a:ahLst/>
              <a:cxnLst/>
              <a:rect l="l" t="t" r="r" b="b"/>
              <a:pathLst>
                <a:path w="2540" h="1609" extrusionOk="0">
                  <a:moveTo>
                    <a:pt x="1256" y="0"/>
                  </a:moveTo>
                  <a:cubicBezTo>
                    <a:pt x="707" y="0"/>
                    <a:pt x="0" y="233"/>
                    <a:pt x="0" y="791"/>
                  </a:cubicBezTo>
                  <a:cubicBezTo>
                    <a:pt x="0" y="1358"/>
                    <a:pt x="670" y="1609"/>
                    <a:pt x="1265"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a:off x="1688191" y="3050148"/>
              <a:ext cx="246566" cy="155801"/>
            </a:xfrm>
            <a:custGeom>
              <a:avLst/>
              <a:gdLst/>
              <a:ahLst/>
              <a:cxnLst/>
              <a:rect l="l" t="t" r="r" b="b"/>
              <a:pathLst>
                <a:path w="2252" h="1423" extrusionOk="0">
                  <a:moveTo>
                    <a:pt x="1117" y="0"/>
                  </a:moveTo>
                  <a:cubicBezTo>
                    <a:pt x="624" y="0"/>
                    <a:pt x="1" y="205"/>
                    <a:pt x="1" y="698"/>
                  </a:cubicBezTo>
                  <a:cubicBezTo>
                    <a:pt x="1" y="1191"/>
                    <a:pt x="596" y="1423"/>
                    <a:pt x="1126"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0"/>
            <p:cNvSpPr/>
            <p:nvPr/>
          </p:nvSpPr>
          <p:spPr>
            <a:xfrm>
              <a:off x="1688191" y="3050148"/>
              <a:ext cx="246566" cy="85619"/>
            </a:xfrm>
            <a:custGeom>
              <a:avLst/>
              <a:gdLst/>
              <a:ahLst/>
              <a:cxnLst/>
              <a:rect l="l" t="t" r="r" b="b"/>
              <a:pathLst>
                <a:path w="2252" h="782" extrusionOk="0">
                  <a:moveTo>
                    <a:pt x="1117" y="0"/>
                  </a:moveTo>
                  <a:cubicBezTo>
                    <a:pt x="605" y="0"/>
                    <a:pt x="1" y="205"/>
                    <a:pt x="1" y="698"/>
                  </a:cubicBezTo>
                  <a:lnTo>
                    <a:pt x="1" y="772"/>
                  </a:lnTo>
                  <a:cubicBezTo>
                    <a:pt x="66" y="335"/>
                    <a:pt x="652" y="149"/>
                    <a:pt x="1117" y="149"/>
                  </a:cubicBezTo>
                  <a:cubicBezTo>
                    <a:pt x="1600" y="149"/>
                    <a:pt x="2196" y="335"/>
                    <a:pt x="2251" y="781"/>
                  </a:cubicBezTo>
                  <a:cubicBezTo>
                    <a:pt x="2251" y="753"/>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0"/>
            <p:cNvSpPr/>
            <p:nvPr/>
          </p:nvSpPr>
          <p:spPr>
            <a:xfrm>
              <a:off x="1725964" y="3084746"/>
              <a:ext cx="173100" cy="108174"/>
            </a:xfrm>
            <a:custGeom>
              <a:avLst/>
              <a:gdLst/>
              <a:ahLst/>
              <a:cxnLst/>
              <a:rect l="l" t="t" r="r" b="b"/>
              <a:pathLst>
                <a:path w="1581" h="988" extrusionOk="0">
                  <a:moveTo>
                    <a:pt x="1348" y="633"/>
                  </a:moveTo>
                  <a:cubicBezTo>
                    <a:pt x="1367" y="633"/>
                    <a:pt x="1386" y="637"/>
                    <a:pt x="1404" y="637"/>
                  </a:cubicBezTo>
                  <a:cubicBezTo>
                    <a:pt x="1414" y="637"/>
                    <a:pt x="1423" y="636"/>
                    <a:pt x="1432" y="633"/>
                  </a:cubicBezTo>
                  <a:lnTo>
                    <a:pt x="1432" y="633"/>
                  </a:lnTo>
                  <a:lnTo>
                    <a:pt x="1414" y="661"/>
                  </a:lnTo>
                  <a:cubicBezTo>
                    <a:pt x="1395" y="642"/>
                    <a:pt x="1367" y="633"/>
                    <a:pt x="1348" y="633"/>
                  </a:cubicBezTo>
                  <a:close/>
                  <a:moveTo>
                    <a:pt x="949" y="698"/>
                  </a:moveTo>
                  <a:lnTo>
                    <a:pt x="958" y="707"/>
                  </a:lnTo>
                  <a:lnTo>
                    <a:pt x="949" y="707"/>
                  </a:lnTo>
                  <a:cubicBezTo>
                    <a:pt x="949" y="707"/>
                    <a:pt x="949" y="698"/>
                    <a:pt x="949" y="698"/>
                  </a:cubicBezTo>
                  <a:close/>
                  <a:moveTo>
                    <a:pt x="841" y="1"/>
                  </a:moveTo>
                  <a:cubicBezTo>
                    <a:pt x="791" y="1"/>
                    <a:pt x="742" y="15"/>
                    <a:pt x="697" y="47"/>
                  </a:cubicBezTo>
                  <a:lnTo>
                    <a:pt x="642" y="56"/>
                  </a:lnTo>
                  <a:lnTo>
                    <a:pt x="642" y="149"/>
                  </a:lnTo>
                  <a:cubicBezTo>
                    <a:pt x="632" y="205"/>
                    <a:pt x="642" y="251"/>
                    <a:pt x="660" y="298"/>
                  </a:cubicBezTo>
                  <a:cubicBezTo>
                    <a:pt x="595" y="224"/>
                    <a:pt x="493" y="177"/>
                    <a:pt x="391" y="149"/>
                  </a:cubicBezTo>
                  <a:cubicBezTo>
                    <a:pt x="369" y="143"/>
                    <a:pt x="347" y="140"/>
                    <a:pt x="326" y="140"/>
                  </a:cubicBezTo>
                  <a:cubicBezTo>
                    <a:pt x="282" y="140"/>
                    <a:pt x="239" y="152"/>
                    <a:pt x="195" y="177"/>
                  </a:cubicBezTo>
                  <a:lnTo>
                    <a:pt x="140" y="131"/>
                  </a:lnTo>
                  <a:lnTo>
                    <a:pt x="140" y="251"/>
                  </a:lnTo>
                  <a:cubicBezTo>
                    <a:pt x="140" y="307"/>
                    <a:pt x="186" y="344"/>
                    <a:pt x="260" y="363"/>
                  </a:cubicBezTo>
                  <a:cubicBezTo>
                    <a:pt x="237" y="360"/>
                    <a:pt x="213" y="358"/>
                    <a:pt x="189" y="358"/>
                  </a:cubicBezTo>
                  <a:cubicBezTo>
                    <a:pt x="148" y="358"/>
                    <a:pt x="106" y="364"/>
                    <a:pt x="65" y="382"/>
                  </a:cubicBezTo>
                  <a:lnTo>
                    <a:pt x="0" y="344"/>
                  </a:lnTo>
                  <a:lnTo>
                    <a:pt x="0" y="475"/>
                  </a:lnTo>
                  <a:cubicBezTo>
                    <a:pt x="0" y="521"/>
                    <a:pt x="47" y="558"/>
                    <a:pt x="121" y="577"/>
                  </a:cubicBezTo>
                  <a:cubicBezTo>
                    <a:pt x="181" y="591"/>
                    <a:pt x="242" y="598"/>
                    <a:pt x="302" y="598"/>
                  </a:cubicBezTo>
                  <a:cubicBezTo>
                    <a:pt x="363" y="598"/>
                    <a:pt x="423" y="591"/>
                    <a:pt x="484" y="577"/>
                  </a:cubicBezTo>
                  <a:lnTo>
                    <a:pt x="484" y="577"/>
                  </a:lnTo>
                  <a:cubicBezTo>
                    <a:pt x="409" y="605"/>
                    <a:pt x="344" y="642"/>
                    <a:pt x="288" y="689"/>
                  </a:cubicBezTo>
                  <a:lnTo>
                    <a:pt x="223" y="661"/>
                  </a:lnTo>
                  <a:lnTo>
                    <a:pt x="223" y="782"/>
                  </a:lnTo>
                  <a:cubicBezTo>
                    <a:pt x="223" y="828"/>
                    <a:pt x="270" y="875"/>
                    <a:pt x="344" y="893"/>
                  </a:cubicBezTo>
                  <a:cubicBezTo>
                    <a:pt x="366" y="900"/>
                    <a:pt x="389" y="904"/>
                    <a:pt x="411" y="904"/>
                  </a:cubicBezTo>
                  <a:cubicBezTo>
                    <a:pt x="475" y="904"/>
                    <a:pt x="538" y="876"/>
                    <a:pt x="586" y="828"/>
                  </a:cubicBezTo>
                  <a:lnTo>
                    <a:pt x="586" y="828"/>
                  </a:lnTo>
                  <a:cubicBezTo>
                    <a:pt x="549" y="893"/>
                    <a:pt x="595" y="958"/>
                    <a:pt x="688" y="977"/>
                  </a:cubicBezTo>
                  <a:cubicBezTo>
                    <a:pt x="710" y="984"/>
                    <a:pt x="733" y="988"/>
                    <a:pt x="755" y="988"/>
                  </a:cubicBezTo>
                  <a:cubicBezTo>
                    <a:pt x="819" y="988"/>
                    <a:pt x="882" y="960"/>
                    <a:pt x="930" y="912"/>
                  </a:cubicBezTo>
                  <a:cubicBezTo>
                    <a:pt x="949" y="884"/>
                    <a:pt x="958" y="856"/>
                    <a:pt x="958" y="828"/>
                  </a:cubicBezTo>
                  <a:cubicBezTo>
                    <a:pt x="958" y="819"/>
                    <a:pt x="958" y="809"/>
                    <a:pt x="958" y="791"/>
                  </a:cubicBezTo>
                  <a:lnTo>
                    <a:pt x="958" y="716"/>
                  </a:lnTo>
                  <a:cubicBezTo>
                    <a:pt x="1032" y="782"/>
                    <a:pt x="1107" y="828"/>
                    <a:pt x="1200" y="847"/>
                  </a:cubicBezTo>
                  <a:cubicBezTo>
                    <a:pt x="1222" y="854"/>
                    <a:pt x="1244" y="857"/>
                    <a:pt x="1267" y="857"/>
                  </a:cubicBezTo>
                  <a:cubicBezTo>
                    <a:pt x="1330" y="857"/>
                    <a:pt x="1393" y="830"/>
                    <a:pt x="1441" y="782"/>
                  </a:cubicBezTo>
                  <a:cubicBezTo>
                    <a:pt x="1451" y="763"/>
                    <a:pt x="1451" y="754"/>
                    <a:pt x="1451" y="735"/>
                  </a:cubicBezTo>
                  <a:lnTo>
                    <a:pt x="1451" y="633"/>
                  </a:lnTo>
                  <a:cubicBezTo>
                    <a:pt x="1497" y="633"/>
                    <a:pt x="1544" y="605"/>
                    <a:pt x="1572" y="568"/>
                  </a:cubicBezTo>
                  <a:cubicBezTo>
                    <a:pt x="1581" y="558"/>
                    <a:pt x="1581" y="549"/>
                    <a:pt x="1581" y="530"/>
                  </a:cubicBezTo>
                  <a:lnTo>
                    <a:pt x="1581" y="400"/>
                  </a:lnTo>
                  <a:lnTo>
                    <a:pt x="1544" y="437"/>
                  </a:lnTo>
                  <a:cubicBezTo>
                    <a:pt x="1525" y="428"/>
                    <a:pt x="1497" y="419"/>
                    <a:pt x="1479" y="419"/>
                  </a:cubicBezTo>
                  <a:cubicBezTo>
                    <a:pt x="1418" y="405"/>
                    <a:pt x="1358" y="398"/>
                    <a:pt x="1297" y="398"/>
                  </a:cubicBezTo>
                  <a:cubicBezTo>
                    <a:pt x="1237" y="398"/>
                    <a:pt x="1176" y="405"/>
                    <a:pt x="1116" y="419"/>
                  </a:cubicBezTo>
                  <a:cubicBezTo>
                    <a:pt x="1209" y="382"/>
                    <a:pt x="1293" y="326"/>
                    <a:pt x="1358" y="251"/>
                  </a:cubicBezTo>
                  <a:cubicBezTo>
                    <a:pt x="1367" y="233"/>
                    <a:pt x="1376" y="214"/>
                    <a:pt x="1367" y="196"/>
                  </a:cubicBezTo>
                  <a:lnTo>
                    <a:pt x="1367" y="84"/>
                  </a:lnTo>
                  <a:lnTo>
                    <a:pt x="1330" y="121"/>
                  </a:lnTo>
                  <a:cubicBezTo>
                    <a:pt x="1302" y="112"/>
                    <a:pt x="1283" y="103"/>
                    <a:pt x="1255" y="93"/>
                  </a:cubicBezTo>
                  <a:cubicBezTo>
                    <a:pt x="1234" y="86"/>
                    <a:pt x="1211" y="83"/>
                    <a:pt x="1189" y="83"/>
                  </a:cubicBezTo>
                  <a:cubicBezTo>
                    <a:pt x="1125" y="83"/>
                    <a:pt x="1062" y="110"/>
                    <a:pt x="1014" y="158"/>
                  </a:cubicBezTo>
                  <a:cubicBezTo>
                    <a:pt x="1051" y="103"/>
                    <a:pt x="1004" y="28"/>
                    <a:pt x="911" y="10"/>
                  </a:cubicBezTo>
                  <a:cubicBezTo>
                    <a:pt x="888" y="4"/>
                    <a:pt x="864"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a:off x="1723884" y="3071389"/>
              <a:ext cx="179341" cy="109269"/>
            </a:xfrm>
            <a:custGeom>
              <a:avLst/>
              <a:gdLst/>
              <a:ahLst/>
              <a:cxnLst/>
              <a:rect l="l" t="t" r="r" b="b"/>
              <a:pathLst>
                <a:path w="1638" h="998" extrusionOk="0">
                  <a:moveTo>
                    <a:pt x="858" y="0"/>
                  </a:moveTo>
                  <a:cubicBezTo>
                    <a:pt x="791" y="0"/>
                    <a:pt x="730" y="28"/>
                    <a:pt x="689" y="76"/>
                  </a:cubicBezTo>
                  <a:cubicBezTo>
                    <a:pt x="642" y="150"/>
                    <a:pt x="642" y="234"/>
                    <a:pt x="689" y="308"/>
                  </a:cubicBezTo>
                  <a:cubicBezTo>
                    <a:pt x="614" y="234"/>
                    <a:pt x="521" y="178"/>
                    <a:pt x="419" y="160"/>
                  </a:cubicBezTo>
                  <a:cubicBezTo>
                    <a:pt x="395" y="152"/>
                    <a:pt x="370" y="149"/>
                    <a:pt x="347" y="149"/>
                  </a:cubicBezTo>
                  <a:cubicBezTo>
                    <a:pt x="280" y="149"/>
                    <a:pt x="218" y="177"/>
                    <a:pt x="177" y="225"/>
                  </a:cubicBezTo>
                  <a:cubicBezTo>
                    <a:pt x="141" y="279"/>
                    <a:pt x="184" y="342"/>
                    <a:pt x="272" y="371"/>
                  </a:cubicBezTo>
                  <a:lnTo>
                    <a:pt x="272" y="371"/>
                  </a:lnTo>
                  <a:cubicBezTo>
                    <a:pt x="253" y="365"/>
                    <a:pt x="233" y="363"/>
                    <a:pt x="213" y="363"/>
                  </a:cubicBezTo>
                  <a:cubicBezTo>
                    <a:pt x="149" y="363"/>
                    <a:pt x="86" y="390"/>
                    <a:pt x="38" y="439"/>
                  </a:cubicBezTo>
                  <a:cubicBezTo>
                    <a:pt x="0" y="494"/>
                    <a:pt x="56" y="559"/>
                    <a:pt x="149" y="587"/>
                  </a:cubicBezTo>
                  <a:cubicBezTo>
                    <a:pt x="210" y="597"/>
                    <a:pt x="270" y="601"/>
                    <a:pt x="331" y="601"/>
                  </a:cubicBezTo>
                  <a:cubicBezTo>
                    <a:pt x="391" y="601"/>
                    <a:pt x="451" y="597"/>
                    <a:pt x="512" y="587"/>
                  </a:cubicBezTo>
                  <a:lnTo>
                    <a:pt x="512" y="587"/>
                  </a:lnTo>
                  <a:cubicBezTo>
                    <a:pt x="410" y="615"/>
                    <a:pt x="326" y="671"/>
                    <a:pt x="270" y="755"/>
                  </a:cubicBezTo>
                  <a:cubicBezTo>
                    <a:pt x="233" y="811"/>
                    <a:pt x="279" y="876"/>
                    <a:pt x="372" y="904"/>
                  </a:cubicBezTo>
                  <a:cubicBezTo>
                    <a:pt x="392" y="908"/>
                    <a:pt x="412" y="910"/>
                    <a:pt x="433" y="910"/>
                  </a:cubicBezTo>
                  <a:cubicBezTo>
                    <a:pt x="498" y="910"/>
                    <a:pt x="564" y="886"/>
                    <a:pt x="614" y="829"/>
                  </a:cubicBezTo>
                  <a:lnTo>
                    <a:pt x="614" y="829"/>
                  </a:lnTo>
                  <a:cubicBezTo>
                    <a:pt x="577" y="894"/>
                    <a:pt x="623" y="959"/>
                    <a:pt x="716" y="978"/>
                  </a:cubicBezTo>
                  <a:cubicBezTo>
                    <a:pt x="746" y="991"/>
                    <a:pt x="775" y="997"/>
                    <a:pt x="803" y="997"/>
                  </a:cubicBezTo>
                  <a:cubicBezTo>
                    <a:pt x="949" y="997"/>
                    <a:pt x="1052" y="830"/>
                    <a:pt x="958" y="690"/>
                  </a:cubicBezTo>
                  <a:lnTo>
                    <a:pt x="958" y="690"/>
                  </a:lnTo>
                  <a:cubicBezTo>
                    <a:pt x="1033" y="764"/>
                    <a:pt x="1126" y="820"/>
                    <a:pt x="1228" y="848"/>
                  </a:cubicBezTo>
                  <a:cubicBezTo>
                    <a:pt x="1250" y="855"/>
                    <a:pt x="1272" y="859"/>
                    <a:pt x="1295" y="859"/>
                  </a:cubicBezTo>
                  <a:cubicBezTo>
                    <a:pt x="1358" y="859"/>
                    <a:pt x="1422" y="831"/>
                    <a:pt x="1470" y="783"/>
                  </a:cubicBezTo>
                  <a:cubicBezTo>
                    <a:pt x="1506" y="719"/>
                    <a:pt x="1462" y="655"/>
                    <a:pt x="1373" y="635"/>
                  </a:cubicBezTo>
                  <a:lnTo>
                    <a:pt x="1373" y="635"/>
                  </a:lnTo>
                  <a:cubicBezTo>
                    <a:pt x="1391" y="639"/>
                    <a:pt x="1409" y="641"/>
                    <a:pt x="1428" y="641"/>
                  </a:cubicBezTo>
                  <a:cubicBezTo>
                    <a:pt x="1493" y="641"/>
                    <a:pt x="1557" y="616"/>
                    <a:pt x="1600" y="559"/>
                  </a:cubicBezTo>
                  <a:cubicBezTo>
                    <a:pt x="1637" y="504"/>
                    <a:pt x="1591" y="439"/>
                    <a:pt x="1498" y="411"/>
                  </a:cubicBezTo>
                  <a:cubicBezTo>
                    <a:pt x="1437" y="401"/>
                    <a:pt x="1377" y="397"/>
                    <a:pt x="1316" y="397"/>
                  </a:cubicBezTo>
                  <a:cubicBezTo>
                    <a:pt x="1256" y="397"/>
                    <a:pt x="1195" y="401"/>
                    <a:pt x="1135" y="411"/>
                  </a:cubicBezTo>
                  <a:cubicBezTo>
                    <a:pt x="1228" y="383"/>
                    <a:pt x="1312" y="327"/>
                    <a:pt x="1377" y="243"/>
                  </a:cubicBezTo>
                  <a:cubicBezTo>
                    <a:pt x="1414" y="187"/>
                    <a:pt x="1367" y="122"/>
                    <a:pt x="1274" y="94"/>
                  </a:cubicBezTo>
                  <a:cubicBezTo>
                    <a:pt x="1253" y="87"/>
                    <a:pt x="1229" y="84"/>
                    <a:pt x="1206" y="84"/>
                  </a:cubicBezTo>
                  <a:cubicBezTo>
                    <a:pt x="1140" y="84"/>
                    <a:pt x="1074" y="112"/>
                    <a:pt x="1033" y="160"/>
                  </a:cubicBezTo>
                  <a:cubicBezTo>
                    <a:pt x="1070" y="104"/>
                    <a:pt x="1023" y="29"/>
                    <a:pt x="930" y="11"/>
                  </a:cubicBezTo>
                  <a:cubicBezTo>
                    <a:pt x="906" y="4"/>
                    <a:pt x="882" y="0"/>
                    <a:pt x="8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0"/>
            <p:cNvSpPr/>
            <p:nvPr/>
          </p:nvSpPr>
          <p:spPr>
            <a:xfrm>
              <a:off x="988781" y="4345175"/>
              <a:ext cx="663932" cy="399301"/>
            </a:xfrm>
            <a:custGeom>
              <a:avLst/>
              <a:gdLst/>
              <a:ahLst/>
              <a:cxnLst/>
              <a:rect l="l" t="t" r="r" b="b"/>
              <a:pathLst>
                <a:path w="6064" h="3647" extrusionOk="0">
                  <a:moveTo>
                    <a:pt x="2325" y="1"/>
                  </a:moveTo>
                  <a:lnTo>
                    <a:pt x="0" y="1452"/>
                  </a:lnTo>
                  <a:lnTo>
                    <a:pt x="3711" y="3609"/>
                  </a:lnTo>
                  <a:cubicBezTo>
                    <a:pt x="3753" y="3635"/>
                    <a:pt x="3802" y="3647"/>
                    <a:pt x="3852" y="3647"/>
                  </a:cubicBezTo>
                  <a:cubicBezTo>
                    <a:pt x="3911" y="3647"/>
                    <a:pt x="3972" y="3630"/>
                    <a:pt x="4027" y="3600"/>
                  </a:cubicBezTo>
                  <a:lnTo>
                    <a:pt x="5961" y="2382"/>
                  </a:lnTo>
                  <a:cubicBezTo>
                    <a:pt x="6063" y="2316"/>
                    <a:pt x="6063" y="2168"/>
                    <a:pt x="5952" y="2103"/>
                  </a:cubicBezTo>
                  <a:lnTo>
                    <a:pt x="2325" y="1"/>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0"/>
            <p:cNvSpPr/>
            <p:nvPr/>
          </p:nvSpPr>
          <p:spPr>
            <a:xfrm>
              <a:off x="988781" y="4311671"/>
              <a:ext cx="442001" cy="378060"/>
            </a:xfrm>
            <a:custGeom>
              <a:avLst/>
              <a:gdLst/>
              <a:ahLst/>
              <a:cxnLst/>
              <a:rect l="l" t="t" r="r" b="b"/>
              <a:pathLst>
                <a:path w="4037" h="3453" extrusionOk="0">
                  <a:moveTo>
                    <a:pt x="475" y="0"/>
                  </a:moveTo>
                  <a:lnTo>
                    <a:pt x="38" y="1423"/>
                  </a:lnTo>
                  <a:cubicBezTo>
                    <a:pt x="0" y="1534"/>
                    <a:pt x="47" y="1655"/>
                    <a:pt x="149" y="1711"/>
                  </a:cubicBezTo>
                  <a:lnTo>
                    <a:pt x="3032" y="3376"/>
                  </a:lnTo>
                  <a:cubicBezTo>
                    <a:pt x="3125" y="3427"/>
                    <a:pt x="3230" y="3452"/>
                    <a:pt x="3334" y="3452"/>
                  </a:cubicBezTo>
                  <a:cubicBezTo>
                    <a:pt x="3439" y="3452"/>
                    <a:pt x="3543" y="3427"/>
                    <a:pt x="3636" y="3376"/>
                  </a:cubicBezTo>
                  <a:lnTo>
                    <a:pt x="4036" y="3152"/>
                  </a:lnTo>
                  <a:lnTo>
                    <a:pt x="3534" y="2874"/>
                  </a:lnTo>
                  <a:lnTo>
                    <a:pt x="3832" y="1934"/>
                  </a:lnTo>
                  <a:lnTo>
                    <a:pt x="4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a:off x="1156407" y="4285175"/>
              <a:ext cx="376637" cy="228719"/>
            </a:xfrm>
            <a:custGeom>
              <a:avLst/>
              <a:gdLst/>
              <a:ahLst/>
              <a:cxnLst/>
              <a:rect l="l" t="t" r="r" b="b"/>
              <a:pathLst>
                <a:path w="3440" h="2089" extrusionOk="0">
                  <a:moveTo>
                    <a:pt x="231" y="1"/>
                  </a:moveTo>
                  <a:cubicBezTo>
                    <a:pt x="106" y="1"/>
                    <a:pt x="0" y="128"/>
                    <a:pt x="60" y="261"/>
                  </a:cubicBezTo>
                  <a:lnTo>
                    <a:pt x="69" y="298"/>
                  </a:lnTo>
                  <a:lnTo>
                    <a:pt x="3175" y="2074"/>
                  </a:lnTo>
                  <a:cubicBezTo>
                    <a:pt x="3196" y="2084"/>
                    <a:pt x="3218" y="2089"/>
                    <a:pt x="3238" y="2089"/>
                  </a:cubicBezTo>
                  <a:cubicBezTo>
                    <a:pt x="3352" y="2089"/>
                    <a:pt x="3439" y="1952"/>
                    <a:pt x="3361" y="1842"/>
                  </a:cubicBezTo>
                  <a:lnTo>
                    <a:pt x="3221" y="1693"/>
                  </a:lnTo>
                  <a:lnTo>
                    <a:pt x="329" y="28"/>
                  </a:lnTo>
                  <a:cubicBezTo>
                    <a:pt x="297" y="9"/>
                    <a:pt x="263" y="1"/>
                    <a:pt x="231"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a:off x="1358960" y="4470429"/>
              <a:ext cx="227625" cy="217552"/>
            </a:xfrm>
            <a:custGeom>
              <a:avLst/>
              <a:gdLst/>
              <a:ahLst/>
              <a:cxnLst/>
              <a:rect l="l" t="t" r="r" b="b"/>
              <a:pathLst>
                <a:path w="2079" h="1987" extrusionOk="0">
                  <a:moveTo>
                    <a:pt x="1371" y="1"/>
                  </a:moveTo>
                  <a:lnTo>
                    <a:pt x="460" y="484"/>
                  </a:lnTo>
                  <a:lnTo>
                    <a:pt x="23" y="1851"/>
                  </a:lnTo>
                  <a:cubicBezTo>
                    <a:pt x="1" y="1925"/>
                    <a:pt x="54" y="1986"/>
                    <a:pt x="119" y="1986"/>
                  </a:cubicBezTo>
                  <a:cubicBezTo>
                    <a:pt x="136" y="1986"/>
                    <a:pt x="154" y="1982"/>
                    <a:pt x="172" y="1972"/>
                  </a:cubicBezTo>
                  <a:lnTo>
                    <a:pt x="1976" y="949"/>
                  </a:lnTo>
                  <a:cubicBezTo>
                    <a:pt x="2059" y="903"/>
                    <a:pt x="2078" y="782"/>
                    <a:pt x="2013" y="717"/>
                  </a:cubicBezTo>
                  <a:lnTo>
                    <a:pt x="1371"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a:off x="1041664" y="4262730"/>
              <a:ext cx="467512" cy="260799"/>
            </a:xfrm>
            <a:custGeom>
              <a:avLst/>
              <a:gdLst/>
              <a:ahLst/>
              <a:cxnLst/>
              <a:rect l="l" t="t" r="r" b="b"/>
              <a:pathLst>
                <a:path w="4270" h="2382" extrusionOk="0">
                  <a:moveTo>
                    <a:pt x="926" y="1"/>
                  </a:moveTo>
                  <a:cubicBezTo>
                    <a:pt x="896" y="1"/>
                    <a:pt x="866" y="10"/>
                    <a:pt x="838" y="29"/>
                  </a:cubicBezTo>
                  <a:lnTo>
                    <a:pt x="1" y="456"/>
                  </a:lnTo>
                  <a:lnTo>
                    <a:pt x="3358" y="2381"/>
                  </a:lnTo>
                  <a:lnTo>
                    <a:pt x="4269" y="1898"/>
                  </a:lnTo>
                  <a:lnTo>
                    <a:pt x="1015" y="29"/>
                  </a:lnTo>
                  <a:cubicBezTo>
                    <a:pt x="987" y="10"/>
                    <a:pt x="956" y="1"/>
                    <a:pt x="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1104838" y="4291306"/>
              <a:ext cx="342258" cy="193464"/>
            </a:xfrm>
            <a:custGeom>
              <a:avLst/>
              <a:gdLst/>
              <a:ahLst/>
              <a:cxnLst/>
              <a:rect l="l" t="t" r="r" b="b"/>
              <a:pathLst>
                <a:path w="3126" h="1767" extrusionOk="0">
                  <a:moveTo>
                    <a:pt x="596" y="0"/>
                  </a:moveTo>
                  <a:lnTo>
                    <a:pt x="0" y="307"/>
                  </a:lnTo>
                  <a:lnTo>
                    <a:pt x="2539" y="1767"/>
                  </a:lnTo>
                  <a:lnTo>
                    <a:pt x="3125" y="1460"/>
                  </a:lnTo>
                  <a:lnTo>
                    <a:pt x="5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0"/>
            <p:cNvSpPr/>
            <p:nvPr/>
          </p:nvSpPr>
          <p:spPr>
            <a:xfrm>
              <a:off x="1104838" y="4291306"/>
              <a:ext cx="342258" cy="169049"/>
            </a:xfrm>
            <a:custGeom>
              <a:avLst/>
              <a:gdLst/>
              <a:ahLst/>
              <a:cxnLst/>
              <a:rect l="l" t="t" r="r" b="b"/>
              <a:pathLst>
                <a:path w="3126" h="1544" extrusionOk="0">
                  <a:moveTo>
                    <a:pt x="596" y="0"/>
                  </a:moveTo>
                  <a:lnTo>
                    <a:pt x="0" y="307"/>
                  </a:lnTo>
                  <a:lnTo>
                    <a:pt x="168" y="400"/>
                  </a:lnTo>
                  <a:lnTo>
                    <a:pt x="596" y="186"/>
                  </a:lnTo>
                  <a:lnTo>
                    <a:pt x="2967" y="1544"/>
                  </a:lnTo>
                  <a:lnTo>
                    <a:pt x="3125" y="1460"/>
                  </a:lnTo>
                  <a:lnTo>
                    <a:pt x="596"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0"/>
            <p:cNvSpPr/>
            <p:nvPr/>
          </p:nvSpPr>
          <p:spPr>
            <a:xfrm>
              <a:off x="3611568" y="4350321"/>
              <a:ext cx="664918" cy="399520"/>
            </a:xfrm>
            <a:custGeom>
              <a:avLst/>
              <a:gdLst/>
              <a:ahLst/>
              <a:cxnLst/>
              <a:rect l="l" t="t" r="r" b="b"/>
              <a:pathLst>
                <a:path w="6073" h="3649" extrusionOk="0">
                  <a:moveTo>
                    <a:pt x="2325" y="0"/>
                  </a:moveTo>
                  <a:lnTo>
                    <a:pt x="0" y="1451"/>
                  </a:lnTo>
                  <a:lnTo>
                    <a:pt x="3711" y="3599"/>
                  </a:lnTo>
                  <a:cubicBezTo>
                    <a:pt x="3757" y="3632"/>
                    <a:pt x="3813" y="3648"/>
                    <a:pt x="3869" y="3648"/>
                  </a:cubicBezTo>
                  <a:cubicBezTo>
                    <a:pt x="3925" y="3648"/>
                    <a:pt x="3980" y="3632"/>
                    <a:pt x="4027" y="3599"/>
                  </a:cubicBezTo>
                  <a:lnTo>
                    <a:pt x="5961" y="2381"/>
                  </a:lnTo>
                  <a:cubicBezTo>
                    <a:pt x="6073" y="2325"/>
                    <a:pt x="6063" y="2167"/>
                    <a:pt x="5961" y="2102"/>
                  </a:cubicBezTo>
                  <a:lnTo>
                    <a:pt x="2325"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a:off x="3611568" y="4316708"/>
              <a:ext cx="442001" cy="378060"/>
            </a:xfrm>
            <a:custGeom>
              <a:avLst/>
              <a:gdLst/>
              <a:ahLst/>
              <a:cxnLst/>
              <a:rect l="l" t="t" r="r" b="b"/>
              <a:pathLst>
                <a:path w="4037" h="3453" extrusionOk="0">
                  <a:moveTo>
                    <a:pt x="484" y="1"/>
                  </a:moveTo>
                  <a:lnTo>
                    <a:pt x="37" y="1414"/>
                  </a:lnTo>
                  <a:cubicBezTo>
                    <a:pt x="0" y="1526"/>
                    <a:pt x="47" y="1656"/>
                    <a:pt x="149" y="1712"/>
                  </a:cubicBezTo>
                  <a:lnTo>
                    <a:pt x="3032" y="3376"/>
                  </a:lnTo>
                  <a:cubicBezTo>
                    <a:pt x="3125" y="3427"/>
                    <a:pt x="3229" y="3453"/>
                    <a:pt x="3334" y="3453"/>
                  </a:cubicBezTo>
                  <a:cubicBezTo>
                    <a:pt x="3439" y="3453"/>
                    <a:pt x="3543" y="3427"/>
                    <a:pt x="3636" y="3376"/>
                  </a:cubicBezTo>
                  <a:lnTo>
                    <a:pt x="4036" y="3144"/>
                  </a:lnTo>
                  <a:lnTo>
                    <a:pt x="3534" y="2874"/>
                  </a:lnTo>
                  <a:lnTo>
                    <a:pt x="3841" y="1925"/>
                  </a:lnTo>
                  <a:lnTo>
                    <a:pt x="4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a:off x="3981747" y="4475575"/>
              <a:ext cx="227515" cy="217333"/>
            </a:xfrm>
            <a:custGeom>
              <a:avLst/>
              <a:gdLst/>
              <a:ahLst/>
              <a:cxnLst/>
              <a:rect l="l" t="t" r="r" b="b"/>
              <a:pathLst>
                <a:path w="2078" h="1985" extrusionOk="0">
                  <a:moveTo>
                    <a:pt x="1381" y="0"/>
                  </a:moveTo>
                  <a:lnTo>
                    <a:pt x="460" y="474"/>
                  </a:lnTo>
                  <a:lnTo>
                    <a:pt x="23" y="1841"/>
                  </a:lnTo>
                  <a:cubicBezTo>
                    <a:pt x="0" y="1916"/>
                    <a:pt x="56" y="1985"/>
                    <a:pt x="122" y="1985"/>
                  </a:cubicBezTo>
                  <a:cubicBezTo>
                    <a:pt x="138" y="1985"/>
                    <a:pt x="155" y="1981"/>
                    <a:pt x="172" y="1972"/>
                  </a:cubicBezTo>
                  <a:lnTo>
                    <a:pt x="1976" y="939"/>
                  </a:lnTo>
                  <a:cubicBezTo>
                    <a:pt x="2059" y="893"/>
                    <a:pt x="2078" y="781"/>
                    <a:pt x="2013" y="707"/>
                  </a:cubicBezTo>
                  <a:lnTo>
                    <a:pt x="1381"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887465" y="1866025"/>
              <a:ext cx="2393706" cy="1353801"/>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0" name="Google Shape;1110;p30"/>
            <p:cNvGrpSpPr/>
            <p:nvPr/>
          </p:nvGrpSpPr>
          <p:grpSpPr>
            <a:xfrm>
              <a:off x="1119079" y="2817943"/>
              <a:ext cx="580504" cy="577440"/>
              <a:chOff x="3062069" y="5349068"/>
              <a:chExt cx="580504" cy="577440"/>
            </a:xfrm>
          </p:grpSpPr>
          <p:sp>
            <p:nvSpPr>
              <p:cNvPr id="1111" name="Google Shape;1111;p30"/>
              <p:cNvSpPr/>
              <p:nvPr/>
            </p:nvSpPr>
            <p:spPr>
              <a:xfrm>
                <a:off x="3062069" y="57064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3062069" y="56199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3077397" y="56270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3076302" y="56270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0"/>
              <p:cNvSpPr/>
              <p:nvPr/>
            </p:nvSpPr>
            <p:spPr>
              <a:xfrm>
                <a:off x="3115061" y="56616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0"/>
              <p:cNvSpPr/>
              <p:nvPr/>
            </p:nvSpPr>
            <p:spPr>
              <a:xfrm>
                <a:off x="3112981" y="56474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3254549" y="57970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3254549" y="57104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3269768" y="57176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3268782" y="57176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3307432" y="57523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3306446" y="57388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3247432" y="55292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0"/>
              <p:cNvSpPr/>
              <p:nvPr/>
            </p:nvSpPr>
            <p:spPr>
              <a:xfrm>
                <a:off x="3246337" y="54427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0"/>
              <p:cNvSpPr/>
              <p:nvPr/>
            </p:nvSpPr>
            <p:spPr>
              <a:xfrm>
                <a:off x="3262651" y="54499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0"/>
              <p:cNvSpPr/>
              <p:nvPr/>
            </p:nvSpPr>
            <p:spPr>
              <a:xfrm>
                <a:off x="3261666" y="54499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0"/>
              <p:cNvSpPr/>
              <p:nvPr/>
            </p:nvSpPr>
            <p:spPr>
              <a:xfrm>
                <a:off x="3300315" y="54845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0"/>
              <p:cNvSpPr/>
              <p:nvPr/>
            </p:nvSpPr>
            <p:spPr>
              <a:xfrm>
                <a:off x="3298344" y="54715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0"/>
              <p:cNvSpPr/>
              <p:nvPr/>
            </p:nvSpPr>
            <p:spPr>
              <a:xfrm>
                <a:off x="3364475" y="55984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0"/>
              <p:cNvSpPr/>
              <p:nvPr/>
            </p:nvSpPr>
            <p:spPr>
              <a:xfrm>
                <a:off x="3364475" y="55119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0"/>
              <p:cNvSpPr/>
              <p:nvPr/>
            </p:nvSpPr>
            <p:spPr>
              <a:xfrm>
                <a:off x="3379803" y="55191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0"/>
              <p:cNvSpPr/>
              <p:nvPr/>
            </p:nvSpPr>
            <p:spPr>
              <a:xfrm>
                <a:off x="3379803" y="55191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0"/>
              <p:cNvSpPr/>
              <p:nvPr/>
            </p:nvSpPr>
            <p:spPr>
              <a:xfrm>
                <a:off x="3417467" y="55547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0"/>
              <p:cNvSpPr/>
              <p:nvPr/>
            </p:nvSpPr>
            <p:spPr>
              <a:xfrm>
                <a:off x="3415387" y="55403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0"/>
              <p:cNvSpPr/>
              <p:nvPr/>
            </p:nvSpPr>
            <p:spPr>
              <a:xfrm>
                <a:off x="3300315" y="54356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0"/>
              <p:cNvSpPr/>
              <p:nvPr/>
            </p:nvSpPr>
            <p:spPr>
              <a:xfrm>
                <a:off x="3300315" y="53490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0"/>
              <p:cNvSpPr/>
              <p:nvPr/>
            </p:nvSpPr>
            <p:spPr>
              <a:xfrm>
                <a:off x="3315643" y="53561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0"/>
              <p:cNvSpPr/>
              <p:nvPr/>
            </p:nvSpPr>
            <p:spPr>
              <a:xfrm>
                <a:off x="3353307" y="53908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0"/>
              <p:cNvSpPr/>
              <p:nvPr/>
            </p:nvSpPr>
            <p:spPr>
              <a:xfrm>
                <a:off x="3351227" y="53768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0"/>
              <p:cNvSpPr/>
              <p:nvPr/>
            </p:nvSpPr>
            <p:spPr>
              <a:xfrm>
                <a:off x="3134441" y="56066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0"/>
              <p:cNvSpPr/>
              <p:nvPr/>
            </p:nvSpPr>
            <p:spPr>
              <a:xfrm>
                <a:off x="3134441" y="55200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0"/>
              <p:cNvSpPr/>
              <p:nvPr/>
            </p:nvSpPr>
            <p:spPr>
              <a:xfrm>
                <a:off x="3149659" y="55273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0"/>
              <p:cNvSpPr/>
              <p:nvPr/>
            </p:nvSpPr>
            <p:spPr>
              <a:xfrm>
                <a:off x="3148674" y="55273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0"/>
              <p:cNvSpPr/>
              <p:nvPr/>
            </p:nvSpPr>
            <p:spPr>
              <a:xfrm>
                <a:off x="3187323" y="55619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0"/>
              <p:cNvSpPr/>
              <p:nvPr/>
            </p:nvSpPr>
            <p:spPr>
              <a:xfrm>
                <a:off x="3185352" y="55475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0"/>
              <p:cNvSpPr/>
              <p:nvPr/>
            </p:nvSpPr>
            <p:spPr>
              <a:xfrm>
                <a:off x="3283016" y="56320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3283016" y="55465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3298344" y="55537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3298344" y="55537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3336008" y="55884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3335023" y="55749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198816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8535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25835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theme" Target="../theme/theme2.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image" Target="../media/image2.jpeg"/><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93186501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9" r:id="rId7"/>
    <p:sldLayoutId id="2147483670" r:id="rId8"/>
    <p:sldLayoutId id="2147483671" r:id="rId9"/>
  </p:sldLayoutIdLst>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12831826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87902"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25089"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350498"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950915C5-0610-4849-B237-53FF716822B0}" type="datetimeFigureOut">
              <a:rPr lang="en-US" smtClean="0"/>
              <a:t>11/28/2025</a:t>
            </a:fld>
            <a:endParaRPr lang="en-US"/>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99A6383-910D-42B9-94F7-32E24AB776C4}" type="slidenum">
              <a:rPr lang="en-US" smtClean="0"/>
              <a:t>‹#›</a:t>
            </a:fld>
            <a:endParaRPr lang="en-US"/>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Content Placeholder 12" descr="cdc42615100be655bf1a"/>
          <p:cNvPicPr>
            <a:picLocks noChangeAspect="1"/>
          </p:cNvPicPr>
          <p:nvPr userDrawn="1"/>
        </p:nvPicPr>
        <p:blipFill>
          <a:blip r:embed="rId25">
            <a:clrChange>
              <a:clrFrom>
                <a:srgbClr val="FFE1E3">
                  <a:alpha val="100000"/>
                </a:srgbClr>
              </a:clrFrom>
              <a:clrTo>
                <a:srgbClr val="FFE1E3">
                  <a:alpha val="100000"/>
                  <a:alpha val="0"/>
                </a:srgbClr>
              </a:clrTo>
            </a:clrChange>
          </a:blip>
          <a:stretch>
            <a:fillRect/>
          </a:stretch>
        </p:blipFill>
        <p:spPr>
          <a:xfrm>
            <a:off x="-2061813" y="1541857"/>
            <a:ext cx="1600519" cy="1600518"/>
          </a:xfrm>
          <a:prstGeom prst="rect">
            <a:avLst/>
          </a:prstGeom>
          <a:effectLst>
            <a:softEdge rad="1270000"/>
          </a:effectLst>
        </p:spPr>
      </p:pic>
    </p:spTree>
    <p:extLst>
      <p:ext uri="{BB962C8B-B14F-4D97-AF65-F5344CB8AC3E}">
        <p14:creationId xmlns:p14="http://schemas.microsoft.com/office/powerpoint/2010/main" val="293176764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Lst>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72090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6.png"/><Relationship Id="rId5" Type="http://schemas.microsoft.com/office/2007/relationships/hdphoto" Target="../media/hdphoto9.wdp"/><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61.xml"/><Relationship Id="rId5" Type="http://schemas.microsoft.com/office/2007/relationships/hdphoto" Target="../media/hdphoto10.wdp"/><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6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g"/><Relationship Id="rId9" Type="http://schemas.microsoft.com/office/2007/relationships/hdphoto" Target="../media/hdphoto11.wdp"/></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9.jpg"/><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6.png"/><Relationship Id="rId3" Type="http://schemas.openxmlformats.org/officeDocument/2006/relationships/slideLayout" Target="../slideLayouts/slideLayout1.xml"/><Relationship Id="rId21" Type="http://schemas.openxmlformats.org/officeDocument/2006/relationships/image" Target="../media/image21.png"/><Relationship Id="rId34" Type="http://schemas.openxmlformats.org/officeDocument/2006/relationships/image" Target="../media/image32.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8.png"/><Relationship Id="rId25" Type="http://schemas.openxmlformats.org/officeDocument/2006/relationships/image" Target="../media/image25.png"/><Relationship Id="rId33" Type="http://schemas.microsoft.com/office/2007/relationships/hdphoto" Target="../media/hdphoto4.wdp"/><Relationship Id="rId2" Type="http://schemas.openxmlformats.org/officeDocument/2006/relationships/audio" Target="../media/media1.wav"/><Relationship Id="rId16" Type="http://schemas.openxmlformats.org/officeDocument/2006/relationships/image" Target="../media/image17.png"/><Relationship Id="rId20" Type="http://schemas.microsoft.com/office/2007/relationships/hdphoto" Target="../media/hdphoto2.wdp"/><Relationship Id="rId29" Type="http://schemas.openxmlformats.org/officeDocument/2006/relationships/image" Target="../media/image28.gif"/><Relationship Id="rId1" Type="http://schemas.microsoft.com/office/2007/relationships/media" Target="../media/media1.wav"/><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4.png"/><Relationship Id="rId32" Type="http://schemas.openxmlformats.org/officeDocument/2006/relationships/image" Target="../media/image31.png"/><Relationship Id="rId5" Type="http://schemas.openxmlformats.org/officeDocument/2006/relationships/image" Target="../media/image7.png"/><Relationship Id="rId15" Type="http://schemas.microsoft.com/office/2007/relationships/hdphoto" Target="../media/hdphoto1.wdp"/><Relationship Id="rId23" Type="http://schemas.openxmlformats.org/officeDocument/2006/relationships/image" Target="../media/image23.png"/><Relationship Id="rId28" Type="http://schemas.microsoft.com/office/2007/relationships/hdphoto" Target="../media/hdphoto3.wdp"/><Relationship Id="rId10" Type="http://schemas.openxmlformats.org/officeDocument/2006/relationships/image" Target="../media/image12.png"/><Relationship Id="rId19" Type="http://schemas.openxmlformats.org/officeDocument/2006/relationships/image" Target="../media/image20.png"/><Relationship Id="rId31"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29.png"/><Relationship Id="rId8"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59.jpg"/><Relationship Id="rId1" Type="http://schemas.openxmlformats.org/officeDocument/2006/relationships/slideLayout" Target="../slideLayouts/slideLayout61.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audio" Target="../media/audio4.wav"/><Relationship Id="rId1" Type="http://schemas.openxmlformats.org/officeDocument/2006/relationships/slideLayout" Target="../slideLayouts/slideLayout32.xml"/><Relationship Id="rId4" Type="http://schemas.openxmlformats.org/officeDocument/2006/relationships/image" Target="../media/image70.gif"/></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5.wav"/><Relationship Id="rId1" Type="http://schemas.openxmlformats.org/officeDocument/2006/relationships/slideLayout" Target="../slideLayouts/slideLayout33.xml"/><Relationship Id="rId6" Type="http://schemas.openxmlformats.org/officeDocument/2006/relationships/image" Target="../media/image71.gif"/><Relationship Id="rId5" Type="http://schemas.openxmlformats.org/officeDocument/2006/relationships/image" Target="../media/image70.gif"/><Relationship Id="rId4" Type="http://schemas.openxmlformats.org/officeDocument/2006/relationships/image" Target="../media/image69.gif"/></Relationships>
</file>

<file path=ppt/slides/_rels/slide28.xml.rels><?xml version="1.0" encoding="UTF-8" standalone="yes"?>
<Relationships xmlns="http://schemas.openxmlformats.org/package/2006/relationships"><Relationship Id="rId3" Type="http://schemas.openxmlformats.org/officeDocument/2006/relationships/audio" Target="../media/audio7.wav"/><Relationship Id="rId7" Type="http://schemas.openxmlformats.org/officeDocument/2006/relationships/image" Target="../media/image71.gif"/><Relationship Id="rId2" Type="http://schemas.openxmlformats.org/officeDocument/2006/relationships/audio" Target="../media/audio6.wav"/><Relationship Id="rId1" Type="http://schemas.openxmlformats.org/officeDocument/2006/relationships/slideLayout" Target="../slideLayouts/slideLayout33.xml"/><Relationship Id="rId6" Type="http://schemas.openxmlformats.org/officeDocument/2006/relationships/image" Target="../media/image70.gif"/><Relationship Id="rId5" Type="http://schemas.openxmlformats.org/officeDocument/2006/relationships/audio" Target="../media/audio1.wav"/><Relationship Id="rId4" Type="http://schemas.openxmlformats.org/officeDocument/2006/relationships/audio" Target="../media/audio5.wav"/></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5.wav"/><Relationship Id="rId1" Type="http://schemas.openxmlformats.org/officeDocument/2006/relationships/slideLayout" Target="../slideLayouts/slideLayout33.xml"/><Relationship Id="rId6" Type="http://schemas.openxmlformats.org/officeDocument/2006/relationships/image" Target="../media/image71.gif"/><Relationship Id="rId5" Type="http://schemas.openxmlformats.org/officeDocument/2006/relationships/image" Target="../media/image70.gif"/><Relationship Id="rId4" Type="http://schemas.openxmlformats.org/officeDocument/2006/relationships/image" Target="../media/image69.gif"/></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2.wdp"/><Relationship Id="rId18" Type="http://schemas.openxmlformats.org/officeDocument/2006/relationships/image" Target="../media/image32.png"/><Relationship Id="rId26" Type="http://schemas.openxmlformats.org/officeDocument/2006/relationships/slide" Target="slide9.xml"/><Relationship Id="rId3" Type="http://schemas.openxmlformats.org/officeDocument/2006/relationships/image" Target="../media/image33.jpg"/><Relationship Id="rId21" Type="http://schemas.openxmlformats.org/officeDocument/2006/relationships/image" Target="../media/image35.png"/><Relationship Id="rId7" Type="http://schemas.openxmlformats.org/officeDocument/2006/relationships/image" Target="../media/image7.png"/><Relationship Id="rId12" Type="http://schemas.openxmlformats.org/officeDocument/2006/relationships/image" Target="../media/image20.png"/><Relationship Id="rId17" Type="http://schemas.openxmlformats.org/officeDocument/2006/relationships/image" Target="../media/image28.gif"/><Relationship Id="rId25" Type="http://schemas.openxmlformats.org/officeDocument/2006/relationships/image" Target="../media/image37.png"/><Relationship Id="rId2" Type="http://schemas.openxmlformats.org/officeDocument/2006/relationships/notesSlide" Target="../notesSlides/notesSlide2.xml"/><Relationship Id="rId16" Type="http://schemas.openxmlformats.org/officeDocument/2006/relationships/image" Target="../media/image26.png"/><Relationship Id="rId20" Type="http://schemas.openxmlformats.org/officeDocument/2006/relationships/slide" Target="slide4.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9.png"/><Relationship Id="rId24" Type="http://schemas.openxmlformats.org/officeDocument/2006/relationships/slide" Target="slide6.xml"/><Relationship Id="rId5" Type="http://schemas.openxmlformats.org/officeDocument/2006/relationships/image" Target="../media/image10.png"/><Relationship Id="rId15" Type="http://schemas.openxmlformats.org/officeDocument/2006/relationships/image" Target="../media/image24.png"/><Relationship Id="rId23" Type="http://schemas.openxmlformats.org/officeDocument/2006/relationships/image" Target="../media/image36.png"/><Relationship Id="rId28" Type="http://schemas.openxmlformats.org/officeDocument/2006/relationships/slide" Target="slide7.xml"/><Relationship Id="rId10" Type="http://schemas.openxmlformats.org/officeDocument/2006/relationships/image" Target="../media/image18.png"/><Relationship Id="rId19" Type="http://schemas.openxmlformats.org/officeDocument/2006/relationships/image" Target="../media/image34.png"/><Relationship Id="rId4" Type="http://schemas.openxmlformats.org/officeDocument/2006/relationships/image" Target="../media/image8.png"/><Relationship Id="rId9" Type="http://schemas.microsoft.com/office/2007/relationships/hdphoto" Target="../media/hdphoto1.wdp"/><Relationship Id="rId14" Type="http://schemas.openxmlformats.org/officeDocument/2006/relationships/image" Target="../media/image22.png"/><Relationship Id="rId22" Type="http://schemas.openxmlformats.org/officeDocument/2006/relationships/slide" Target="slide5.xml"/><Relationship Id="rId27" Type="http://schemas.openxmlformats.org/officeDocument/2006/relationships/image" Target="../media/image38.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40.png"/><Relationship Id="rId12" Type="http://schemas.openxmlformats.org/officeDocument/2006/relationships/image" Target="../media/image28.gi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5.wdp"/><Relationship Id="rId11" Type="http://schemas.openxmlformats.org/officeDocument/2006/relationships/slide" Target="slide3.xml"/><Relationship Id="rId5" Type="http://schemas.openxmlformats.org/officeDocument/2006/relationships/image" Target="../media/image39.png"/><Relationship Id="rId10" Type="http://schemas.microsoft.com/office/2007/relationships/hdphoto" Target="../media/hdphoto7.wdp"/><Relationship Id="rId4" Type="http://schemas.openxmlformats.org/officeDocument/2006/relationships/image" Target="../media/image33.jpg"/><Relationship Id="rId9"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5.wdp"/><Relationship Id="rId11" Type="http://schemas.openxmlformats.org/officeDocument/2006/relationships/image" Target="../media/image28.gif"/><Relationship Id="rId5" Type="http://schemas.openxmlformats.org/officeDocument/2006/relationships/image" Target="../media/image39.png"/><Relationship Id="rId10" Type="http://schemas.openxmlformats.org/officeDocument/2006/relationships/slide" Target="slide3.xml"/><Relationship Id="rId4" Type="http://schemas.openxmlformats.org/officeDocument/2006/relationships/image" Target="../media/image33.jpg"/><Relationship Id="rId9" Type="http://schemas.microsoft.com/office/2007/relationships/hdphoto" Target="../media/hdphoto7.wdp"/></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5.wdp"/><Relationship Id="rId11" Type="http://schemas.openxmlformats.org/officeDocument/2006/relationships/image" Target="../media/image28.gif"/><Relationship Id="rId5" Type="http://schemas.openxmlformats.org/officeDocument/2006/relationships/image" Target="../media/image39.png"/><Relationship Id="rId10" Type="http://schemas.openxmlformats.org/officeDocument/2006/relationships/slide" Target="slide3.xml"/><Relationship Id="rId4" Type="http://schemas.openxmlformats.org/officeDocument/2006/relationships/image" Target="../media/image33.jpg"/><Relationship Id="rId9"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540" y="5258501"/>
            <a:ext cx="15300448" cy="4670156"/>
          </a:xfrm>
          <a:prstGeom prst="rect">
            <a:avLst/>
          </a:prstGeom>
        </p:spPr>
      </p:pic>
      <p:grpSp>
        <p:nvGrpSpPr>
          <p:cNvPr id="12" name="Google Shape;2441;p64"/>
          <p:cNvGrpSpPr/>
          <p:nvPr/>
        </p:nvGrpSpPr>
        <p:grpSpPr>
          <a:xfrm>
            <a:off x="-718686" y="1373206"/>
            <a:ext cx="6298945" cy="8812125"/>
            <a:chOff x="1919588" y="1932925"/>
            <a:chExt cx="5075100" cy="7132475"/>
          </a:xfrm>
        </p:grpSpPr>
        <p:sp>
          <p:nvSpPr>
            <p:cNvPr id="13" name="Google Shape;2442;p64"/>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2443;p64"/>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2444;p64"/>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2445;p64"/>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2446;p64"/>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447;p64"/>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448;p64"/>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449;p64"/>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450;p64"/>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451;p64"/>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452;p64"/>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453;p64"/>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454;p64"/>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455;p64"/>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456;p64"/>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457;p64"/>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458;p64"/>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459;p64"/>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460;p64"/>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461;p64"/>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462;p64"/>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463;p64"/>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464;p64"/>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465;p64"/>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466;p64"/>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467;p64"/>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468;p64"/>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469;p64"/>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470;p64"/>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471;p64"/>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472;p64"/>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473;p64"/>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474;p64"/>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475;p64"/>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476;p64"/>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477;p64"/>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478;p64"/>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479;p64"/>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480;p64"/>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481;p64"/>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482;p64"/>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483;p64"/>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484;p64"/>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485;p64"/>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486;p64"/>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487;p64"/>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488;p64"/>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489;p64"/>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490;p64"/>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491;p64"/>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492;p64"/>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493;p64"/>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494;p64"/>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495;p64"/>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2496;p64"/>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2497;p64"/>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2498;p64"/>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0" name="Google Shape;2499;p64"/>
            <p:cNvGrpSpPr/>
            <p:nvPr/>
          </p:nvGrpSpPr>
          <p:grpSpPr>
            <a:xfrm>
              <a:off x="2411446" y="3785965"/>
              <a:ext cx="3735993" cy="1390283"/>
              <a:chOff x="2411446" y="3785965"/>
              <a:chExt cx="3735993" cy="1390283"/>
            </a:xfrm>
          </p:grpSpPr>
          <p:sp>
            <p:nvSpPr>
              <p:cNvPr id="71" name="Google Shape;2500;p64"/>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2501;p64"/>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2502;p64"/>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2503;p64"/>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2504;p64"/>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2505;p64"/>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2506;p64"/>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2507;p64"/>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2508;p64"/>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2509;p64"/>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2510;p64"/>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2511;p64"/>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2512;p64"/>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2513;p64"/>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2514;p64"/>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2515;p64"/>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2516;p64"/>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2517;p64"/>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518;p64"/>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519;p64"/>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520;p64"/>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521;p64"/>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522;p64"/>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523;p64"/>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524;p64"/>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525;p64"/>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526;p64"/>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527;p64"/>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528;p64"/>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529;p64"/>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530;p64"/>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531;p64"/>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532;p64"/>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533;p64"/>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534;p64"/>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535;p64"/>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536;p64"/>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537;p64"/>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538;p64"/>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539;p64"/>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540;p64"/>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541;p64"/>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542;p64"/>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543;p64"/>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544;p64"/>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545;p64"/>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546;p64"/>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547;p64"/>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548;p64"/>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549;p64"/>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550;p64"/>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551;p64"/>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552;p64"/>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553;p64"/>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554;p64"/>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555;p64"/>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556;p64"/>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557;p64"/>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558;p64"/>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559;p64"/>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560;p64"/>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561;p64"/>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562;p64"/>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563;p64"/>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564;p64"/>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565;p64"/>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566;p64"/>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567;p64"/>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568;p64"/>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569;p64"/>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570;p64"/>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571;p64"/>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572;p64"/>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573;p64"/>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2574;p64"/>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2575;p64"/>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148" name="图片 20">
            <a:extLst>
              <a:ext uri="{FF2B5EF4-FFF2-40B4-BE49-F238E27FC236}">
                <a16:creationId xmlns:a16="http://schemas.microsoft.com/office/drawing/2014/main" id="{31EE71BF-E533-42B8-A4EE-DD6A90EC83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2012" y="3271486"/>
            <a:ext cx="3181925" cy="3027847"/>
          </a:xfrm>
          <a:prstGeom prst="rect">
            <a:avLst/>
          </a:prstGeom>
        </p:spPr>
      </p:pic>
      <p:pic>
        <p:nvPicPr>
          <p:cNvPr id="2" name="Picture 1">
            <a:extLst>
              <a:ext uri="{FF2B5EF4-FFF2-40B4-BE49-F238E27FC236}">
                <a16:creationId xmlns:a16="http://schemas.microsoft.com/office/drawing/2014/main" id="{4C56B620-1F32-8D9A-8BD1-C854EA1527EE}"/>
              </a:ext>
            </a:extLst>
          </p:cNvPr>
          <p:cNvPicPr>
            <a:picLocks noChangeAspect="1"/>
          </p:cNvPicPr>
          <p:nvPr/>
        </p:nvPicPr>
        <p:blipFill>
          <a:blip r:embed="rId5"/>
          <a:stretch>
            <a:fillRect/>
          </a:stretch>
        </p:blipFill>
        <p:spPr>
          <a:xfrm>
            <a:off x="2874091" y="2112407"/>
            <a:ext cx="7273158" cy="1591194"/>
          </a:xfrm>
          <a:prstGeom prst="rect">
            <a:avLst/>
          </a:prstGeom>
        </p:spPr>
      </p:pic>
      <p:sp>
        <p:nvSpPr>
          <p:cNvPr id="3" name="Title 2">
            <a:extLst>
              <a:ext uri="{FF2B5EF4-FFF2-40B4-BE49-F238E27FC236}">
                <a16:creationId xmlns:a16="http://schemas.microsoft.com/office/drawing/2014/main" id="{D5EDD6F8-284D-FFCB-6EFE-361AAA25B60B}"/>
              </a:ext>
            </a:extLst>
          </p:cNvPr>
          <p:cNvSpPr>
            <a:spLocks noGrp="1"/>
          </p:cNvSpPr>
          <p:nvPr>
            <p:ph type="title"/>
          </p:nvPr>
        </p:nvSpPr>
        <p:spPr>
          <a:xfrm>
            <a:off x="3871141" y="662011"/>
            <a:ext cx="10272000" cy="752400"/>
          </a:xfrm>
        </p:spPr>
        <p:txBody>
          <a:bodyPr/>
          <a:lstStyle/>
          <a:p>
            <a:r>
              <a:rPr lang="en-US" dirty="0" err="1"/>
              <a:t>Giáo</a:t>
            </a:r>
            <a:r>
              <a:rPr lang="en-US" dirty="0"/>
              <a:t> </a:t>
            </a:r>
            <a:r>
              <a:rPr lang="en-US" dirty="0" err="1"/>
              <a:t>viên</a:t>
            </a:r>
            <a:r>
              <a:rPr lang="en-US" dirty="0"/>
              <a:t> Phan Thị Thu Trang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k">
            <a:hlinkClick r:id="" action="ppaction://media"/>
            <a:extLst>
              <a:ext uri="{FF2B5EF4-FFF2-40B4-BE49-F238E27FC236}">
                <a16:creationId xmlns:a16="http://schemas.microsoft.com/office/drawing/2014/main" id="{97AE4F90-DAEE-AD14-5BDD-9DDCE669C6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40326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844D62D-3AA5-4421-D697-352A85A2B993}"/>
              </a:ext>
            </a:extLst>
          </p:cNvPr>
          <p:cNvPicPr>
            <a:picLocks noChangeAspect="1"/>
          </p:cNvPicPr>
          <p:nvPr/>
        </p:nvPicPr>
        <p:blipFill>
          <a:blip r:embed="rId3"/>
          <a:stretch>
            <a:fillRect/>
          </a:stretch>
        </p:blipFill>
        <p:spPr>
          <a:xfrm>
            <a:off x="1987229" y="2224604"/>
            <a:ext cx="8047417" cy="3493311"/>
          </a:xfrm>
          <a:prstGeom prst="rect">
            <a:avLst/>
          </a:prstGeom>
        </p:spPr>
      </p:pic>
      <p:pic>
        <p:nvPicPr>
          <p:cNvPr id="16" name="Picture 4" descr="Không có mô tả.">
            <a:extLst>
              <a:ext uri="{FF2B5EF4-FFF2-40B4-BE49-F238E27FC236}">
                <a16:creationId xmlns:a16="http://schemas.microsoft.com/office/drawing/2014/main" id="{34169ADE-3E4F-F86A-C7C6-BD16A3B24A50}"/>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A42B873A-ECFE-4633-B977-7BEF372DC140}"/>
              </a:ext>
            </a:extLst>
          </p:cNvPr>
          <p:cNvSpPr/>
          <p:nvPr/>
        </p:nvSpPr>
        <p:spPr>
          <a:xfrm>
            <a:off x="1052623" y="1127051"/>
            <a:ext cx="4933506" cy="1552353"/>
          </a:xfrm>
          <a:prstGeom prst="wedgeRoundRectCallout">
            <a:avLst>
              <a:gd name="adj1" fmla="val 11535"/>
              <a:gd name="adj2" fmla="val 12825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2060"/>
                </a:solidFill>
                <a:latin typeface="Calibri" panose="020F0502020204030204" pitchFamily="34" charset="0"/>
                <a:cs typeface="Calibri" panose="020F0502020204030204" pitchFamily="34" charset="0"/>
              </a:rPr>
              <a:t>Ngày thứ nhất </a:t>
            </a:r>
            <a:r>
              <a:rPr lang="en-US" sz="2400" dirty="0" err="1">
                <a:solidFill>
                  <a:srgbClr val="002060"/>
                </a:solidFill>
                <a:latin typeface="Calibri" panose="020F0502020204030204" pitchFamily="34" charset="0"/>
                <a:cs typeface="Calibri" panose="020F0502020204030204" pitchFamily="34" charset="0"/>
              </a:rPr>
              <a:t>trang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trại</a:t>
            </a:r>
            <a:r>
              <a:rPr lang="en-US" sz="2400" dirty="0">
                <a:solidFill>
                  <a:srgbClr val="002060"/>
                </a:solidFill>
                <a:latin typeface="Calibri" panose="020F0502020204030204" pitchFamily="34" charset="0"/>
                <a:cs typeface="Calibri" panose="020F0502020204030204" pitchFamily="34" charset="0"/>
              </a:rPr>
              <a:t> </a:t>
            </a:r>
            <a:r>
              <a:rPr lang="vi-VN" sz="2400" dirty="0">
                <a:solidFill>
                  <a:srgbClr val="002060"/>
                </a:solidFill>
                <a:latin typeface="Calibri" panose="020F0502020204030204" pitchFamily="34" charset="0"/>
                <a:cs typeface="Calibri" panose="020F0502020204030204" pitchFamily="34" charset="0"/>
              </a:rPr>
              <a:t>thu được 180 510</a:t>
            </a:r>
            <a:r>
              <a:rPr lang="en-US" sz="2400" dirty="0">
                <a:solidFill>
                  <a:srgbClr val="002060"/>
                </a:solidFill>
                <a:latin typeface="Calibri" panose="020F0502020204030204" pitchFamily="34" charset="0"/>
                <a:cs typeface="Calibri" panose="020F0502020204030204" pitchFamily="34" charset="0"/>
              </a:rPr>
              <a:t> </a:t>
            </a:r>
            <a:r>
              <a:rPr lang="vi-VN" sz="2400" i="1" dirty="0">
                <a:solidFill>
                  <a:srgbClr val="002060"/>
                </a:solidFill>
                <a:latin typeface="Calibri" panose="020F0502020204030204" pitchFamily="34" charset="0"/>
                <a:cs typeface="Calibri" panose="020F0502020204030204" pitchFamily="34" charset="0"/>
              </a:rPr>
              <a:t>l</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sữa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Ngày</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thứ</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trang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trại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được</a:t>
            </a:r>
            <a:r>
              <a:rPr lang="en-US" sz="2400" dirty="0">
                <a:solidFill>
                  <a:srgbClr val="002060"/>
                </a:solidFill>
                <a:latin typeface="Calibri" panose="020F0502020204030204" pitchFamily="34" charset="0"/>
                <a:cs typeface="Calibri" panose="020F0502020204030204" pitchFamily="34" charset="0"/>
              </a:rPr>
              <a:t> 210 365 </a:t>
            </a:r>
            <a:r>
              <a:rPr lang="en-US" sz="2400" i="1" dirty="0">
                <a:solidFill>
                  <a:srgbClr val="002060"/>
                </a:solidFill>
                <a:latin typeface="Calibri" panose="020F0502020204030204" pitchFamily="34" charset="0"/>
                <a:cs typeface="Calibri" panose="020F0502020204030204" pitchFamily="34" charset="0"/>
              </a:rPr>
              <a:t>l</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sữa</a:t>
            </a:r>
            <a:r>
              <a:rPr lang="en-US" sz="2400" dirty="0">
                <a:solidFill>
                  <a:srgbClr val="002060"/>
                </a:solidFill>
                <a:latin typeface="Calibri" panose="020F0502020204030204" pitchFamily="34" charset="0"/>
                <a:cs typeface="Calibri" panose="020F0502020204030204" pitchFamily="34" charset="0"/>
              </a:rPr>
              <a:t>.</a:t>
            </a:r>
          </a:p>
        </p:txBody>
      </p:sp>
      <p:sp>
        <p:nvSpPr>
          <p:cNvPr id="22" name="Speech Bubble: Rectangle with Corners Rounded 21">
            <a:extLst>
              <a:ext uri="{FF2B5EF4-FFF2-40B4-BE49-F238E27FC236}">
                <a16:creationId xmlns:a16="http://schemas.microsoft.com/office/drawing/2014/main" id="{9F048459-F636-A86F-F075-94971DC98820}"/>
              </a:ext>
            </a:extLst>
          </p:cNvPr>
          <p:cNvSpPr/>
          <p:nvPr/>
        </p:nvSpPr>
        <p:spPr>
          <a:xfrm>
            <a:off x="6305107" y="1743738"/>
            <a:ext cx="2583711" cy="1552353"/>
          </a:xfrm>
          <a:prstGeom prst="wedgeRoundRectCallout">
            <a:avLst>
              <a:gd name="adj1" fmla="val -55132"/>
              <a:gd name="adj2" fmla="val 10222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Cả</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ngày</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trang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trại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được</a:t>
            </a:r>
            <a:r>
              <a:rPr lang="en-US" sz="2400" dirty="0">
                <a:solidFill>
                  <a:srgbClr val="002060"/>
                </a:solidFill>
                <a:latin typeface="Calibri" panose="020F0502020204030204" pitchFamily="34" charset="0"/>
                <a:cs typeface="Calibri" panose="020F0502020204030204" pitchFamily="34" charset="0"/>
              </a:rPr>
              <a:t> bao </a:t>
            </a:r>
            <a:r>
              <a:rPr lang="en-US" sz="2400" dirty="0" err="1">
                <a:solidFill>
                  <a:srgbClr val="002060"/>
                </a:solidFill>
                <a:latin typeface="Calibri" panose="020F0502020204030204" pitchFamily="34" charset="0"/>
                <a:cs typeface="Calibri" panose="020F0502020204030204" pitchFamily="34" charset="0"/>
              </a:rPr>
              <a:t>nhiêu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lít</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sữa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nhỉ</a:t>
            </a:r>
            <a:r>
              <a:rPr lang="en-US" sz="2400" dirty="0">
                <a:solidFill>
                  <a:srgbClr val="002060"/>
                </a:solidFill>
                <a:latin typeface="Calibri" panose="020F0502020204030204" pitchFamily="34" charset="0"/>
                <a:cs typeface="Calibri" panose="020F0502020204030204" pitchFamily="34" charset="0"/>
              </a:rPr>
              <a:t>?</a:t>
            </a:r>
          </a:p>
        </p:txBody>
      </p:sp>
      <p:pic>
        <p:nvPicPr>
          <p:cNvPr id="24" name="Picture 23">
            <a:extLst>
              <a:ext uri="{FF2B5EF4-FFF2-40B4-BE49-F238E27FC236}">
                <a16:creationId xmlns:a16="http://schemas.microsoft.com/office/drawing/2014/main" id="{4985FD28-EB62-6CAD-D1CA-AFE7BE549738}"/>
              </a:ext>
            </a:extLst>
          </p:cNvPr>
          <p:cNvPicPr>
            <a:picLocks noChangeAspect="1"/>
          </p:cNvPicPr>
          <p:nvPr/>
        </p:nvPicPr>
        <p:blipFill>
          <a:blip r:embed="rId6"/>
          <a:stretch>
            <a:fillRect/>
          </a:stretch>
        </p:blipFill>
        <p:spPr>
          <a:xfrm>
            <a:off x="4094029" y="5805378"/>
            <a:ext cx="3760662" cy="742396"/>
          </a:xfrm>
          <a:prstGeom prst="rect">
            <a:avLst/>
          </a:prstGeom>
        </p:spPr>
      </p:pic>
    </p:spTree>
    <p:extLst>
      <p:ext uri="{BB962C8B-B14F-4D97-AF65-F5344CB8AC3E}">
        <p14:creationId xmlns:p14="http://schemas.microsoft.com/office/powerpoint/2010/main" val="239710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D01FC1-5276-5241-FA46-7988F4F33757}"/>
              </a:ext>
            </a:extLst>
          </p:cNvPr>
          <p:cNvSpPr/>
          <p:nvPr/>
        </p:nvSpPr>
        <p:spPr>
          <a:xfrm>
            <a:off x="350874" y="350873"/>
            <a:ext cx="11568224"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FDFF"/>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D68EDE83-731A-B3BD-ADD2-4FF9C5E457E2}"/>
              </a:ext>
            </a:extLst>
          </p:cNvPr>
          <p:cNvGrpSpPr/>
          <p:nvPr/>
        </p:nvGrpSpPr>
        <p:grpSpPr>
          <a:xfrm>
            <a:off x="3216950" y="259750"/>
            <a:ext cx="5942290" cy="1359809"/>
            <a:chOff x="6327284" y="3615488"/>
            <a:chExt cx="2670357" cy="1359809"/>
          </a:xfrm>
        </p:grpSpPr>
        <p:sp>
          <p:nvSpPr>
            <p:cNvPr id="4" name="Rectangle: Rounded Corners 3">
              <a:extLst>
                <a:ext uri="{FF2B5EF4-FFF2-40B4-BE49-F238E27FC236}">
                  <a16:creationId xmlns:a16="http://schemas.microsoft.com/office/drawing/2014/main" id="{8811191C-36BC-2CE6-3D2F-532B7ECAF974}"/>
                </a:ext>
              </a:extLst>
            </p:cNvPr>
            <p:cNvSpPr/>
            <p:nvPr/>
          </p:nvSpPr>
          <p:spPr>
            <a:xfrm>
              <a:off x="6327284" y="3615488"/>
              <a:ext cx="2645499" cy="780627"/>
            </a:xfrm>
            <a:prstGeom prst="roundRect">
              <a:avLst>
                <a:gd name="adj" fmla="val 50000"/>
              </a:avLst>
            </a:prstGeom>
            <a:solidFill>
              <a:srgbClr val="4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0E6DA"/>
                </a:solidFill>
                <a:effectLst/>
                <a:uLnTx/>
                <a:uFillTx/>
                <a:latin typeface="Arial"/>
                <a:ea typeface="+mn-ea"/>
                <a:cs typeface="+mn-cs"/>
              </a:endParaRPr>
            </a:p>
          </p:txBody>
        </p:sp>
        <p:sp>
          <p:nvSpPr>
            <p:cNvPr id="5" name="TextBox 4">
              <a:extLst>
                <a:ext uri="{FF2B5EF4-FFF2-40B4-BE49-F238E27FC236}">
                  <a16:creationId xmlns:a16="http://schemas.microsoft.com/office/drawing/2014/main" id="{984AB04F-A418-186F-38C6-5CEF3E2DE3B4}"/>
                </a:ext>
              </a:extLst>
            </p:cNvPr>
            <p:cNvSpPr txBox="1"/>
            <p:nvPr/>
          </p:nvSpPr>
          <p:spPr>
            <a:xfrm>
              <a:off x="6352142" y="3651858"/>
              <a:ext cx="264549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0" cap="none" spc="0" normalizeH="0" baseline="0" noProof="0" dirty="0">
                  <a:ln>
                    <a:noFill/>
                  </a:ln>
                  <a:solidFill>
                    <a:srgbClr val="FFFFFF"/>
                  </a:solidFill>
                  <a:effectLst/>
                  <a:uLnTx/>
                  <a:uFillTx/>
                  <a:latin typeface="Cambria" panose="02040503050406030204" pitchFamily="18" charset="0"/>
                  <a:ea typeface="+mn-ea"/>
                  <a:cs typeface="+mn-cs"/>
                </a:rPr>
                <a:t>180 510 + 210 365 = ?</a:t>
              </a:r>
            </a:p>
          </p:txBody>
        </p:sp>
      </p:grpSp>
      <p:sp>
        <p:nvSpPr>
          <p:cNvPr id="11" name="TextBox 10">
            <a:extLst>
              <a:ext uri="{FF2B5EF4-FFF2-40B4-BE49-F238E27FC236}">
                <a16:creationId xmlns:a16="http://schemas.microsoft.com/office/drawing/2014/main" id="{1F7AE456-893B-D5ED-94C0-223713890238}"/>
              </a:ext>
            </a:extLst>
          </p:cNvPr>
          <p:cNvSpPr txBox="1"/>
          <p:nvPr/>
        </p:nvSpPr>
        <p:spPr>
          <a:xfrm>
            <a:off x="850074" y="1561647"/>
            <a:ext cx="261360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180</a:t>
            </a:r>
            <a:r>
              <a:rPr kumimoji="0" lang="en-US" sz="4800" b="1" i="0" u="none" strike="noStrike" kern="1200" cap="none" spc="0" normalizeH="0" noProof="0" dirty="0">
                <a:ln>
                  <a:noFill/>
                </a:ln>
                <a:solidFill>
                  <a:srgbClr val="844851">
                    <a:lumMod val="95000"/>
                    <a:lumOff val="5000"/>
                  </a:srgbClr>
                </a:solidFill>
                <a:effectLst/>
                <a:uLnTx/>
                <a:uFillTx/>
                <a:latin typeface="Cambria" panose="02040503050406030204" pitchFamily="18" charset="0"/>
                <a:ea typeface="+mn-ea"/>
                <a:cs typeface="+mn-cs"/>
              </a:rPr>
              <a:t> 510</a:t>
            </a:r>
            <a:endParaRPr kumimoji="0" lang="en-US" sz="48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15" name="TextBox 14">
            <a:extLst>
              <a:ext uri="{FF2B5EF4-FFF2-40B4-BE49-F238E27FC236}">
                <a16:creationId xmlns:a16="http://schemas.microsoft.com/office/drawing/2014/main" id="{D064B807-7993-CC2E-10EA-BDC41BFA2142}"/>
              </a:ext>
            </a:extLst>
          </p:cNvPr>
          <p:cNvSpPr txBox="1"/>
          <p:nvPr/>
        </p:nvSpPr>
        <p:spPr>
          <a:xfrm>
            <a:off x="2784071" y="3143648"/>
            <a:ext cx="69467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362A"/>
                </a:solidFill>
                <a:effectLst/>
                <a:uLnTx/>
                <a:uFillTx/>
                <a:latin typeface="Cambria" panose="02040503050406030204" pitchFamily="18" charset="0"/>
                <a:ea typeface="+mn-ea"/>
                <a:cs typeface="+mn-cs"/>
              </a:rPr>
              <a:t>5</a:t>
            </a:r>
          </a:p>
        </p:txBody>
      </p:sp>
      <p:sp>
        <p:nvSpPr>
          <p:cNvPr id="22" name="TextBox 21">
            <a:extLst>
              <a:ext uri="{FF2B5EF4-FFF2-40B4-BE49-F238E27FC236}">
                <a16:creationId xmlns:a16="http://schemas.microsoft.com/office/drawing/2014/main" id="{8DAC6A8C-2EB9-ED24-6855-0C9739F1983F}"/>
              </a:ext>
            </a:extLst>
          </p:cNvPr>
          <p:cNvSpPr txBox="1"/>
          <p:nvPr/>
        </p:nvSpPr>
        <p:spPr>
          <a:xfrm>
            <a:off x="2449788" y="3137193"/>
            <a:ext cx="686657"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362A"/>
                </a:solidFill>
                <a:effectLst/>
                <a:uLnTx/>
                <a:uFillTx/>
                <a:latin typeface="Cambria" panose="02040503050406030204" pitchFamily="18" charset="0"/>
                <a:ea typeface="+mn-ea"/>
                <a:cs typeface="+mn-cs"/>
              </a:rPr>
              <a:t>7</a:t>
            </a:r>
          </a:p>
        </p:txBody>
      </p:sp>
      <p:sp>
        <p:nvSpPr>
          <p:cNvPr id="24" name="TextBox 23">
            <a:extLst>
              <a:ext uri="{FF2B5EF4-FFF2-40B4-BE49-F238E27FC236}">
                <a16:creationId xmlns:a16="http://schemas.microsoft.com/office/drawing/2014/main" id="{2A598E04-2768-65B7-0532-6EB8CA2FDE9B}"/>
              </a:ext>
            </a:extLst>
          </p:cNvPr>
          <p:cNvSpPr txBox="1"/>
          <p:nvPr/>
        </p:nvSpPr>
        <p:spPr>
          <a:xfrm>
            <a:off x="825187" y="2271437"/>
            <a:ext cx="2829919"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210 365</a:t>
            </a:r>
          </a:p>
        </p:txBody>
      </p:sp>
      <p:sp>
        <p:nvSpPr>
          <p:cNvPr id="25" name="TextBox 24">
            <a:extLst>
              <a:ext uri="{FF2B5EF4-FFF2-40B4-BE49-F238E27FC236}">
                <a16:creationId xmlns:a16="http://schemas.microsoft.com/office/drawing/2014/main" id="{146AEA87-7ECF-C503-4806-B35BB9CF2405}"/>
              </a:ext>
            </a:extLst>
          </p:cNvPr>
          <p:cNvSpPr txBox="1"/>
          <p:nvPr/>
        </p:nvSpPr>
        <p:spPr>
          <a:xfrm>
            <a:off x="378493" y="1790076"/>
            <a:ext cx="665212"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a:t>
            </a:r>
          </a:p>
        </p:txBody>
      </p:sp>
      <p:cxnSp>
        <p:nvCxnSpPr>
          <p:cNvPr id="26" name="Straight Connector 25">
            <a:extLst>
              <a:ext uri="{FF2B5EF4-FFF2-40B4-BE49-F238E27FC236}">
                <a16:creationId xmlns:a16="http://schemas.microsoft.com/office/drawing/2014/main" id="{F70FC59B-815D-03CA-8F79-75689B3EE2AE}"/>
              </a:ext>
            </a:extLst>
          </p:cNvPr>
          <p:cNvCxnSpPr>
            <a:cxnSpLocks/>
          </p:cNvCxnSpPr>
          <p:nvPr/>
        </p:nvCxnSpPr>
        <p:spPr>
          <a:xfrm flipH="1">
            <a:off x="647808" y="3147709"/>
            <a:ext cx="267267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A60D0EA-33B3-7025-FDED-C9F15CFD9826}"/>
              </a:ext>
            </a:extLst>
          </p:cNvPr>
          <p:cNvSpPr txBox="1"/>
          <p:nvPr/>
        </p:nvSpPr>
        <p:spPr>
          <a:xfrm>
            <a:off x="4147678" y="1383126"/>
            <a:ext cx="7457189" cy="6309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0 cộng 5 bằng 5, viết 5.</a:t>
            </a:r>
            <a:endParaRPr kumimoji="0" lang="en-US"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sp>
        <p:nvSpPr>
          <p:cNvPr id="32" name="TextBox 31">
            <a:extLst>
              <a:ext uri="{FF2B5EF4-FFF2-40B4-BE49-F238E27FC236}">
                <a16:creationId xmlns:a16="http://schemas.microsoft.com/office/drawing/2014/main" id="{9838131D-A3DD-8005-E270-D76D16D80E09}"/>
              </a:ext>
            </a:extLst>
          </p:cNvPr>
          <p:cNvSpPr txBox="1"/>
          <p:nvPr/>
        </p:nvSpPr>
        <p:spPr>
          <a:xfrm>
            <a:off x="4115120" y="2039030"/>
            <a:ext cx="8390535" cy="6309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1 cộng 6 bằng 7, viết 7.</a:t>
            </a:r>
            <a:endParaRPr kumimoji="0" lang="en-US"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sp>
        <p:nvSpPr>
          <p:cNvPr id="33" name="TextBox 32">
            <a:extLst>
              <a:ext uri="{FF2B5EF4-FFF2-40B4-BE49-F238E27FC236}">
                <a16:creationId xmlns:a16="http://schemas.microsoft.com/office/drawing/2014/main" id="{5D886508-0114-963A-4E91-594F0D512925}"/>
              </a:ext>
            </a:extLst>
          </p:cNvPr>
          <p:cNvSpPr txBox="1"/>
          <p:nvPr/>
        </p:nvSpPr>
        <p:spPr>
          <a:xfrm>
            <a:off x="4147678" y="2715065"/>
            <a:ext cx="6853612" cy="6309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5 cộng 3 bằng 8, viết 8.</a:t>
            </a:r>
            <a:endParaRPr kumimoji="0" lang="en-US"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sp>
        <p:nvSpPr>
          <p:cNvPr id="35" name="TextBox 34">
            <a:extLst>
              <a:ext uri="{FF2B5EF4-FFF2-40B4-BE49-F238E27FC236}">
                <a16:creationId xmlns:a16="http://schemas.microsoft.com/office/drawing/2014/main" id="{0148B293-AE50-D466-1F3C-DE401B9B934D}"/>
              </a:ext>
            </a:extLst>
          </p:cNvPr>
          <p:cNvSpPr txBox="1"/>
          <p:nvPr/>
        </p:nvSpPr>
        <p:spPr>
          <a:xfrm>
            <a:off x="4125630" y="3365776"/>
            <a:ext cx="8390535" cy="6309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0 cộng 0 bằng 0, viết 0.</a:t>
            </a:r>
            <a:endParaRPr kumimoji="0" lang="en-US"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sp>
        <p:nvSpPr>
          <p:cNvPr id="36" name="Oval 35">
            <a:extLst>
              <a:ext uri="{FF2B5EF4-FFF2-40B4-BE49-F238E27FC236}">
                <a16:creationId xmlns:a16="http://schemas.microsoft.com/office/drawing/2014/main" id="{8099413B-7361-2682-C258-66ECBD7AD320}"/>
              </a:ext>
            </a:extLst>
          </p:cNvPr>
          <p:cNvSpPr/>
          <p:nvPr/>
        </p:nvSpPr>
        <p:spPr>
          <a:xfrm>
            <a:off x="3876929" y="1663167"/>
            <a:ext cx="238191" cy="238191"/>
          </a:xfrm>
          <a:prstGeom prst="ellipse">
            <a:avLst/>
          </a:prstGeom>
          <a:solidFill>
            <a:srgbClr val="4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6DA"/>
              </a:solidFill>
              <a:effectLst/>
              <a:uLnTx/>
              <a:uFillTx/>
              <a:latin typeface="Arial"/>
              <a:ea typeface="+mn-ea"/>
              <a:cs typeface="+mn-cs"/>
            </a:endParaRPr>
          </a:p>
        </p:txBody>
      </p:sp>
      <p:sp>
        <p:nvSpPr>
          <p:cNvPr id="37" name="Oval 36">
            <a:extLst>
              <a:ext uri="{FF2B5EF4-FFF2-40B4-BE49-F238E27FC236}">
                <a16:creationId xmlns:a16="http://schemas.microsoft.com/office/drawing/2014/main" id="{BB3D7CFB-C3EA-AB2B-C105-C33579E71110}"/>
              </a:ext>
            </a:extLst>
          </p:cNvPr>
          <p:cNvSpPr/>
          <p:nvPr/>
        </p:nvSpPr>
        <p:spPr>
          <a:xfrm>
            <a:off x="3859733" y="2280035"/>
            <a:ext cx="238191" cy="238191"/>
          </a:xfrm>
          <a:prstGeom prst="ellipse">
            <a:avLst/>
          </a:prstGeom>
          <a:solidFill>
            <a:srgbClr val="4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6DA"/>
              </a:solidFill>
              <a:effectLst/>
              <a:uLnTx/>
              <a:uFillTx/>
              <a:latin typeface="Arial"/>
              <a:ea typeface="+mn-ea"/>
              <a:cs typeface="+mn-cs"/>
            </a:endParaRPr>
          </a:p>
        </p:txBody>
      </p:sp>
      <p:grpSp>
        <p:nvGrpSpPr>
          <p:cNvPr id="38" name="Group 37">
            <a:extLst>
              <a:ext uri="{FF2B5EF4-FFF2-40B4-BE49-F238E27FC236}">
                <a16:creationId xmlns:a16="http://schemas.microsoft.com/office/drawing/2014/main" id="{938A0269-F8B9-E936-49C8-942B75A38EC9}"/>
              </a:ext>
            </a:extLst>
          </p:cNvPr>
          <p:cNvGrpSpPr/>
          <p:nvPr/>
        </p:nvGrpSpPr>
        <p:grpSpPr>
          <a:xfrm>
            <a:off x="1043706" y="5658880"/>
            <a:ext cx="9581622" cy="923330"/>
            <a:chOff x="5609249" y="3615487"/>
            <a:chExt cx="5204107" cy="923330"/>
          </a:xfrm>
          <a:solidFill>
            <a:srgbClr val="FFFFFF"/>
          </a:solidFill>
        </p:grpSpPr>
        <p:sp>
          <p:nvSpPr>
            <p:cNvPr id="39" name="Rectangle: Rounded Corners 38">
              <a:extLst>
                <a:ext uri="{FF2B5EF4-FFF2-40B4-BE49-F238E27FC236}">
                  <a16:creationId xmlns:a16="http://schemas.microsoft.com/office/drawing/2014/main" id="{3F8E7AFF-901F-C773-F8A1-38B224CCB16C}"/>
                </a:ext>
              </a:extLst>
            </p:cNvPr>
            <p:cNvSpPr/>
            <p:nvPr/>
          </p:nvSpPr>
          <p:spPr>
            <a:xfrm>
              <a:off x="5609249" y="3615487"/>
              <a:ext cx="5204107" cy="923330"/>
            </a:xfrm>
            <a:prstGeom prst="roundRect">
              <a:avLst>
                <a:gd name="adj" fmla="val 50000"/>
              </a:avLst>
            </a:prstGeom>
            <a:grpFill/>
            <a:ln w="28575">
              <a:solidFill>
                <a:srgbClr val="F153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584C3"/>
                </a:solidFill>
                <a:effectLst/>
                <a:uLnTx/>
                <a:uFillTx/>
                <a:latin typeface="Arial"/>
                <a:ea typeface="+mn-ea"/>
                <a:cs typeface="+mn-cs"/>
              </a:endParaRPr>
            </a:p>
          </p:txBody>
        </p:sp>
        <p:sp>
          <p:nvSpPr>
            <p:cNvPr id="40" name="TextBox 39">
              <a:extLst>
                <a:ext uri="{FF2B5EF4-FFF2-40B4-BE49-F238E27FC236}">
                  <a16:creationId xmlns:a16="http://schemas.microsoft.com/office/drawing/2014/main" id="{8ACB0779-85F8-E604-A5DC-14852438F0F9}"/>
                </a:ext>
              </a:extLst>
            </p:cNvPr>
            <p:cNvSpPr txBox="1"/>
            <p:nvPr/>
          </p:nvSpPr>
          <p:spPr>
            <a:xfrm>
              <a:off x="5609249" y="3615487"/>
              <a:ext cx="3943271" cy="923330"/>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5400" b="1" kern="0" dirty="0">
                  <a:solidFill>
                    <a:srgbClr val="479B87"/>
                  </a:solidFill>
                  <a:latin typeface="Cambria" panose="02040503050406030204" pitchFamily="18" charset="0"/>
                </a:rPr>
                <a:t>180 510 + 210 365 =</a:t>
              </a:r>
              <a:endParaRPr kumimoji="0" lang="en-US" sz="5400" b="1" i="0" u="none" strike="noStrike" kern="0" cap="none" spc="0" normalizeH="0" baseline="0" noProof="0" dirty="0">
                <a:ln>
                  <a:noFill/>
                </a:ln>
                <a:solidFill>
                  <a:srgbClr val="479B87"/>
                </a:solidFill>
                <a:effectLst/>
                <a:uLnTx/>
                <a:uFillTx/>
                <a:latin typeface="Cambria" panose="02040503050406030204" pitchFamily="18" charset="0"/>
                <a:ea typeface="+mn-ea"/>
                <a:cs typeface="+mn-cs"/>
              </a:endParaRPr>
            </a:p>
          </p:txBody>
        </p:sp>
      </p:grpSp>
      <p:sp>
        <p:nvSpPr>
          <p:cNvPr id="41" name="TextBox 40">
            <a:extLst>
              <a:ext uri="{FF2B5EF4-FFF2-40B4-BE49-F238E27FC236}">
                <a16:creationId xmlns:a16="http://schemas.microsoft.com/office/drawing/2014/main" id="{21D6EF55-361B-AF42-2653-7ECA1BAEE182}"/>
              </a:ext>
            </a:extLst>
          </p:cNvPr>
          <p:cNvSpPr txBox="1"/>
          <p:nvPr/>
        </p:nvSpPr>
        <p:spPr>
          <a:xfrm>
            <a:off x="8111109" y="5658880"/>
            <a:ext cx="582765"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0" cap="none" spc="0" normalizeH="0" baseline="0" noProof="0" dirty="0">
                <a:ln>
                  <a:noFill/>
                </a:ln>
                <a:solidFill>
                  <a:srgbClr val="479B87"/>
                </a:solidFill>
                <a:effectLst/>
                <a:uLnTx/>
                <a:uFillTx/>
                <a:latin typeface="Cambria" panose="02040503050406030204" pitchFamily="18" charset="0"/>
                <a:ea typeface="+mn-ea"/>
                <a:cs typeface="+mn-cs"/>
              </a:rPr>
              <a:t>?</a:t>
            </a:r>
            <a:endParaRPr kumimoji="0" lang="en-US" sz="5400" b="1" i="0" u="none" strike="noStrike" kern="0" cap="none" spc="0" normalizeH="0" baseline="0" noProof="0" dirty="0">
              <a:ln>
                <a:noFill/>
              </a:ln>
              <a:solidFill>
                <a:srgbClr val="479B87"/>
              </a:solidFill>
              <a:effectLst/>
              <a:uLnTx/>
              <a:uFillTx/>
              <a:latin typeface="Cambria" panose="02040503050406030204" pitchFamily="18" charset="0"/>
              <a:ea typeface="+mn-ea"/>
              <a:cs typeface="+mn-cs"/>
            </a:endParaRPr>
          </a:p>
        </p:txBody>
      </p:sp>
      <p:sp>
        <p:nvSpPr>
          <p:cNvPr id="42" name="TextBox 41">
            <a:extLst>
              <a:ext uri="{FF2B5EF4-FFF2-40B4-BE49-F238E27FC236}">
                <a16:creationId xmlns:a16="http://schemas.microsoft.com/office/drawing/2014/main" id="{99DE0DF5-15F1-623A-94F2-60424B1EEB8C}"/>
              </a:ext>
            </a:extLst>
          </p:cNvPr>
          <p:cNvSpPr txBox="1"/>
          <p:nvPr/>
        </p:nvSpPr>
        <p:spPr>
          <a:xfrm>
            <a:off x="7773944" y="5665502"/>
            <a:ext cx="2787975"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0" cap="none" spc="0" normalizeH="0" baseline="0" noProof="0" dirty="0">
                <a:ln>
                  <a:noFill/>
                </a:ln>
                <a:solidFill>
                  <a:srgbClr val="F15349"/>
                </a:solidFill>
                <a:effectLst/>
                <a:uLnTx/>
                <a:uFillTx/>
                <a:latin typeface="Cambria" panose="02040503050406030204" pitchFamily="18" charset="0"/>
                <a:ea typeface="+mn-ea"/>
                <a:cs typeface="+mn-cs"/>
              </a:rPr>
              <a:t>390 875</a:t>
            </a:r>
            <a:endParaRPr kumimoji="0" lang="en-US" sz="5400" b="1" i="0" u="none" strike="noStrike" kern="0" cap="none" spc="0" normalizeH="0" baseline="0" noProof="0" dirty="0">
              <a:ln>
                <a:noFill/>
              </a:ln>
              <a:solidFill>
                <a:srgbClr val="F15349"/>
              </a:solidFill>
              <a:effectLst/>
              <a:uLnTx/>
              <a:uFillTx/>
              <a:latin typeface="Cambria" panose="02040503050406030204" pitchFamily="18" charset="0"/>
              <a:ea typeface="+mn-ea"/>
              <a:cs typeface="+mn-cs"/>
            </a:endParaRPr>
          </a:p>
        </p:txBody>
      </p:sp>
      <p:sp>
        <p:nvSpPr>
          <p:cNvPr id="43" name="TextBox 42">
            <a:extLst>
              <a:ext uri="{FF2B5EF4-FFF2-40B4-BE49-F238E27FC236}">
                <a16:creationId xmlns:a16="http://schemas.microsoft.com/office/drawing/2014/main" id="{3804A2A8-7392-D4D2-0471-66D0799A3487}"/>
              </a:ext>
            </a:extLst>
          </p:cNvPr>
          <p:cNvSpPr txBox="1"/>
          <p:nvPr/>
        </p:nvSpPr>
        <p:spPr>
          <a:xfrm>
            <a:off x="2097414" y="3130738"/>
            <a:ext cx="686657"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362A"/>
                </a:solidFill>
                <a:effectLst/>
                <a:uLnTx/>
                <a:uFillTx/>
                <a:latin typeface="Cambria" panose="02040503050406030204" pitchFamily="18" charset="0"/>
                <a:ea typeface="+mn-ea"/>
                <a:cs typeface="+mn-cs"/>
              </a:rPr>
              <a:t>8</a:t>
            </a:r>
          </a:p>
        </p:txBody>
      </p:sp>
      <p:sp>
        <p:nvSpPr>
          <p:cNvPr id="44" name="TextBox 43">
            <a:extLst>
              <a:ext uri="{FF2B5EF4-FFF2-40B4-BE49-F238E27FC236}">
                <a16:creationId xmlns:a16="http://schemas.microsoft.com/office/drawing/2014/main" id="{115CA87E-977E-40CE-5D84-4461AA2E34AE}"/>
              </a:ext>
            </a:extLst>
          </p:cNvPr>
          <p:cNvSpPr txBox="1"/>
          <p:nvPr/>
        </p:nvSpPr>
        <p:spPr>
          <a:xfrm>
            <a:off x="1581006" y="3134341"/>
            <a:ext cx="58262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362A"/>
                </a:solidFill>
                <a:effectLst/>
                <a:uLnTx/>
                <a:uFillTx/>
                <a:latin typeface="Cambria" panose="02040503050406030204" pitchFamily="18" charset="0"/>
                <a:ea typeface="+mn-ea"/>
                <a:cs typeface="+mn-cs"/>
              </a:rPr>
              <a:t>0</a:t>
            </a:r>
          </a:p>
        </p:txBody>
      </p:sp>
      <p:sp>
        <p:nvSpPr>
          <p:cNvPr id="45" name="Oval 44">
            <a:extLst>
              <a:ext uri="{FF2B5EF4-FFF2-40B4-BE49-F238E27FC236}">
                <a16:creationId xmlns:a16="http://schemas.microsoft.com/office/drawing/2014/main" id="{296E4ABE-4897-143C-E653-58BA5249DB92}"/>
              </a:ext>
            </a:extLst>
          </p:cNvPr>
          <p:cNvSpPr/>
          <p:nvPr/>
        </p:nvSpPr>
        <p:spPr>
          <a:xfrm>
            <a:off x="3853133" y="2921783"/>
            <a:ext cx="228124" cy="238190"/>
          </a:xfrm>
          <a:prstGeom prst="ellipse">
            <a:avLst/>
          </a:prstGeom>
          <a:solidFill>
            <a:srgbClr val="4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6DA"/>
              </a:solidFill>
              <a:effectLst/>
              <a:uLnTx/>
              <a:uFillTx/>
              <a:latin typeface="Arial"/>
              <a:ea typeface="+mn-ea"/>
              <a:cs typeface="+mn-cs"/>
            </a:endParaRPr>
          </a:p>
        </p:txBody>
      </p:sp>
      <p:sp>
        <p:nvSpPr>
          <p:cNvPr id="46" name="Oval 45">
            <a:extLst>
              <a:ext uri="{FF2B5EF4-FFF2-40B4-BE49-F238E27FC236}">
                <a16:creationId xmlns:a16="http://schemas.microsoft.com/office/drawing/2014/main" id="{BA44662E-9219-70F8-5ED8-E6C6FE38A9E0}"/>
              </a:ext>
            </a:extLst>
          </p:cNvPr>
          <p:cNvSpPr/>
          <p:nvPr/>
        </p:nvSpPr>
        <p:spPr>
          <a:xfrm>
            <a:off x="3866222" y="3563520"/>
            <a:ext cx="238191" cy="238191"/>
          </a:xfrm>
          <a:prstGeom prst="ellipse">
            <a:avLst/>
          </a:prstGeom>
          <a:solidFill>
            <a:srgbClr val="4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6DA"/>
              </a:solidFill>
              <a:effectLst/>
              <a:uLnTx/>
              <a:uFillTx/>
              <a:latin typeface="Arial"/>
              <a:ea typeface="+mn-ea"/>
              <a:cs typeface="+mn-cs"/>
            </a:endParaRPr>
          </a:p>
        </p:txBody>
      </p:sp>
      <p:sp>
        <p:nvSpPr>
          <p:cNvPr id="47" name="TextBox 46">
            <a:extLst>
              <a:ext uri="{FF2B5EF4-FFF2-40B4-BE49-F238E27FC236}">
                <a16:creationId xmlns:a16="http://schemas.microsoft.com/office/drawing/2014/main" id="{3CC70775-384F-4685-F044-C8E330E1E0E3}"/>
              </a:ext>
            </a:extLst>
          </p:cNvPr>
          <p:cNvSpPr txBox="1"/>
          <p:nvPr/>
        </p:nvSpPr>
        <p:spPr>
          <a:xfrm>
            <a:off x="1214858" y="3130737"/>
            <a:ext cx="58262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362A"/>
                </a:solidFill>
                <a:effectLst/>
                <a:uLnTx/>
                <a:uFillTx/>
                <a:latin typeface="Cambria" panose="02040503050406030204" pitchFamily="18" charset="0"/>
                <a:ea typeface="+mn-ea"/>
                <a:cs typeface="+mn-cs"/>
              </a:rPr>
              <a:t>9</a:t>
            </a:r>
          </a:p>
        </p:txBody>
      </p:sp>
      <p:sp>
        <p:nvSpPr>
          <p:cNvPr id="48" name="TextBox 47">
            <a:extLst>
              <a:ext uri="{FF2B5EF4-FFF2-40B4-BE49-F238E27FC236}">
                <a16:creationId xmlns:a16="http://schemas.microsoft.com/office/drawing/2014/main" id="{D0E9B38A-F192-9CD5-F01C-E16A4F90ED89}"/>
              </a:ext>
            </a:extLst>
          </p:cNvPr>
          <p:cNvSpPr txBox="1"/>
          <p:nvPr/>
        </p:nvSpPr>
        <p:spPr>
          <a:xfrm>
            <a:off x="4125630" y="4069711"/>
            <a:ext cx="8390535" cy="6309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8 cộng 1 bằng 9, viết 9.</a:t>
            </a:r>
            <a:endParaRPr kumimoji="0" lang="en-US"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sp>
        <p:nvSpPr>
          <p:cNvPr id="49" name="Oval 48">
            <a:extLst>
              <a:ext uri="{FF2B5EF4-FFF2-40B4-BE49-F238E27FC236}">
                <a16:creationId xmlns:a16="http://schemas.microsoft.com/office/drawing/2014/main" id="{4E15A9E2-6FA1-636E-BA56-C2052055E928}"/>
              </a:ext>
            </a:extLst>
          </p:cNvPr>
          <p:cNvSpPr/>
          <p:nvPr/>
        </p:nvSpPr>
        <p:spPr>
          <a:xfrm>
            <a:off x="3866222" y="4267455"/>
            <a:ext cx="238191" cy="238191"/>
          </a:xfrm>
          <a:prstGeom prst="ellipse">
            <a:avLst/>
          </a:prstGeom>
          <a:solidFill>
            <a:srgbClr val="4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6DA"/>
              </a:solidFill>
              <a:effectLst/>
              <a:uLnTx/>
              <a:uFillTx/>
              <a:latin typeface="Arial"/>
              <a:ea typeface="+mn-ea"/>
              <a:cs typeface="+mn-cs"/>
            </a:endParaRPr>
          </a:p>
        </p:txBody>
      </p:sp>
      <p:sp>
        <p:nvSpPr>
          <p:cNvPr id="50" name="TextBox 49">
            <a:extLst>
              <a:ext uri="{FF2B5EF4-FFF2-40B4-BE49-F238E27FC236}">
                <a16:creationId xmlns:a16="http://schemas.microsoft.com/office/drawing/2014/main" id="{1354CFAC-0FCA-6960-FFBB-300814CFCC53}"/>
              </a:ext>
            </a:extLst>
          </p:cNvPr>
          <p:cNvSpPr txBox="1"/>
          <p:nvPr/>
        </p:nvSpPr>
        <p:spPr>
          <a:xfrm>
            <a:off x="4097924" y="4770103"/>
            <a:ext cx="8390535" cy="6309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1 cộng 2 bằng 3, viết 3.</a:t>
            </a:r>
            <a:endParaRPr kumimoji="0" lang="en-US"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sp>
        <p:nvSpPr>
          <p:cNvPr id="51" name="Oval 50">
            <a:extLst>
              <a:ext uri="{FF2B5EF4-FFF2-40B4-BE49-F238E27FC236}">
                <a16:creationId xmlns:a16="http://schemas.microsoft.com/office/drawing/2014/main" id="{920EF540-FBC5-E2D5-AB35-860A34BDF6D6}"/>
              </a:ext>
            </a:extLst>
          </p:cNvPr>
          <p:cNvSpPr/>
          <p:nvPr/>
        </p:nvSpPr>
        <p:spPr>
          <a:xfrm>
            <a:off x="3838516" y="4967847"/>
            <a:ext cx="238191" cy="238191"/>
          </a:xfrm>
          <a:prstGeom prst="ellipse">
            <a:avLst/>
          </a:prstGeom>
          <a:solidFill>
            <a:srgbClr val="4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6DA"/>
              </a:solidFill>
              <a:effectLst/>
              <a:uLnTx/>
              <a:uFillTx/>
              <a:latin typeface="Arial"/>
              <a:ea typeface="+mn-ea"/>
              <a:cs typeface="+mn-cs"/>
            </a:endParaRPr>
          </a:p>
        </p:txBody>
      </p:sp>
      <p:sp>
        <p:nvSpPr>
          <p:cNvPr id="52" name="TextBox 51">
            <a:extLst>
              <a:ext uri="{FF2B5EF4-FFF2-40B4-BE49-F238E27FC236}">
                <a16:creationId xmlns:a16="http://schemas.microsoft.com/office/drawing/2014/main" id="{67FF8B9F-4DB9-8C2B-B3F8-58F095E1BCB0}"/>
              </a:ext>
            </a:extLst>
          </p:cNvPr>
          <p:cNvSpPr txBox="1"/>
          <p:nvPr/>
        </p:nvSpPr>
        <p:spPr>
          <a:xfrm>
            <a:off x="837866" y="3149986"/>
            <a:ext cx="58262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362A"/>
                </a:solidFill>
                <a:effectLst/>
                <a:uLnTx/>
                <a:uFillTx/>
                <a:latin typeface="Cambria" panose="02040503050406030204" pitchFamily="18" charset="0"/>
                <a:ea typeface="+mn-ea"/>
                <a:cs typeface="+mn-cs"/>
              </a:rPr>
              <a:t>3</a:t>
            </a:r>
          </a:p>
        </p:txBody>
      </p:sp>
      <p:sp>
        <p:nvSpPr>
          <p:cNvPr id="54" name="Rectangle 53">
            <a:extLst>
              <a:ext uri="{FF2B5EF4-FFF2-40B4-BE49-F238E27FC236}">
                <a16:creationId xmlns:a16="http://schemas.microsoft.com/office/drawing/2014/main" id="{689DF189-0972-C2D1-1C03-B42E5CDA47F3}"/>
              </a:ext>
            </a:extLst>
          </p:cNvPr>
          <p:cNvSpPr/>
          <p:nvPr/>
        </p:nvSpPr>
        <p:spPr>
          <a:xfrm>
            <a:off x="143186" y="6515100"/>
            <a:ext cx="845820" cy="342900"/>
          </a:xfrm>
          <a:prstGeom prst="rect">
            <a:avLst/>
          </a:prstGeom>
          <a:solidFill>
            <a:srgbClr val="C06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AC54D3E6-BE9B-E329-A4A8-748CCA094B3F}"/>
              </a:ext>
            </a:extLst>
          </p:cNvPr>
          <p:cNvPicPr>
            <a:picLocks noChangeAspect="1"/>
          </p:cNvPicPr>
          <p:nvPr/>
        </p:nvPicPr>
        <p:blipFill>
          <a:blip r:embed="rId3"/>
          <a:stretch>
            <a:fillRect/>
          </a:stretch>
        </p:blipFill>
        <p:spPr>
          <a:xfrm flipH="1">
            <a:off x="9239694" y="3924520"/>
            <a:ext cx="1037560" cy="1390650"/>
          </a:xfrm>
          <a:prstGeom prst="rect">
            <a:avLst/>
          </a:prstGeom>
        </p:spPr>
      </p:pic>
      <p:sp>
        <p:nvSpPr>
          <p:cNvPr id="56" name="Speech Bubble: Rectangle with Corners Rounded 55">
            <a:extLst>
              <a:ext uri="{FF2B5EF4-FFF2-40B4-BE49-F238E27FC236}">
                <a16:creationId xmlns:a16="http://schemas.microsoft.com/office/drawing/2014/main" id="{172FF876-8690-8228-4A55-C9539AF0F6A5}"/>
              </a:ext>
            </a:extLst>
          </p:cNvPr>
          <p:cNvSpPr/>
          <p:nvPr/>
        </p:nvSpPr>
        <p:spPr>
          <a:xfrm>
            <a:off x="9526773" y="1329069"/>
            <a:ext cx="1562985" cy="1956389"/>
          </a:xfrm>
          <a:prstGeom prst="wedgeRoundRectCallout">
            <a:avLst>
              <a:gd name="adj1" fmla="val -20564"/>
              <a:gd name="adj2" fmla="val 7696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Thứ</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tự</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tương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tự</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như</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phép</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cộng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đã</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học</a:t>
            </a:r>
            <a:endParaRPr lang="en-US" sz="2400" dirty="0">
              <a:solidFill>
                <a:srgbClr val="00206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377E783-1DE1-1DF4-213C-B24204D91A40}"/>
              </a:ext>
            </a:extLst>
          </p:cNvPr>
          <p:cNvSpPr txBox="1"/>
          <p:nvPr/>
        </p:nvSpPr>
        <p:spPr>
          <a:xfrm>
            <a:off x="659218" y="575562"/>
            <a:ext cx="925032" cy="769441"/>
          </a:xfrm>
          <a:prstGeom prst="rect">
            <a:avLst/>
          </a:prstGeom>
          <a:noFill/>
        </p:spPr>
        <p:txBody>
          <a:bodyPr wrap="square">
            <a:spAutoFit/>
          </a:bodyPr>
          <a:lstStyle/>
          <a:p>
            <a:pPr algn="ctr"/>
            <a:r>
              <a:rPr lang="en-US" sz="4400" dirty="0">
                <a:solidFill>
                  <a:srgbClr val="002060"/>
                </a:solidFill>
                <a:latin typeface="Cambria" panose="02040503050406030204" pitchFamily="18" charset="0"/>
                <a:ea typeface="Cambria" panose="02040503050406030204" pitchFamily="18" charset="0"/>
                <a:cs typeface="Calibri" panose="020F0502020204030204" pitchFamily="34" charset="0"/>
              </a:rPr>
              <a:t>a)</a:t>
            </a:r>
          </a:p>
        </p:txBody>
      </p:sp>
    </p:spTree>
    <p:extLst>
      <p:ext uri="{BB962C8B-B14F-4D97-AF65-F5344CB8AC3E}">
        <p14:creationId xmlns:p14="http://schemas.microsoft.com/office/powerpoint/2010/main" val="3843639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6"/>
                                        </p:tgtEl>
                                        <p:attrNameLst>
                                          <p:attrName>style.visibility</p:attrName>
                                        </p:attrNameLst>
                                      </p:cBhvr>
                                      <p:to>
                                        <p:strVal val="visible"/>
                                      </p:to>
                                    </p:set>
                                    <p:anim calcmode="lin" valueType="num">
                                      <p:cBhvr additive="base">
                                        <p:cTn id="33" dur="500" fill="hold"/>
                                        <p:tgtEl>
                                          <p:spTgt spid="56"/>
                                        </p:tgtEl>
                                        <p:attrNameLst>
                                          <p:attrName>ppt_x</p:attrName>
                                        </p:attrNameLst>
                                      </p:cBhvr>
                                      <p:tavLst>
                                        <p:tav tm="0">
                                          <p:val>
                                            <p:strVal val="#ppt_x"/>
                                          </p:val>
                                        </p:tav>
                                        <p:tav tm="100000">
                                          <p:val>
                                            <p:strVal val="#ppt_x"/>
                                          </p:val>
                                        </p:tav>
                                      </p:tavLst>
                                    </p:anim>
                                    <p:anim calcmode="lin" valueType="num">
                                      <p:cBhvr additive="base">
                                        <p:cTn id="34" dur="500" fill="hold"/>
                                        <p:tgtEl>
                                          <p:spTgt spid="5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additive="base">
                                        <p:cTn id="37" dur="500" fill="hold"/>
                                        <p:tgtEl>
                                          <p:spTgt spid="55"/>
                                        </p:tgtEl>
                                        <p:attrNameLst>
                                          <p:attrName>ppt_x</p:attrName>
                                        </p:attrNameLst>
                                      </p:cBhvr>
                                      <p:tavLst>
                                        <p:tav tm="0">
                                          <p:val>
                                            <p:strVal val="#ppt_x"/>
                                          </p:val>
                                        </p:tav>
                                        <p:tav tm="100000">
                                          <p:val>
                                            <p:strVal val="#ppt_x"/>
                                          </p:val>
                                        </p:tav>
                                      </p:tavLst>
                                    </p:anim>
                                    <p:anim calcmode="lin" valueType="num">
                                      <p:cBhvr additive="base">
                                        <p:cTn id="3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left)">
                                      <p:cBhvr>
                                        <p:cTn id="43" dur="500"/>
                                        <p:tgtEl>
                                          <p:spTgt spid="36"/>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left)">
                                      <p:cBhvr>
                                        <p:cTn id="56" dur="500"/>
                                        <p:tgtEl>
                                          <p:spTgt spid="37"/>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left)">
                                      <p:cBhvr>
                                        <p:cTn id="59" dur="500"/>
                                        <p:tgtEl>
                                          <p:spTgt spid="3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inVertical)">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wipe(left)">
                                      <p:cBhvr>
                                        <p:cTn id="69" dur="500"/>
                                        <p:tgtEl>
                                          <p:spTgt spid="45"/>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left)">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barn(inVertical)">
                                      <p:cBhvr>
                                        <p:cTn id="77" dur="500"/>
                                        <p:tgtEl>
                                          <p:spTgt spid="4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wipe(left)">
                                      <p:cBhvr>
                                        <p:cTn id="82" dur="500"/>
                                        <p:tgtEl>
                                          <p:spTgt spid="46"/>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wipe(left)">
                                      <p:cBhvr>
                                        <p:cTn id="85" dur="500"/>
                                        <p:tgtEl>
                                          <p:spTgt spid="35"/>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barn(inVertical)">
                                      <p:cBhvr>
                                        <p:cTn id="90" dur="500"/>
                                        <p:tgtEl>
                                          <p:spTgt spid="44"/>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wipe(left)">
                                      <p:cBhvr>
                                        <p:cTn id="95" dur="500"/>
                                        <p:tgtEl>
                                          <p:spTgt spid="49"/>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wipe(left)">
                                      <p:cBhvr>
                                        <p:cTn id="98" dur="500"/>
                                        <p:tgtEl>
                                          <p:spTgt spid="48"/>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47"/>
                                        </p:tgtEl>
                                        <p:attrNameLst>
                                          <p:attrName>style.visibility</p:attrName>
                                        </p:attrNameLst>
                                      </p:cBhvr>
                                      <p:to>
                                        <p:strVal val="visible"/>
                                      </p:to>
                                    </p:set>
                                    <p:animEffect transition="in" filter="barn(inVertical)">
                                      <p:cBhvr>
                                        <p:cTn id="103" dur="500"/>
                                        <p:tgtEl>
                                          <p:spTgt spid="47"/>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51"/>
                                        </p:tgtEl>
                                        <p:attrNameLst>
                                          <p:attrName>style.visibility</p:attrName>
                                        </p:attrNameLst>
                                      </p:cBhvr>
                                      <p:to>
                                        <p:strVal val="visible"/>
                                      </p:to>
                                    </p:set>
                                    <p:animEffect transition="in" filter="wipe(left)">
                                      <p:cBhvr>
                                        <p:cTn id="108" dur="500"/>
                                        <p:tgtEl>
                                          <p:spTgt spid="51"/>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50"/>
                                        </p:tgtEl>
                                        <p:attrNameLst>
                                          <p:attrName>style.visibility</p:attrName>
                                        </p:attrNameLst>
                                      </p:cBhvr>
                                      <p:to>
                                        <p:strVal val="visible"/>
                                      </p:to>
                                    </p:set>
                                    <p:animEffect transition="in" filter="wipe(left)">
                                      <p:cBhvr>
                                        <p:cTn id="111" dur="500"/>
                                        <p:tgtEl>
                                          <p:spTgt spid="50"/>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52"/>
                                        </p:tgtEl>
                                        <p:attrNameLst>
                                          <p:attrName>style.visibility</p:attrName>
                                        </p:attrNameLst>
                                      </p:cBhvr>
                                      <p:to>
                                        <p:strVal val="visible"/>
                                      </p:to>
                                    </p:set>
                                    <p:animEffect transition="in" filter="barn(inVertical)">
                                      <p:cBhvr>
                                        <p:cTn id="116" dur="500"/>
                                        <p:tgtEl>
                                          <p:spTgt spid="52"/>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nodeType="clickEffect">
                                  <p:stCondLst>
                                    <p:cond delay="0"/>
                                  </p:stCondLst>
                                  <p:childTnLst>
                                    <p:set>
                                      <p:cBhvr>
                                        <p:cTn id="120" dur="1" fill="hold">
                                          <p:stCondLst>
                                            <p:cond delay="0"/>
                                          </p:stCondLst>
                                        </p:cTn>
                                        <p:tgtEl>
                                          <p:spTgt spid="38"/>
                                        </p:tgtEl>
                                        <p:attrNameLst>
                                          <p:attrName>style.visibility</p:attrName>
                                        </p:attrNameLst>
                                      </p:cBhvr>
                                      <p:to>
                                        <p:strVal val="visible"/>
                                      </p:to>
                                    </p:set>
                                    <p:animEffect transition="in" filter="barn(inVertical)">
                                      <p:cBhvr>
                                        <p:cTn id="121" dur="500"/>
                                        <p:tgtEl>
                                          <p:spTgt spid="38"/>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41"/>
                                        </p:tgtEl>
                                        <p:attrNameLst>
                                          <p:attrName>style.visibility</p:attrName>
                                        </p:attrNameLst>
                                      </p:cBhvr>
                                      <p:to>
                                        <p:strVal val="visible"/>
                                      </p:to>
                                    </p:set>
                                    <p:animEffect transition="in" filter="barn(inVertical)">
                                      <p:cBhvr>
                                        <p:cTn id="124" dur="500"/>
                                        <p:tgtEl>
                                          <p:spTgt spid="41"/>
                                        </p:tgtEl>
                                      </p:cBhvr>
                                    </p:animEffect>
                                  </p:childTnLst>
                                </p:cTn>
                              </p:par>
                            </p:childTnLst>
                          </p:cTn>
                        </p:par>
                      </p:childTnLst>
                    </p:cTn>
                  </p:par>
                  <p:par>
                    <p:cTn id="125" fill="hold">
                      <p:stCondLst>
                        <p:cond delay="indefinite"/>
                      </p:stCondLst>
                      <p:childTnLst>
                        <p:par>
                          <p:cTn id="126" fill="hold">
                            <p:stCondLst>
                              <p:cond delay="0"/>
                            </p:stCondLst>
                            <p:childTnLst>
                              <p:par>
                                <p:cTn id="127" presetID="42" presetClass="exit" presetSubtype="0" fill="hold" grpId="1" nodeType="clickEffect">
                                  <p:stCondLst>
                                    <p:cond delay="0"/>
                                  </p:stCondLst>
                                  <p:childTnLst>
                                    <p:animEffect transition="out" filter="fade">
                                      <p:cBhvr>
                                        <p:cTn id="128" dur="1000"/>
                                        <p:tgtEl>
                                          <p:spTgt spid="41"/>
                                        </p:tgtEl>
                                      </p:cBhvr>
                                    </p:animEffect>
                                    <p:anim calcmode="lin" valueType="num">
                                      <p:cBhvr>
                                        <p:cTn id="129" dur="1000"/>
                                        <p:tgtEl>
                                          <p:spTgt spid="41"/>
                                        </p:tgtEl>
                                        <p:attrNameLst>
                                          <p:attrName>ppt_x</p:attrName>
                                        </p:attrNameLst>
                                      </p:cBhvr>
                                      <p:tavLst>
                                        <p:tav tm="0">
                                          <p:val>
                                            <p:strVal val="ppt_x"/>
                                          </p:val>
                                        </p:tav>
                                        <p:tav tm="100000">
                                          <p:val>
                                            <p:strVal val="ppt_x"/>
                                          </p:val>
                                        </p:tav>
                                      </p:tavLst>
                                    </p:anim>
                                    <p:anim calcmode="lin" valueType="num">
                                      <p:cBhvr>
                                        <p:cTn id="130" dur="1000"/>
                                        <p:tgtEl>
                                          <p:spTgt spid="41"/>
                                        </p:tgtEl>
                                        <p:attrNameLst>
                                          <p:attrName>ppt_y</p:attrName>
                                        </p:attrNameLst>
                                      </p:cBhvr>
                                      <p:tavLst>
                                        <p:tav tm="0">
                                          <p:val>
                                            <p:strVal val="ppt_y"/>
                                          </p:val>
                                        </p:tav>
                                        <p:tav tm="100000">
                                          <p:val>
                                            <p:strVal val="ppt_y+.1"/>
                                          </p:val>
                                        </p:tav>
                                      </p:tavLst>
                                    </p:anim>
                                    <p:set>
                                      <p:cBhvr>
                                        <p:cTn id="131" dur="1" fill="hold">
                                          <p:stCondLst>
                                            <p:cond delay="999"/>
                                          </p:stCondLst>
                                        </p:cTn>
                                        <p:tgtEl>
                                          <p:spTgt spid="41"/>
                                        </p:tgtEl>
                                        <p:attrNameLst>
                                          <p:attrName>style.visibility</p:attrName>
                                        </p:attrNameLst>
                                      </p:cBhvr>
                                      <p:to>
                                        <p:strVal val="hidden"/>
                                      </p:to>
                                    </p:set>
                                  </p:childTnLst>
                                </p:cTn>
                              </p:par>
                            </p:childTnLst>
                          </p:cTn>
                        </p:par>
                        <p:par>
                          <p:cTn id="132" fill="hold">
                            <p:stCondLst>
                              <p:cond delay="1000"/>
                            </p:stCondLst>
                            <p:childTnLst>
                              <p:par>
                                <p:cTn id="133" presetID="16" presetClass="entr" presetSubtype="21" fill="hold" grpId="0" nodeType="afterEffect">
                                  <p:stCondLst>
                                    <p:cond delay="0"/>
                                  </p:stCondLst>
                                  <p:childTnLst>
                                    <p:set>
                                      <p:cBhvr>
                                        <p:cTn id="134" dur="1" fill="hold">
                                          <p:stCondLst>
                                            <p:cond delay="0"/>
                                          </p:stCondLst>
                                        </p:cTn>
                                        <p:tgtEl>
                                          <p:spTgt spid="42"/>
                                        </p:tgtEl>
                                        <p:attrNameLst>
                                          <p:attrName>style.visibility</p:attrName>
                                        </p:attrNameLst>
                                      </p:cBhvr>
                                      <p:to>
                                        <p:strVal val="visible"/>
                                      </p:to>
                                    </p:set>
                                    <p:animEffect transition="in" filter="barn(inVertical)">
                                      <p:cBhvr>
                                        <p:cTn id="13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22" grpId="0"/>
      <p:bldP spid="24" grpId="0"/>
      <p:bldP spid="25" grpId="0"/>
      <p:bldP spid="31" grpId="0"/>
      <p:bldP spid="32" grpId="0"/>
      <p:bldP spid="33" grpId="0"/>
      <p:bldP spid="35" grpId="0"/>
      <p:bldP spid="36" grpId="0" animBg="1"/>
      <p:bldP spid="37" grpId="0" animBg="1"/>
      <p:bldP spid="41" grpId="0"/>
      <p:bldP spid="41" grpId="1"/>
      <p:bldP spid="42" grpId="0"/>
      <p:bldP spid="43" grpId="0"/>
      <p:bldP spid="44" grpId="0"/>
      <p:bldP spid="45" grpId="0" animBg="1"/>
      <p:bldP spid="46" grpId="0" animBg="1"/>
      <p:bldP spid="47" grpId="0"/>
      <p:bldP spid="48" grpId="0"/>
      <p:bldP spid="49" grpId="0" animBg="1"/>
      <p:bldP spid="50" grpId="0"/>
      <p:bldP spid="51" grpId="0" animBg="1"/>
      <p:bldP spid="52" grpId="0"/>
      <p:bldP spid="5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D01FC1-5276-5241-FA46-7988F4F33757}"/>
              </a:ext>
            </a:extLst>
          </p:cNvPr>
          <p:cNvSpPr/>
          <p:nvPr/>
        </p:nvSpPr>
        <p:spPr>
          <a:xfrm>
            <a:off x="223284" y="350873"/>
            <a:ext cx="11855302"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FD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89213803-C60F-4C45-7244-BAC4F869D478}"/>
              </a:ext>
            </a:extLst>
          </p:cNvPr>
          <p:cNvGrpSpPr/>
          <p:nvPr/>
        </p:nvGrpSpPr>
        <p:grpSpPr>
          <a:xfrm>
            <a:off x="3216950" y="259750"/>
            <a:ext cx="5942290" cy="780627"/>
            <a:chOff x="6327284" y="3615488"/>
            <a:chExt cx="2670357" cy="780627"/>
          </a:xfrm>
        </p:grpSpPr>
        <p:sp>
          <p:nvSpPr>
            <p:cNvPr id="8" name="Rectangle: Rounded Corners 7">
              <a:extLst>
                <a:ext uri="{FF2B5EF4-FFF2-40B4-BE49-F238E27FC236}">
                  <a16:creationId xmlns:a16="http://schemas.microsoft.com/office/drawing/2014/main" id="{633C6719-AFBD-A7A7-29A3-B756B297731A}"/>
                </a:ext>
              </a:extLst>
            </p:cNvPr>
            <p:cNvSpPr/>
            <p:nvPr/>
          </p:nvSpPr>
          <p:spPr>
            <a:xfrm>
              <a:off x="6327284" y="3615488"/>
              <a:ext cx="2645499" cy="780627"/>
            </a:xfrm>
            <a:prstGeom prst="roundRect">
              <a:avLst>
                <a:gd name="adj" fmla="val 50000"/>
              </a:avLst>
            </a:prstGeom>
            <a:solidFill>
              <a:srgbClr val="4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0E6DA"/>
                </a:solidFill>
                <a:effectLst/>
                <a:uLnTx/>
                <a:uFillTx/>
                <a:latin typeface="Arial"/>
                <a:ea typeface="+mn-ea"/>
                <a:cs typeface="+mn-cs"/>
              </a:endParaRPr>
            </a:p>
          </p:txBody>
        </p:sp>
        <p:sp>
          <p:nvSpPr>
            <p:cNvPr id="15" name="TextBox 14">
              <a:extLst>
                <a:ext uri="{FF2B5EF4-FFF2-40B4-BE49-F238E27FC236}">
                  <a16:creationId xmlns:a16="http://schemas.microsoft.com/office/drawing/2014/main" id="{8043E567-D235-9D12-B4DC-94D2BD7B7592}"/>
                </a:ext>
              </a:extLst>
            </p:cNvPr>
            <p:cNvSpPr txBox="1"/>
            <p:nvPr/>
          </p:nvSpPr>
          <p:spPr>
            <a:xfrm>
              <a:off x="6352142" y="3651858"/>
              <a:ext cx="264549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0" cap="none" spc="0" normalizeH="0" baseline="0" noProof="0" dirty="0">
                  <a:ln>
                    <a:noFill/>
                  </a:ln>
                  <a:solidFill>
                    <a:srgbClr val="FFFFFF"/>
                  </a:solidFill>
                  <a:effectLst/>
                  <a:uLnTx/>
                  <a:uFillTx/>
                  <a:latin typeface="Cambria" panose="02040503050406030204" pitchFamily="18" charset="0"/>
                  <a:ea typeface="+mn-ea"/>
                  <a:cs typeface="+mn-cs"/>
                </a:rPr>
                <a:t>327 456 + 190 835 = ?</a:t>
              </a:r>
            </a:p>
          </p:txBody>
        </p:sp>
      </p:grpSp>
      <p:sp>
        <p:nvSpPr>
          <p:cNvPr id="21" name="TextBox 20">
            <a:extLst>
              <a:ext uri="{FF2B5EF4-FFF2-40B4-BE49-F238E27FC236}">
                <a16:creationId xmlns:a16="http://schemas.microsoft.com/office/drawing/2014/main" id="{6E65C4A4-97AF-2B69-8F77-2C09D253CC60}"/>
              </a:ext>
            </a:extLst>
          </p:cNvPr>
          <p:cNvSpPr txBox="1"/>
          <p:nvPr/>
        </p:nvSpPr>
        <p:spPr>
          <a:xfrm>
            <a:off x="525909" y="1487219"/>
            <a:ext cx="261360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327 456</a:t>
            </a:r>
          </a:p>
        </p:txBody>
      </p:sp>
      <p:sp>
        <p:nvSpPr>
          <p:cNvPr id="22" name="TextBox 21">
            <a:extLst>
              <a:ext uri="{FF2B5EF4-FFF2-40B4-BE49-F238E27FC236}">
                <a16:creationId xmlns:a16="http://schemas.microsoft.com/office/drawing/2014/main" id="{BF5788FB-7A7D-05C3-2936-3C6450B24829}"/>
              </a:ext>
            </a:extLst>
          </p:cNvPr>
          <p:cNvSpPr txBox="1"/>
          <p:nvPr/>
        </p:nvSpPr>
        <p:spPr>
          <a:xfrm>
            <a:off x="2459906" y="3069220"/>
            <a:ext cx="69467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362A"/>
                </a:solidFill>
                <a:effectLst/>
                <a:uLnTx/>
                <a:uFillTx/>
                <a:latin typeface="Cambria" panose="02040503050406030204" pitchFamily="18" charset="0"/>
                <a:ea typeface="+mn-ea"/>
                <a:cs typeface="+mn-cs"/>
              </a:rPr>
              <a:t>1</a:t>
            </a:r>
          </a:p>
        </p:txBody>
      </p:sp>
      <p:sp>
        <p:nvSpPr>
          <p:cNvPr id="24" name="TextBox 23">
            <a:extLst>
              <a:ext uri="{FF2B5EF4-FFF2-40B4-BE49-F238E27FC236}">
                <a16:creationId xmlns:a16="http://schemas.microsoft.com/office/drawing/2014/main" id="{B8E15E39-2D24-CFD1-AA26-FFEDCB1B851B}"/>
              </a:ext>
            </a:extLst>
          </p:cNvPr>
          <p:cNvSpPr txBox="1"/>
          <p:nvPr/>
        </p:nvSpPr>
        <p:spPr>
          <a:xfrm>
            <a:off x="2125623" y="3062765"/>
            <a:ext cx="686657"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362A"/>
                </a:solidFill>
                <a:effectLst/>
                <a:uLnTx/>
                <a:uFillTx/>
                <a:latin typeface="Cambria" panose="02040503050406030204" pitchFamily="18" charset="0"/>
                <a:ea typeface="+mn-ea"/>
                <a:cs typeface="+mn-cs"/>
              </a:rPr>
              <a:t>9</a:t>
            </a:r>
          </a:p>
        </p:txBody>
      </p:sp>
      <p:sp>
        <p:nvSpPr>
          <p:cNvPr id="25" name="TextBox 24">
            <a:extLst>
              <a:ext uri="{FF2B5EF4-FFF2-40B4-BE49-F238E27FC236}">
                <a16:creationId xmlns:a16="http://schemas.microsoft.com/office/drawing/2014/main" id="{84DFEB61-2FB1-A09F-F84A-C229CCB2B79F}"/>
              </a:ext>
            </a:extLst>
          </p:cNvPr>
          <p:cNvSpPr txBox="1"/>
          <p:nvPr/>
        </p:nvSpPr>
        <p:spPr>
          <a:xfrm>
            <a:off x="501022" y="2197009"/>
            <a:ext cx="2829919"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190 835</a:t>
            </a:r>
          </a:p>
        </p:txBody>
      </p:sp>
      <p:sp>
        <p:nvSpPr>
          <p:cNvPr id="26" name="TextBox 25">
            <a:extLst>
              <a:ext uri="{FF2B5EF4-FFF2-40B4-BE49-F238E27FC236}">
                <a16:creationId xmlns:a16="http://schemas.microsoft.com/office/drawing/2014/main" id="{2D715AA5-19C7-488D-E07E-2CF2E9B5A456}"/>
              </a:ext>
            </a:extLst>
          </p:cNvPr>
          <p:cNvSpPr txBox="1"/>
          <p:nvPr/>
        </p:nvSpPr>
        <p:spPr>
          <a:xfrm>
            <a:off x="54328" y="1715648"/>
            <a:ext cx="665212"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a:t>
            </a:r>
          </a:p>
        </p:txBody>
      </p:sp>
      <p:cxnSp>
        <p:nvCxnSpPr>
          <p:cNvPr id="31" name="Straight Connector 30">
            <a:extLst>
              <a:ext uri="{FF2B5EF4-FFF2-40B4-BE49-F238E27FC236}">
                <a16:creationId xmlns:a16="http://schemas.microsoft.com/office/drawing/2014/main" id="{71312181-8C84-E55A-AB40-602FD07DC2FD}"/>
              </a:ext>
            </a:extLst>
          </p:cNvPr>
          <p:cNvCxnSpPr>
            <a:cxnSpLocks/>
          </p:cNvCxnSpPr>
          <p:nvPr/>
        </p:nvCxnSpPr>
        <p:spPr>
          <a:xfrm flipH="1">
            <a:off x="323643" y="3073281"/>
            <a:ext cx="267267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80F1F0D-56FF-3B88-6A59-B7FC79390799}"/>
              </a:ext>
            </a:extLst>
          </p:cNvPr>
          <p:cNvSpPr txBox="1"/>
          <p:nvPr/>
        </p:nvSpPr>
        <p:spPr>
          <a:xfrm>
            <a:off x="3823513" y="1308698"/>
            <a:ext cx="7457189" cy="6309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6 cộng 5 bằng 11, viết 1 nhớ</a:t>
            </a:r>
            <a:r>
              <a:rPr kumimoji="0" lang="nl-NL" sz="3500" b="1" i="0" u="none" strike="noStrike" kern="0" cap="none" spc="0" normalizeH="0" noProof="0" dirty="0">
                <a:ln>
                  <a:noFill/>
                </a:ln>
                <a:solidFill>
                  <a:srgbClr val="844851"/>
                </a:solidFill>
                <a:effectLst/>
                <a:uLnTx/>
                <a:uFillTx/>
                <a:latin typeface="Cambria" panose="02040503050406030204" pitchFamily="18" charset="0"/>
                <a:ea typeface="+mn-ea"/>
                <a:cs typeface="+mn-cs"/>
              </a:rPr>
              <a:t> 1</a:t>
            </a:r>
            <a:r>
              <a:rPr kumimoji="0" lang="nl-NL"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a:t>
            </a:r>
            <a:endParaRPr kumimoji="0" lang="en-US"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sp>
        <p:nvSpPr>
          <p:cNvPr id="35" name="TextBox 34">
            <a:extLst>
              <a:ext uri="{FF2B5EF4-FFF2-40B4-BE49-F238E27FC236}">
                <a16:creationId xmlns:a16="http://schemas.microsoft.com/office/drawing/2014/main" id="{397210CD-1028-4E24-C1F7-3C20CCD1D851}"/>
              </a:ext>
            </a:extLst>
          </p:cNvPr>
          <p:cNvSpPr txBox="1"/>
          <p:nvPr/>
        </p:nvSpPr>
        <p:spPr>
          <a:xfrm>
            <a:off x="3790955" y="1964602"/>
            <a:ext cx="8390535" cy="6309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5 thêm 1 bằng 6; 6 cộng</a:t>
            </a:r>
            <a:r>
              <a:rPr kumimoji="0" lang="nl-NL" sz="3500" b="1" i="0" u="none" strike="noStrike" kern="0" cap="none" spc="0" normalizeH="0" noProof="0" dirty="0">
                <a:ln>
                  <a:noFill/>
                </a:ln>
                <a:solidFill>
                  <a:srgbClr val="844851"/>
                </a:solidFill>
                <a:effectLst/>
                <a:uLnTx/>
                <a:uFillTx/>
                <a:latin typeface="Cambria" panose="02040503050406030204" pitchFamily="18" charset="0"/>
                <a:ea typeface="+mn-ea"/>
                <a:cs typeface="+mn-cs"/>
              </a:rPr>
              <a:t> 3 bằng 9, viết 9</a:t>
            </a:r>
            <a:endParaRPr kumimoji="0" lang="en-US"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sp>
        <p:nvSpPr>
          <p:cNvPr id="36" name="TextBox 35">
            <a:extLst>
              <a:ext uri="{FF2B5EF4-FFF2-40B4-BE49-F238E27FC236}">
                <a16:creationId xmlns:a16="http://schemas.microsoft.com/office/drawing/2014/main" id="{4DAB8D63-2742-4530-F6F7-91DD9894A717}"/>
              </a:ext>
            </a:extLst>
          </p:cNvPr>
          <p:cNvSpPr txBox="1"/>
          <p:nvPr/>
        </p:nvSpPr>
        <p:spPr>
          <a:xfrm>
            <a:off x="3823513" y="2640637"/>
            <a:ext cx="6853612" cy="6309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4 cộng 8 bằng </a:t>
            </a:r>
            <a:r>
              <a:rPr lang="nl-NL" sz="3500" b="1" kern="0" dirty="0">
                <a:solidFill>
                  <a:srgbClr val="844851"/>
                </a:solidFill>
                <a:latin typeface="Cambria" panose="02040503050406030204" pitchFamily="18" charset="0"/>
              </a:rPr>
              <a:t>12</a:t>
            </a:r>
            <a:r>
              <a:rPr kumimoji="0" lang="nl-NL"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 viết 2 nhớ</a:t>
            </a:r>
            <a:r>
              <a:rPr kumimoji="0" lang="nl-NL" sz="3500" b="1" i="0" u="none" strike="noStrike" kern="0" cap="none" spc="0" normalizeH="0" noProof="0" dirty="0">
                <a:ln>
                  <a:noFill/>
                </a:ln>
                <a:solidFill>
                  <a:srgbClr val="844851"/>
                </a:solidFill>
                <a:effectLst/>
                <a:uLnTx/>
                <a:uFillTx/>
                <a:latin typeface="Cambria" panose="02040503050406030204" pitchFamily="18" charset="0"/>
                <a:ea typeface="+mn-ea"/>
                <a:cs typeface="+mn-cs"/>
              </a:rPr>
              <a:t> 1</a:t>
            </a:r>
            <a:r>
              <a:rPr kumimoji="0" lang="nl-NL"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a:t>
            </a:r>
            <a:endParaRPr kumimoji="0" lang="en-US"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sp>
        <p:nvSpPr>
          <p:cNvPr id="37" name="TextBox 36">
            <a:extLst>
              <a:ext uri="{FF2B5EF4-FFF2-40B4-BE49-F238E27FC236}">
                <a16:creationId xmlns:a16="http://schemas.microsoft.com/office/drawing/2014/main" id="{661CFF79-8A6E-DA24-935E-9562CBD02DA2}"/>
              </a:ext>
            </a:extLst>
          </p:cNvPr>
          <p:cNvSpPr txBox="1"/>
          <p:nvPr/>
        </p:nvSpPr>
        <p:spPr>
          <a:xfrm>
            <a:off x="3801465" y="3291348"/>
            <a:ext cx="8390535" cy="6309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7 thêm 1 bằng 8;</a:t>
            </a:r>
            <a:r>
              <a:rPr kumimoji="0" lang="nl-NL" sz="3500" b="1" i="0" u="none" strike="noStrike" kern="0" cap="none" spc="0" normalizeH="0" noProof="0" dirty="0">
                <a:ln>
                  <a:noFill/>
                </a:ln>
                <a:solidFill>
                  <a:srgbClr val="844851"/>
                </a:solidFill>
                <a:effectLst/>
                <a:uLnTx/>
                <a:uFillTx/>
                <a:latin typeface="Cambria" panose="02040503050406030204" pitchFamily="18" charset="0"/>
                <a:ea typeface="+mn-ea"/>
                <a:cs typeface="+mn-cs"/>
              </a:rPr>
              <a:t> 8 cộng 0 bằng 8, viết 8</a:t>
            </a:r>
            <a:r>
              <a:rPr kumimoji="0" lang="nl-NL"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a:t>
            </a:r>
            <a:endParaRPr kumimoji="0" lang="en-US"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sp>
        <p:nvSpPr>
          <p:cNvPr id="38" name="Oval 37">
            <a:extLst>
              <a:ext uri="{FF2B5EF4-FFF2-40B4-BE49-F238E27FC236}">
                <a16:creationId xmlns:a16="http://schemas.microsoft.com/office/drawing/2014/main" id="{D738ED08-A78C-E96F-7AC4-64F7AD4D785E}"/>
              </a:ext>
            </a:extLst>
          </p:cNvPr>
          <p:cNvSpPr/>
          <p:nvPr/>
        </p:nvSpPr>
        <p:spPr>
          <a:xfrm>
            <a:off x="3552764" y="1588739"/>
            <a:ext cx="238191" cy="238191"/>
          </a:xfrm>
          <a:prstGeom prst="ellipse">
            <a:avLst/>
          </a:prstGeom>
          <a:solidFill>
            <a:srgbClr val="4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6DA"/>
              </a:solidFill>
              <a:effectLst/>
              <a:uLnTx/>
              <a:uFillTx/>
              <a:latin typeface="Arial"/>
              <a:ea typeface="+mn-ea"/>
              <a:cs typeface="+mn-cs"/>
            </a:endParaRPr>
          </a:p>
        </p:txBody>
      </p:sp>
      <p:sp>
        <p:nvSpPr>
          <p:cNvPr id="39" name="Oval 38">
            <a:extLst>
              <a:ext uri="{FF2B5EF4-FFF2-40B4-BE49-F238E27FC236}">
                <a16:creationId xmlns:a16="http://schemas.microsoft.com/office/drawing/2014/main" id="{CF2A95F6-B3A2-ACFA-D8BC-342660BFC76B}"/>
              </a:ext>
            </a:extLst>
          </p:cNvPr>
          <p:cNvSpPr/>
          <p:nvPr/>
        </p:nvSpPr>
        <p:spPr>
          <a:xfrm>
            <a:off x="3535568" y="2205607"/>
            <a:ext cx="238191" cy="238191"/>
          </a:xfrm>
          <a:prstGeom prst="ellipse">
            <a:avLst/>
          </a:prstGeom>
          <a:solidFill>
            <a:srgbClr val="4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6DA"/>
              </a:solidFill>
              <a:effectLst/>
              <a:uLnTx/>
              <a:uFillTx/>
              <a:latin typeface="Arial"/>
              <a:ea typeface="+mn-ea"/>
              <a:cs typeface="+mn-cs"/>
            </a:endParaRPr>
          </a:p>
        </p:txBody>
      </p:sp>
      <p:grpSp>
        <p:nvGrpSpPr>
          <p:cNvPr id="40" name="Group 39">
            <a:extLst>
              <a:ext uri="{FF2B5EF4-FFF2-40B4-BE49-F238E27FC236}">
                <a16:creationId xmlns:a16="http://schemas.microsoft.com/office/drawing/2014/main" id="{6C5A25FD-D833-73E0-BBFB-EFA808C63DD3}"/>
              </a:ext>
            </a:extLst>
          </p:cNvPr>
          <p:cNvGrpSpPr/>
          <p:nvPr/>
        </p:nvGrpSpPr>
        <p:grpSpPr>
          <a:xfrm>
            <a:off x="719541" y="5584452"/>
            <a:ext cx="9581622" cy="923330"/>
            <a:chOff x="5609249" y="3615487"/>
            <a:chExt cx="5204107" cy="923330"/>
          </a:xfrm>
        </p:grpSpPr>
        <p:sp>
          <p:nvSpPr>
            <p:cNvPr id="41" name="Rectangle: Rounded Corners 40">
              <a:extLst>
                <a:ext uri="{FF2B5EF4-FFF2-40B4-BE49-F238E27FC236}">
                  <a16:creationId xmlns:a16="http://schemas.microsoft.com/office/drawing/2014/main" id="{9DD29233-C59F-C28F-88E6-40A0265A3107}"/>
                </a:ext>
              </a:extLst>
            </p:cNvPr>
            <p:cNvSpPr/>
            <p:nvPr/>
          </p:nvSpPr>
          <p:spPr>
            <a:xfrm>
              <a:off x="5609249" y="3615487"/>
              <a:ext cx="5204107" cy="923330"/>
            </a:xfrm>
            <a:prstGeom prst="roundRect">
              <a:avLst>
                <a:gd name="adj" fmla="val 50000"/>
              </a:avLst>
            </a:prstGeom>
            <a:solidFill>
              <a:srgbClr val="FFFFFF"/>
            </a:solidFill>
            <a:ln w="28575">
              <a:solidFill>
                <a:srgbClr val="F153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584C3"/>
                </a:solidFill>
                <a:effectLst/>
                <a:uLnTx/>
                <a:uFillTx/>
                <a:latin typeface="Arial"/>
                <a:ea typeface="+mn-ea"/>
                <a:cs typeface="+mn-cs"/>
              </a:endParaRPr>
            </a:p>
          </p:txBody>
        </p:sp>
        <p:sp>
          <p:nvSpPr>
            <p:cNvPr id="42" name="TextBox 41">
              <a:extLst>
                <a:ext uri="{FF2B5EF4-FFF2-40B4-BE49-F238E27FC236}">
                  <a16:creationId xmlns:a16="http://schemas.microsoft.com/office/drawing/2014/main" id="{0C567551-1946-C7D0-0AD6-76874C0ABB87}"/>
                </a:ext>
              </a:extLst>
            </p:cNvPr>
            <p:cNvSpPr txBox="1"/>
            <p:nvPr/>
          </p:nvSpPr>
          <p:spPr>
            <a:xfrm>
              <a:off x="5609249" y="3615487"/>
              <a:ext cx="3943271" cy="923330"/>
            </a:xfrm>
            <a:prstGeom prst="rect">
              <a:avLst/>
            </a:prstGeom>
            <a:solidFill>
              <a:srgbClr val="FFFF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5400" b="1" kern="0" dirty="0">
                  <a:solidFill>
                    <a:srgbClr val="479B87"/>
                  </a:solidFill>
                  <a:latin typeface="Cambria" panose="02040503050406030204" pitchFamily="18" charset="0"/>
                </a:rPr>
                <a:t>327 456 + 190 835 =</a:t>
              </a:r>
              <a:endParaRPr kumimoji="0" lang="en-US" sz="5400" b="1" i="0" u="none" strike="noStrike" kern="0" cap="none" spc="0" normalizeH="0" baseline="0" noProof="0" dirty="0">
                <a:ln>
                  <a:noFill/>
                </a:ln>
                <a:solidFill>
                  <a:srgbClr val="479B87"/>
                </a:solidFill>
                <a:effectLst/>
                <a:uLnTx/>
                <a:uFillTx/>
                <a:latin typeface="Cambria" panose="02040503050406030204" pitchFamily="18" charset="0"/>
                <a:ea typeface="+mn-ea"/>
                <a:cs typeface="+mn-cs"/>
              </a:endParaRPr>
            </a:p>
          </p:txBody>
        </p:sp>
      </p:grpSp>
      <p:sp>
        <p:nvSpPr>
          <p:cNvPr id="43" name="TextBox 42">
            <a:extLst>
              <a:ext uri="{FF2B5EF4-FFF2-40B4-BE49-F238E27FC236}">
                <a16:creationId xmlns:a16="http://schemas.microsoft.com/office/drawing/2014/main" id="{DD07A982-2550-B9B5-2027-905201DBE334}"/>
              </a:ext>
            </a:extLst>
          </p:cNvPr>
          <p:cNvSpPr txBox="1"/>
          <p:nvPr/>
        </p:nvSpPr>
        <p:spPr>
          <a:xfrm>
            <a:off x="7786944" y="5584452"/>
            <a:ext cx="582765"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0" cap="none" spc="0" normalizeH="0" baseline="0" noProof="0" dirty="0">
                <a:ln>
                  <a:noFill/>
                </a:ln>
                <a:solidFill>
                  <a:srgbClr val="479B87"/>
                </a:solidFill>
                <a:effectLst/>
                <a:uLnTx/>
                <a:uFillTx/>
                <a:latin typeface="Cambria" panose="02040503050406030204" pitchFamily="18" charset="0"/>
                <a:ea typeface="+mn-ea"/>
                <a:cs typeface="+mn-cs"/>
              </a:rPr>
              <a:t>?</a:t>
            </a:r>
            <a:endParaRPr kumimoji="0" lang="en-US" sz="5400" b="1" i="0" u="none" strike="noStrike" kern="0" cap="none" spc="0" normalizeH="0" baseline="0" noProof="0" dirty="0">
              <a:ln>
                <a:noFill/>
              </a:ln>
              <a:solidFill>
                <a:srgbClr val="479B87"/>
              </a:solidFill>
              <a:effectLst/>
              <a:uLnTx/>
              <a:uFillTx/>
              <a:latin typeface="Cambria" panose="02040503050406030204" pitchFamily="18" charset="0"/>
              <a:ea typeface="+mn-ea"/>
              <a:cs typeface="+mn-cs"/>
            </a:endParaRPr>
          </a:p>
        </p:txBody>
      </p:sp>
      <p:sp>
        <p:nvSpPr>
          <p:cNvPr id="44" name="TextBox 43">
            <a:extLst>
              <a:ext uri="{FF2B5EF4-FFF2-40B4-BE49-F238E27FC236}">
                <a16:creationId xmlns:a16="http://schemas.microsoft.com/office/drawing/2014/main" id="{7F741652-A8C4-52EE-A8F7-B4C1725F5511}"/>
              </a:ext>
            </a:extLst>
          </p:cNvPr>
          <p:cNvSpPr txBox="1"/>
          <p:nvPr/>
        </p:nvSpPr>
        <p:spPr>
          <a:xfrm>
            <a:off x="7556105" y="5580441"/>
            <a:ext cx="2787975"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0" cap="none" spc="0" normalizeH="0" baseline="0" noProof="0" dirty="0">
                <a:ln>
                  <a:noFill/>
                </a:ln>
                <a:solidFill>
                  <a:srgbClr val="F15349"/>
                </a:solidFill>
                <a:effectLst/>
                <a:uLnTx/>
                <a:uFillTx/>
                <a:latin typeface="Cambria" panose="02040503050406030204" pitchFamily="18" charset="0"/>
                <a:ea typeface="+mn-ea"/>
                <a:cs typeface="+mn-cs"/>
              </a:rPr>
              <a:t>518 291</a:t>
            </a:r>
            <a:endParaRPr kumimoji="0" lang="en-US" sz="5400" b="1" i="0" u="none" strike="noStrike" kern="0" cap="none" spc="0" normalizeH="0" baseline="0" noProof="0" dirty="0">
              <a:ln>
                <a:noFill/>
              </a:ln>
              <a:solidFill>
                <a:srgbClr val="F15349"/>
              </a:solidFill>
              <a:effectLst/>
              <a:uLnTx/>
              <a:uFillTx/>
              <a:latin typeface="Cambria" panose="02040503050406030204" pitchFamily="18" charset="0"/>
              <a:ea typeface="+mn-ea"/>
              <a:cs typeface="+mn-cs"/>
            </a:endParaRPr>
          </a:p>
        </p:txBody>
      </p:sp>
      <p:sp>
        <p:nvSpPr>
          <p:cNvPr id="45" name="TextBox 44">
            <a:extLst>
              <a:ext uri="{FF2B5EF4-FFF2-40B4-BE49-F238E27FC236}">
                <a16:creationId xmlns:a16="http://schemas.microsoft.com/office/drawing/2014/main" id="{035372CC-95F3-B3A5-BF6F-5DB53EDFD501}"/>
              </a:ext>
            </a:extLst>
          </p:cNvPr>
          <p:cNvSpPr txBox="1"/>
          <p:nvPr/>
        </p:nvSpPr>
        <p:spPr>
          <a:xfrm>
            <a:off x="1773249" y="3056310"/>
            <a:ext cx="686657"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362A"/>
                </a:solidFill>
                <a:effectLst/>
                <a:uLnTx/>
                <a:uFillTx/>
                <a:latin typeface="Cambria" panose="02040503050406030204" pitchFamily="18" charset="0"/>
                <a:ea typeface="+mn-ea"/>
                <a:cs typeface="+mn-cs"/>
              </a:rPr>
              <a:t>2</a:t>
            </a:r>
          </a:p>
        </p:txBody>
      </p:sp>
      <p:sp>
        <p:nvSpPr>
          <p:cNvPr id="46" name="TextBox 45">
            <a:extLst>
              <a:ext uri="{FF2B5EF4-FFF2-40B4-BE49-F238E27FC236}">
                <a16:creationId xmlns:a16="http://schemas.microsoft.com/office/drawing/2014/main" id="{FC77CB40-6A5C-7144-A43D-E48A61DCC087}"/>
              </a:ext>
            </a:extLst>
          </p:cNvPr>
          <p:cNvSpPr txBox="1"/>
          <p:nvPr/>
        </p:nvSpPr>
        <p:spPr>
          <a:xfrm>
            <a:off x="1256841" y="3059913"/>
            <a:ext cx="58262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362A"/>
                </a:solidFill>
                <a:effectLst/>
                <a:uLnTx/>
                <a:uFillTx/>
                <a:latin typeface="Cambria" panose="02040503050406030204" pitchFamily="18" charset="0"/>
                <a:ea typeface="+mn-ea"/>
                <a:cs typeface="+mn-cs"/>
              </a:rPr>
              <a:t>8</a:t>
            </a:r>
          </a:p>
        </p:txBody>
      </p:sp>
      <p:sp>
        <p:nvSpPr>
          <p:cNvPr id="47" name="Oval 46">
            <a:extLst>
              <a:ext uri="{FF2B5EF4-FFF2-40B4-BE49-F238E27FC236}">
                <a16:creationId xmlns:a16="http://schemas.microsoft.com/office/drawing/2014/main" id="{ADC59BA7-2F02-7D74-81E2-506E020194C5}"/>
              </a:ext>
            </a:extLst>
          </p:cNvPr>
          <p:cNvSpPr/>
          <p:nvPr/>
        </p:nvSpPr>
        <p:spPr>
          <a:xfrm>
            <a:off x="3528968" y="2847355"/>
            <a:ext cx="228124" cy="238190"/>
          </a:xfrm>
          <a:prstGeom prst="ellipse">
            <a:avLst/>
          </a:prstGeom>
          <a:solidFill>
            <a:srgbClr val="4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6DA"/>
              </a:solidFill>
              <a:effectLst/>
              <a:uLnTx/>
              <a:uFillTx/>
              <a:latin typeface="Arial"/>
              <a:ea typeface="+mn-ea"/>
              <a:cs typeface="+mn-cs"/>
            </a:endParaRPr>
          </a:p>
        </p:txBody>
      </p:sp>
      <p:sp>
        <p:nvSpPr>
          <p:cNvPr id="48" name="Oval 47">
            <a:extLst>
              <a:ext uri="{FF2B5EF4-FFF2-40B4-BE49-F238E27FC236}">
                <a16:creationId xmlns:a16="http://schemas.microsoft.com/office/drawing/2014/main" id="{60AAA2F7-4A5A-42CB-ADAF-C3A2DED3259C}"/>
              </a:ext>
            </a:extLst>
          </p:cNvPr>
          <p:cNvSpPr/>
          <p:nvPr/>
        </p:nvSpPr>
        <p:spPr>
          <a:xfrm>
            <a:off x="3542057" y="3489092"/>
            <a:ext cx="238191" cy="238191"/>
          </a:xfrm>
          <a:prstGeom prst="ellipse">
            <a:avLst/>
          </a:prstGeom>
          <a:solidFill>
            <a:srgbClr val="4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6DA"/>
              </a:solidFill>
              <a:effectLst/>
              <a:uLnTx/>
              <a:uFillTx/>
              <a:latin typeface="Arial"/>
              <a:ea typeface="+mn-ea"/>
              <a:cs typeface="+mn-cs"/>
            </a:endParaRPr>
          </a:p>
        </p:txBody>
      </p:sp>
      <p:sp>
        <p:nvSpPr>
          <p:cNvPr id="49" name="TextBox 48">
            <a:extLst>
              <a:ext uri="{FF2B5EF4-FFF2-40B4-BE49-F238E27FC236}">
                <a16:creationId xmlns:a16="http://schemas.microsoft.com/office/drawing/2014/main" id="{AA640D53-2FEC-A20F-2B31-9C481E242DE7}"/>
              </a:ext>
            </a:extLst>
          </p:cNvPr>
          <p:cNvSpPr txBox="1"/>
          <p:nvPr/>
        </p:nvSpPr>
        <p:spPr>
          <a:xfrm>
            <a:off x="890693" y="3056309"/>
            <a:ext cx="58262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362A"/>
                </a:solidFill>
                <a:effectLst/>
                <a:uLnTx/>
                <a:uFillTx/>
                <a:latin typeface="Cambria" panose="02040503050406030204" pitchFamily="18" charset="0"/>
                <a:ea typeface="+mn-ea"/>
                <a:cs typeface="+mn-cs"/>
              </a:rPr>
              <a:t>1</a:t>
            </a:r>
          </a:p>
        </p:txBody>
      </p:sp>
      <p:sp>
        <p:nvSpPr>
          <p:cNvPr id="50" name="TextBox 49">
            <a:extLst>
              <a:ext uri="{FF2B5EF4-FFF2-40B4-BE49-F238E27FC236}">
                <a16:creationId xmlns:a16="http://schemas.microsoft.com/office/drawing/2014/main" id="{A0A46F4D-4A9B-2580-975F-B6D1E91D27F6}"/>
              </a:ext>
            </a:extLst>
          </p:cNvPr>
          <p:cNvSpPr txBox="1"/>
          <p:nvPr/>
        </p:nvSpPr>
        <p:spPr>
          <a:xfrm>
            <a:off x="3801465" y="3995283"/>
            <a:ext cx="8390535" cy="6309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2 cộng 9 bằng 11; viết 1 nhớ</a:t>
            </a:r>
            <a:r>
              <a:rPr kumimoji="0" lang="nl-NL" sz="3500" b="1" i="0" u="none" strike="noStrike" kern="0" cap="none" spc="0" normalizeH="0" noProof="0" dirty="0">
                <a:ln>
                  <a:noFill/>
                </a:ln>
                <a:solidFill>
                  <a:srgbClr val="844851"/>
                </a:solidFill>
                <a:effectLst/>
                <a:uLnTx/>
                <a:uFillTx/>
                <a:latin typeface="Cambria" panose="02040503050406030204" pitchFamily="18" charset="0"/>
                <a:ea typeface="+mn-ea"/>
                <a:cs typeface="+mn-cs"/>
              </a:rPr>
              <a:t> 1</a:t>
            </a:r>
            <a:r>
              <a:rPr kumimoji="0" lang="nl-NL"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a:t>
            </a:r>
            <a:endParaRPr kumimoji="0" lang="en-US"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sp>
        <p:nvSpPr>
          <p:cNvPr id="51" name="Oval 50">
            <a:extLst>
              <a:ext uri="{FF2B5EF4-FFF2-40B4-BE49-F238E27FC236}">
                <a16:creationId xmlns:a16="http://schemas.microsoft.com/office/drawing/2014/main" id="{4BDD24E8-0B88-7538-6DD4-7E8465607F86}"/>
              </a:ext>
            </a:extLst>
          </p:cNvPr>
          <p:cNvSpPr/>
          <p:nvPr/>
        </p:nvSpPr>
        <p:spPr>
          <a:xfrm>
            <a:off x="3542057" y="4193027"/>
            <a:ext cx="238191" cy="238191"/>
          </a:xfrm>
          <a:prstGeom prst="ellipse">
            <a:avLst/>
          </a:prstGeom>
          <a:solidFill>
            <a:srgbClr val="4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6DA"/>
              </a:solidFill>
              <a:effectLst/>
              <a:uLnTx/>
              <a:uFillTx/>
              <a:latin typeface="Arial"/>
              <a:ea typeface="+mn-ea"/>
              <a:cs typeface="+mn-cs"/>
            </a:endParaRPr>
          </a:p>
        </p:txBody>
      </p:sp>
      <p:sp>
        <p:nvSpPr>
          <p:cNvPr id="52" name="TextBox 51">
            <a:extLst>
              <a:ext uri="{FF2B5EF4-FFF2-40B4-BE49-F238E27FC236}">
                <a16:creationId xmlns:a16="http://schemas.microsoft.com/office/drawing/2014/main" id="{E431ED67-F91A-8790-DE3A-4AEB35C03295}"/>
              </a:ext>
            </a:extLst>
          </p:cNvPr>
          <p:cNvSpPr txBox="1"/>
          <p:nvPr/>
        </p:nvSpPr>
        <p:spPr>
          <a:xfrm>
            <a:off x="3773759" y="4685043"/>
            <a:ext cx="8390535" cy="6309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3 thêm</a:t>
            </a:r>
            <a:r>
              <a:rPr kumimoji="0" lang="nl-NL" sz="3500" b="1" i="0" u="none" strike="noStrike" kern="0" cap="none" spc="0" normalizeH="0" noProof="0" dirty="0">
                <a:ln>
                  <a:noFill/>
                </a:ln>
                <a:solidFill>
                  <a:srgbClr val="844851"/>
                </a:solidFill>
                <a:effectLst/>
                <a:uLnTx/>
                <a:uFillTx/>
                <a:latin typeface="Cambria" panose="02040503050406030204" pitchFamily="18" charset="0"/>
                <a:ea typeface="+mn-ea"/>
                <a:cs typeface="+mn-cs"/>
              </a:rPr>
              <a:t> 1 </a:t>
            </a:r>
            <a:r>
              <a:rPr kumimoji="0" lang="nl-NL"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bằng 4; 4 cộng</a:t>
            </a:r>
            <a:r>
              <a:rPr kumimoji="0" lang="nl-NL" sz="3500" b="1" i="0" u="none" strike="noStrike" kern="0" cap="none" spc="0" normalizeH="0" noProof="0" dirty="0">
                <a:ln>
                  <a:noFill/>
                </a:ln>
                <a:solidFill>
                  <a:srgbClr val="844851"/>
                </a:solidFill>
                <a:effectLst/>
                <a:uLnTx/>
                <a:uFillTx/>
                <a:latin typeface="Cambria" panose="02040503050406030204" pitchFamily="18" charset="0"/>
                <a:ea typeface="+mn-ea"/>
                <a:cs typeface="+mn-cs"/>
              </a:rPr>
              <a:t> 1 bằng 5, viết 5</a:t>
            </a:r>
            <a:r>
              <a:rPr kumimoji="0" lang="nl-NL"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a:t>
            </a:r>
            <a:endParaRPr kumimoji="0" lang="en-US" sz="35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sp>
        <p:nvSpPr>
          <p:cNvPr id="53" name="Oval 52">
            <a:extLst>
              <a:ext uri="{FF2B5EF4-FFF2-40B4-BE49-F238E27FC236}">
                <a16:creationId xmlns:a16="http://schemas.microsoft.com/office/drawing/2014/main" id="{821D670D-7D1B-DE3A-5AA1-3FFE98768EA5}"/>
              </a:ext>
            </a:extLst>
          </p:cNvPr>
          <p:cNvSpPr/>
          <p:nvPr/>
        </p:nvSpPr>
        <p:spPr>
          <a:xfrm>
            <a:off x="3514351" y="4893419"/>
            <a:ext cx="238191" cy="238191"/>
          </a:xfrm>
          <a:prstGeom prst="ellipse">
            <a:avLst/>
          </a:prstGeom>
          <a:solidFill>
            <a:srgbClr val="4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6DA"/>
              </a:solidFill>
              <a:effectLst/>
              <a:uLnTx/>
              <a:uFillTx/>
              <a:latin typeface="Arial"/>
              <a:ea typeface="+mn-ea"/>
              <a:cs typeface="+mn-cs"/>
            </a:endParaRPr>
          </a:p>
        </p:txBody>
      </p:sp>
      <p:sp>
        <p:nvSpPr>
          <p:cNvPr id="54" name="TextBox 53">
            <a:extLst>
              <a:ext uri="{FF2B5EF4-FFF2-40B4-BE49-F238E27FC236}">
                <a16:creationId xmlns:a16="http://schemas.microsoft.com/office/drawing/2014/main" id="{A664DBAF-90FD-E938-C8BA-93D34ADA8CC4}"/>
              </a:ext>
            </a:extLst>
          </p:cNvPr>
          <p:cNvSpPr txBox="1"/>
          <p:nvPr/>
        </p:nvSpPr>
        <p:spPr>
          <a:xfrm>
            <a:off x="513701" y="3075558"/>
            <a:ext cx="58262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362A"/>
                </a:solidFill>
                <a:effectLst/>
                <a:uLnTx/>
                <a:uFillTx/>
                <a:latin typeface="Cambria" panose="02040503050406030204" pitchFamily="18" charset="0"/>
                <a:ea typeface="+mn-ea"/>
                <a:cs typeface="+mn-cs"/>
              </a:rPr>
              <a:t>5</a:t>
            </a:r>
          </a:p>
        </p:txBody>
      </p:sp>
      <p:sp>
        <p:nvSpPr>
          <p:cNvPr id="3" name="TextBox 2">
            <a:extLst>
              <a:ext uri="{FF2B5EF4-FFF2-40B4-BE49-F238E27FC236}">
                <a16:creationId xmlns:a16="http://schemas.microsoft.com/office/drawing/2014/main" id="{49CE311B-9E53-632C-86EA-78F765C56CE2}"/>
              </a:ext>
            </a:extLst>
          </p:cNvPr>
          <p:cNvSpPr txBox="1"/>
          <p:nvPr/>
        </p:nvSpPr>
        <p:spPr>
          <a:xfrm>
            <a:off x="659218" y="575562"/>
            <a:ext cx="925032" cy="769441"/>
          </a:xfrm>
          <a:prstGeom prst="rect">
            <a:avLst/>
          </a:prstGeom>
          <a:noFill/>
        </p:spPr>
        <p:txBody>
          <a:bodyPr wrap="square">
            <a:spAutoFit/>
          </a:bodyPr>
          <a:lstStyle/>
          <a:p>
            <a:pPr algn="ctr"/>
            <a:r>
              <a:rPr lang="en-US" sz="4400" dirty="0">
                <a:solidFill>
                  <a:srgbClr val="002060"/>
                </a:solidFill>
                <a:latin typeface="Cambria" panose="02040503050406030204" pitchFamily="18" charset="0"/>
                <a:ea typeface="Cambria" panose="02040503050406030204" pitchFamily="18" charset="0"/>
                <a:cs typeface="Calibri" panose="020F0502020204030204" pitchFamily="34" charset="0"/>
              </a:rPr>
              <a:t>b)</a:t>
            </a:r>
          </a:p>
        </p:txBody>
      </p:sp>
    </p:spTree>
    <p:extLst>
      <p:ext uri="{BB962C8B-B14F-4D97-AF65-F5344CB8AC3E}">
        <p14:creationId xmlns:p14="http://schemas.microsoft.com/office/powerpoint/2010/main" val="659526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left)">
                                      <p:cBhvr>
                                        <p:cTn id="33" dur="500"/>
                                        <p:tgtEl>
                                          <p:spTgt spid="38"/>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left)">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wipe(left)">
                                      <p:cBhvr>
                                        <p:cTn id="46" dur="500"/>
                                        <p:tgtEl>
                                          <p:spTgt spid="39"/>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left)">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left)">
                                      <p:cBhvr>
                                        <p:cTn id="59" dur="500"/>
                                        <p:tgtEl>
                                          <p:spTgt spid="47"/>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left)">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barn(inVertical)">
                                      <p:cBhvr>
                                        <p:cTn id="67" dur="5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wipe(left)">
                                      <p:cBhvr>
                                        <p:cTn id="72" dur="500"/>
                                        <p:tgtEl>
                                          <p:spTgt spid="48"/>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wipe(left)">
                                      <p:cBhvr>
                                        <p:cTn id="75" dur="500"/>
                                        <p:tgtEl>
                                          <p:spTgt spid="37"/>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barn(inVertical)">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51"/>
                                        </p:tgtEl>
                                        <p:attrNameLst>
                                          <p:attrName>style.visibility</p:attrName>
                                        </p:attrNameLst>
                                      </p:cBhvr>
                                      <p:to>
                                        <p:strVal val="visible"/>
                                      </p:to>
                                    </p:set>
                                    <p:animEffect transition="in" filter="wipe(left)">
                                      <p:cBhvr>
                                        <p:cTn id="85" dur="500"/>
                                        <p:tgtEl>
                                          <p:spTgt spid="51"/>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wipe(left)">
                                      <p:cBhvr>
                                        <p:cTn id="88" dur="500"/>
                                        <p:tgtEl>
                                          <p:spTgt spid="50"/>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barn(inVertical)">
                                      <p:cBhvr>
                                        <p:cTn id="93" dur="500"/>
                                        <p:tgtEl>
                                          <p:spTgt spid="49"/>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53"/>
                                        </p:tgtEl>
                                        <p:attrNameLst>
                                          <p:attrName>style.visibility</p:attrName>
                                        </p:attrNameLst>
                                      </p:cBhvr>
                                      <p:to>
                                        <p:strVal val="visible"/>
                                      </p:to>
                                    </p:set>
                                    <p:animEffect transition="in" filter="wipe(left)">
                                      <p:cBhvr>
                                        <p:cTn id="98" dur="500"/>
                                        <p:tgtEl>
                                          <p:spTgt spid="53"/>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52"/>
                                        </p:tgtEl>
                                        <p:attrNameLst>
                                          <p:attrName>style.visibility</p:attrName>
                                        </p:attrNameLst>
                                      </p:cBhvr>
                                      <p:to>
                                        <p:strVal val="visible"/>
                                      </p:to>
                                    </p:set>
                                    <p:animEffect transition="in" filter="wipe(left)">
                                      <p:cBhvr>
                                        <p:cTn id="101" dur="500"/>
                                        <p:tgtEl>
                                          <p:spTgt spid="52"/>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54"/>
                                        </p:tgtEl>
                                        <p:attrNameLst>
                                          <p:attrName>style.visibility</p:attrName>
                                        </p:attrNameLst>
                                      </p:cBhvr>
                                      <p:to>
                                        <p:strVal val="visible"/>
                                      </p:to>
                                    </p:set>
                                    <p:animEffect transition="in" filter="barn(inVertical)">
                                      <p:cBhvr>
                                        <p:cTn id="106" dur="500"/>
                                        <p:tgtEl>
                                          <p:spTgt spid="54"/>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nodeType="clickEffect">
                                  <p:stCondLst>
                                    <p:cond delay="0"/>
                                  </p:stCondLst>
                                  <p:childTnLst>
                                    <p:set>
                                      <p:cBhvr>
                                        <p:cTn id="110" dur="1" fill="hold">
                                          <p:stCondLst>
                                            <p:cond delay="0"/>
                                          </p:stCondLst>
                                        </p:cTn>
                                        <p:tgtEl>
                                          <p:spTgt spid="40"/>
                                        </p:tgtEl>
                                        <p:attrNameLst>
                                          <p:attrName>style.visibility</p:attrName>
                                        </p:attrNameLst>
                                      </p:cBhvr>
                                      <p:to>
                                        <p:strVal val="visible"/>
                                      </p:to>
                                    </p:set>
                                    <p:animEffect transition="in" filter="barn(inVertical)">
                                      <p:cBhvr>
                                        <p:cTn id="111" dur="500"/>
                                        <p:tgtEl>
                                          <p:spTgt spid="40"/>
                                        </p:tgtEl>
                                      </p:cBhvr>
                                    </p:animEffect>
                                  </p:childTnLst>
                                </p:cTn>
                              </p:par>
                              <p:par>
                                <p:cTn id="112" presetID="16" presetClass="entr" presetSubtype="21" fill="hold" grpId="0" nodeType="with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barn(inVertical)">
                                      <p:cBhvr>
                                        <p:cTn id="114" dur="500"/>
                                        <p:tgtEl>
                                          <p:spTgt spid="43"/>
                                        </p:tgtEl>
                                      </p:cBhvr>
                                    </p:animEffect>
                                  </p:childTnLst>
                                </p:cTn>
                              </p:par>
                            </p:childTnLst>
                          </p:cTn>
                        </p:par>
                      </p:childTnLst>
                    </p:cTn>
                  </p:par>
                  <p:par>
                    <p:cTn id="115" fill="hold">
                      <p:stCondLst>
                        <p:cond delay="indefinite"/>
                      </p:stCondLst>
                      <p:childTnLst>
                        <p:par>
                          <p:cTn id="116" fill="hold">
                            <p:stCondLst>
                              <p:cond delay="0"/>
                            </p:stCondLst>
                            <p:childTnLst>
                              <p:par>
                                <p:cTn id="117" presetID="42" presetClass="exit" presetSubtype="0" fill="hold" grpId="1" nodeType="clickEffect">
                                  <p:stCondLst>
                                    <p:cond delay="0"/>
                                  </p:stCondLst>
                                  <p:childTnLst>
                                    <p:animEffect transition="out" filter="fade">
                                      <p:cBhvr>
                                        <p:cTn id="118" dur="1000"/>
                                        <p:tgtEl>
                                          <p:spTgt spid="43"/>
                                        </p:tgtEl>
                                      </p:cBhvr>
                                    </p:animEffect>
                                    <p:anim calcmode="lin" valueType="num">
                                      <p:cBhvr>
                                        <p:cTn id="119" dur="1000"/>
                                        <p:tgtEl>
                                          <p:spTgt spid="43"/>
                                        </p:tgtEl>
                                        <p:attrNameLst>
                                          <p:attrName>ppt_x</p:attrName>
                                        </p:attrNameLst>
                                      </p:cBhvr>
                                      <p:tavLst>
                                        <p:tav tm="0">
                                          <p:val>
                                            <p:strVal val="ppt_x"/>
                                          </p:val>
                                        </p:tav>
                                        <p:tav tm="100000">
                                          <p:val>
                                            <p:strVal val="ppt_x"/>
                                          </p:val>
                                        </p:tav>
                                      </p:tavLst>
                                    </p:anim>
                                    <p:anim calcmode="lin" valueType="num">
                                      <p:cBhvr>
                                        <p:cTn id="120" dur="1000"/>
                                        <p:tgtEl>
                                          <p:spTgt spid="43"/>
                                        </p:tgtEl>
                                        <p:attrNameLst>
                                          <p:attrName>ppt_y</p:attrName>
                                        </p:attrNameLst>
                                      </p:cBhvr>
                                      <p:tavLst>
                                        <p:tav tm="0">
                                          <p:val>
                                            <p:strVal val="ppt_y"/>
                                          </p:val>
                                        </p:tav>
                                        <p:tav tm="100000">
                                          <p:val>
                                            <p:strVal val="ppt_y+.1"/>
                                          </p:val>
                                        </p:tav>
                                      </p:tavLst>
                                    </p:anim>
                                    <p:set>
                                      <p:cBhvr>
                                        <p:cTn id="121" dur="1" fill="hold">
                                          <p:stCondLst>
                                            <p:cond delay="999"/>
                                          </p:stCondLst>
                                        </p:cTn>
                                        <p:tgtEl>
                                          <p:spTgt spid="43"/>
                                        </p:tgtEl>
                                        <p:attrNameLst>
                                          <p:attrName>style.visibility</p:attrName>
                                        </p:attrNameLst>
                                      </p:cBhvr>
                                      <p:to>
                                        <p:strVal val="hidden"/>
                                      </p:to>
                                    </p:set>
                                  </p:childTnLst>
                                </p:cTn>
                              </p:par>
                            </p:childTnLst>
                          </p:cTn>
                        </p:par>
                        <p:par>
                          <p:cTn id="122" fill="hold">
                            <p:stCondLst>
                              <p:cond delay="1000"/>
                            </p:stCondLst>
                            <p:childTnLst>
                              <p:par>
                                <p:cTn id="123" presetID="16" presetClass="entr" presetSubtype="21" fill="hold" grpId="0" nodeType="afterEffect">
                                  <p:stCondLst>
                                    <p:cond delay="0"/>
                                  </p:stCondLst>
                                  <p:childTnLst>
                                    <p:set>
                                      <p:cBhvr>
                                        <p:cTn id="124" dur="1" fill="hold">
                                          <p:stCondLst>
                                            <p:cond delay="0"/>
                                          </p:stCondLst>
                                        </p:cTn>
                                        <p:tgtEl>
                                          <p:spTgt spid="44"/>
                                        </p:tgtEl>
                                        <p:attrNameLst>
                                          <p:attrName>style.visibility</p:attrName>
                                        </p:attrNameLst>
                                      </p:cBhvr>
                                      <p:to>
                                        <p:strVal val="visible"/>
                                      </p:to>
                                    </p:set>
                                    <p:animEffect transition="in" filter="barn(inVertical)">
                                      <p:cBhvr>
                                        <p:cTn id="12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25" grpId="0"/>
      <p:bldP spid="26" grpId="0"/>
      <p:bldP spid="33" grpId="0"/>
      <p:bldP spid="35" grpId="0"/>
      <p:bldP spid="36" grpId="0"/>
      <p:bldP spid="37" grpId="0"/>
      <p:bldP spid="38" grpId="0" animBg="1"/>
      <p:bldP spid="39" grpId="0" animBg="1"/>
      <p:bldP spid="43" grpId="0"/>
      <p:bldP spid="43" grpId="1"/>
      <p:bldP spid="44" grpId="0"/>
      <p:bldP spid="45" grpId="0"/>
      <p:bldP spid="46" grpId="0"/>
      <p:bldP spid="47" grpId="0" animBg="1"/>
      <p:bldP spid="48" grpId="0" animBg="1"/>
      <p:bldP spid="49" grpId="0"/>
      <p:bldP spid="50" grpId="0"/>
      <p:bldP spid="51" grpId="0" animBg="1"/>
      <p:bldP spid="52" grpId="0"/>
      <p:bldP spid="53" grpId="0" animBg="1"/>
      <p:bldP spid="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11" name="Google Shape;1211;p35"/>
          <p:cNvSpPr/>
          <p:nvPr/>
        </p:nvSpPr>
        <p:spPr>
          <a:xfrm>
            <a:off x="297603" y="-76300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2" name="Google Shape;1212;p35"/>
          <p:cNvGrpSpPr/>
          <p:nvPr/>
        </p:nvGrpSpPr>
        <p:grpSpPr>
          <a:xfrm>
            <a:off x="-303546" y="2647008"/>
            <a:ext cx="4220819" cy="4420536"/>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 name="Picture 2">
            <a:extLst>
              <a:ext uri="{FF2B5EF4-FFF2-40B4-BE49-F238E27FC236}">
                <a16:creationId xmlns:a16="http://schemas.microsoft.com/office/drawing/2014/main" id="{93654080-3E74-CB88-6391-E7C228C8666B}"/>
              </a:ext>
            </a:extLst>
          </p:cNvPr>
          <p:cNvPicPr>
            <a:picLocks noChangeAspect="1"/>
          </p:cNvPicPr>
          <p:nvPr/>
        </p:nvPicPr>
        <p:blipFill>
          <a:blip r:embed="rId3"/>
          <a:stretch>
            <a:fillRect/>
          </a:stretch>
        </p:blipFill>
        <p:spPr>
          <a:xfrm>
            <a:off x="3459817" y="3034682"/>
            <a:ext cx="7498730" cy="1524132"/>
          </a:xfrm>
          <a:prstGeom prst="rect">
            <a:avLst/>
          </a:prstGeom>
        </p:spPr>
      </p:pic>
    </p:spTree>
    <p:extLst>
      <p:ext uri="{BB962C8B-B14F-4D97-AF65-F5344CB8AC3E}">
        <p14:creationId xmlns:p14="http://schemas.microsoft.com/office/powerpoint/2010/main" val="4202827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15814" y="515815"/>
            <a:ext cx="11120511" cy="590374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BCD6C284-E711-9236-D7FE-DE80EF40CD17}"/>
              </a:ext>
            </a:extLst>
          </p:cNvPr>
          <p:cNvGrpSpPr/>
          <p:nvPr/>
        </p:nvGrpSpPr>
        <p:grpSpPr>
          <a:xfrm>
            <a:off x="307116" y="5263488"/>
            <a:ext cx="11638325" cy="1465747"/>
            <a:chOff x="3562350" y="287329"/>
            <a:chExt cx="9519683" cy="1465747"/>
          </a:xfrm>
        </p:grpSpPr>
        <p:sp>
          <p:nvSpPr>
            <p:cNvPr id="6" name="Google Shape;1439;p41">
              <a:extLst>
                <a:ext uri="{FF2B5EF4-FFF2-40B4-BE49-F238E27FC236}">
                  <a16:creationId xmlns:a16="http://schemas.microsoft.com/office/drawing/2014/main" id="{E4EB5111-E2C8-BD39-227A-64A85792EE6A}"/>
                </a:ext>
              </a:extLst>
            </p:cNvPr>
            <p:cNvSpPr/>
            <p:nvPr/>
          </p:nvSpPr>
          <p:spPr>
            <a:xfrm rot="10800000" flipH="1">
              <a:off x="3562350" y="287329"/>
              <a:ext cx="9519683" cy="1465747"/>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6">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FF90C368-4C3D-AD26-3BC2-1661ABF982DC}"/>
                </a:ext>
              </a:extLst>
            </p:cNvPr>
            <p:cNvSpPr txBox="1"/>
            <p:nvPr/>
          </p:nvSpPr>
          <p:spPr>
            <a:xfrm>
              <a:off x="3877940" y="418704"/>
              <a:ext cx="8923759"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Xô nào chứa nhiều sữa bò nhất? Xô nào chứa ít sữa bò nhất?</a:t>
              </a:r>
              <a:endParaRPr kumimoji="0" lang="en-US" sz="40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pic>
        <p:nvPicPr>
          <p:cNvPr id="8" name="Picture 7">
            <a:extLst>
              <a:ext uri="{FF2B5EF4-FFF2-40B4-BE49-F238E27FC236}">
                <a16:creationId xmlns:a16="http://schemas.microsoft.com/office/drawing/2014/main" id="{9E714A3B-9481-D724-B213-45308C576CA6}"/>
              </a:ext>
            </a:extLst>
          </p:cNvPr>
          <p:cNvPicPr>
            <a:picLocks noChangeAspect="1"/>
          </p:cNvPicPr>
          <p:nvPr/>
        </p:nvPicPr>
        <p:blipFill>
          <a:blip r:embed="rId3"/>
          <a:stretch>
            <a:fillRect/>
          </a:stretch>
        </p:blipFill>
        <p:spPr>
          <a:xfrm>
            <a:off x="0" y="61010"/>
            <a:ext cx="1284552" cy="1628448"/>
          </a:xfrm>
          <a:prstGeom prst="rect">
            <a:avLst/>
          </a:prstGeom>
        </p:spPr>
      </p:pic>
      <p:pic>
        <p:nvPicPr>
          <p:cNvPr id="10" name="Picture 4" descr="Bucket Clipart Images | Free Download | PNG Transparent Background -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11" l="10000" r="90000"/>
                    </a14:imgEffect>
                  </a14:imgLayer>
                </a14:imgProps>
              </a:ext>
              <a:ext uri="{28A0092B-C50C-407E-A947-70E740481C1C}">
                <a14:useLocalDpi xmlns:a14="http://schemas.microsoft.com/office/drawing/2010/main" val="0"/>
              </a:ext>
            </a:extLst>
          </a:blip>
          <a:srcRect/>
          <a:stretch>
            <a:fillRect/>
          </a:stretch>
        </p:blipFill>
        <p:spPr bwMode="auto">
          <a:xfrm>
            <a:off x="692942" y="1805406"/>
            <a:ext cx="4092753" cy="32261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Bucket Clipart Images | Free Download | PNG Transparent Background -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11" l="10000" r="90000"/>
                    </a14:imgEffect>
                  </a14:imgLayer>
                </a14:imgProps>
              </a:ext>
              <a:ext uri="{28A0092B-C50C-407E-A947-70E740481C1C}">
                <a14:useLocalDpi xmlns:a14="http://schemas.microsoft.com/office/drawing/2010/main" val="0"/>
              </a:ext>
            </a:extLst>
          </a:blip>
          <a:srcRect/>
          <a:stretch>
            <a:fillRect/>
          </a:stretch>
        </p:blipFill>
        <p:spPr bwMode="auto">
          <a:xfrm>
            <a:off x="4061213" y="1742018"/>
            <a:ext cx="3864055" cy="32261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Bucket Clipart Images | Free Download | PNG Transparent Background -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11" l="10000" r="90000"/>
                    </a14:imgEffect>
                  </a14:imgLayer>
                </a14:imgProps>
              </a:ext>
              <a:ext uri="{28A0092B-C50C-407E-A947-70E740481C1C}">
                <a14:useLocalDpi xmlns:a14="http://schemas.microsoft.com/office/drawing/2010/main" val="0"/>
              </a:ext>
            </a:extLst>
          </a:blip>
          <a:srcRect/>
          <a:stretch>
            <a:fillRect/>
          </a:stretch>
        </p:blipFill>
        <p:spPr bwMode="auto">
          <a:xfrm>
            <a:off x="7173526" y="2376253"/>
            <a:ext cx="4021724" cy="32261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F90C368-4C3D-AD26-3BC2-1661ABF982DC}"/>
              </a:ext>
            </a:extLst>
          </p:cNvPr>
          <p:cNvSpPr txBox="1"/>
          <p:nvPr/>
        </p:nvSpPr>
        <p:spPr>
          <a:xfrm>
            <a:off x="1064157" y="628561"/>
            <a:ext cx="1090977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Kết quả phép tính ghi trên mỗi chiếc xô là số mi-li-lít sữa bò được chứa trong chiếc xô đó.</a:t>
            </a:r>
            <a:endParaRPr kumimoji="0" lang="en-US" sz="40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sp>
        <p:nvSpPr>
          <p:cNvPr id="16" name="TextBox 15"/>
          <p:cNvSpPr txBox="1"/>
          <p:nvPr/>
        </p:nvSpPr>
        <p:spPr>
          <a:xfrm>
            <a:off x="2098355" y="3418498"/>
            <a:ext cx="1459054"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11 000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3 000</a:t>
            </a:r>
          </a:p>
        </p:txBody>
      </p:sp>
      <p:sp>
        <p:nvSpPr>
          <p:cNvPr id="17" name="TextBox 16"/>
          <p:cNvSpPr txBox="1"/>
          <p:nvPr/>
        </p:nvSpPr>
        <p:spPr>
          <a:xfrm>
            <a:off x="5446887" y="3402244"/>
            <a:ext cx="1225015" cy="120032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9 360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5 450</a:t>
            </a:r>
          </a:p>
        </p:txBody>
      </p:sp>
      <p:sp>
        <p:nvSpPr>
          <p:cNvPr id="18" name="TextBox 17"/>
          <p:cNvSpPr txBox="1"/>
          <p:nvPr/>
        </p:nvSpPr>
        <p:spPr>
          <a:xfrm>
            <a:off x="8333913" y="3355110"/>
            <a:ext cx="1459054"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10 072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3 580</a:t>
            </a:r>
          </a:p>
        </p:txBody>
      </p:sp>
      <p:sp>
        <p:nvSpPr>
          <p:cNvPr id="19" name="TextBox 18"/>
          <p:cNvSpPr txBox="1"/>
          <p:nvPr/>
        </p:nvSpPr>
        <p:spPr>
          <a:xfrm flipH="1">
            <a:off x="1856742" y="3601331"/>
            <a:ext cx="4928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0" name="TextBox 19"/>
          <p:cNvSpPr txBox="1"/>
          <p:nvPr/>
        </p:nvSpPr>
        <p:spPr>
          <a:xfrm flipH="1">
            <a:off x="5154245" y="3601331"/>
            <a:ext cx="4928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1" name="TextBox 20"/>
          <p:cNvSpPr txBox="1"/>
          <p:nvPr/>
        </p:nvSpPr>
        <p:spPr>
          <a:xfrm flipH="1">
            <a:off x="8217910" y="3617402"/>
            <a:ext cx="4928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2" name="TextBox 21"/>
          <p:cNvSpPr txBox="1"/>
          <p:nvPr/>
        </p:nvSpPr>
        <p:spPr>
          <a:xfrm>
            <a:off x="2483478" y="4585315"/>
            <a:ext cx="51167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A</a:t>
            </a:r>
          </a:p>
        </p:txBody>
      </p:sp>
      <p:sp>
        <p:nvSpPr>
          <p:cNvPr id="23" name="TextBox 22"/>
          <p:cNvSpPr txBox="1"/>
          <p:nvPr/>
        </p:nvSpPr>
        <p:spPr>
          <a:xfrm>
            <a:off x="5759638" y="4615177"/>
            <a:ext cx="49084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B</a:t>
            </a:r>
          </a:p>
        </p:txBody>
      </p:sp>
      <p:sp>
        <p:nvSpPr>
          <p:cNvPr id="24" name="TextBox 23"/>
          <p:cNvSpPr txBox="1"/>
          <p:nvPr/>
        </p:nvSpPr>
        <p:spPr>
          <a:xfrm>
            <a:off x="8775515" y="4555439"/>
            <a:ext cx="49084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C</a:t>
            </a:r>
          </a:p>
        </p:txBody>
      </p:sp>
    </p:spTree>
    <p:extLst>
      <p:ext uri="{BB962C8B-B14F-4D97-AF65-F5344CB8AC3E}">
        <p14:creationId xmlns:p14="http://schemas.microsoft.com/office/powerpoint/2010/main" val="3547201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randombar(horizontal)">
                                      <p:cBhvr>
                                        <p:cTn id="34" dur="500"/>
                                        <p:tgtEl>
                                          <p:spTgt spid="24"/>
                                        </p:tgtEl>
                                      </p:cBhvr>
                                    </p:animEffect>
                                  </p:childTnLst>
                                </p:cTn>
                              </p:par>
                              <p:par>
                                <p:cTn id="35" presetID="14"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par>
                                <p:cTn id="38" presetID="14" presetClass="entr" presetSubtype="1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randombar(horizontal)">
                                      <p:cBhvr>
                                        <p:cTn id="45" dur="500"/>
                                        <p:tgtEl>
                                          <p:spTgt spid="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randombar(horizont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P spid="19" grpId="0"/>
      <p:bldP spid="20" grpId="0"/>
      <p:bldP spid="21" grpId="0"/>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15814" y="515815"/>
            <a:ext cx="11120511" cy="590374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BCD6C284-E711-9236-D7FE-DE80EF40CD17}"/>
              </a:ext>
            </a:extLst>
          </p:cNvPr>
          <p:cNvGrpSpPr/>
          <p:nvPr/>
        </p:nvGrpSpPr>
        <p:grpSpPr>
          <a:xfrm>
            <a:off x="698440" y="4256268"/>
            <a:ext cx="11987134" cy="1098824"/>
            <a:chOff x="3562350" y="287329"/>
            <a:chExt cx="9804995" cy="1098824"/>
          </a:xfrm>
        </p:grpSpPr>
        <p:sp>
          <p:nvSpPr>
            <p:cNvPr id="6" name="Google Shape;1439;p41">
              <a:extLst>
                <a:ext uri="{FF2B5EF4-FFF2-40B4-BE49-F238E27FC236}">
                  <a16:creationId xmlns:a16="http://schemas.microsoft.com/office/drawing/2014/main" id="{E4EB5111-E2C8-BD39-227A-64A85792EE6A}"/>
                </a:ext>
              </a:extLst>
            </p:cNvPr>
            <p:cNvSpPr/>
            <p:nvPr/>
          </p:nvSpPr>
          <p:spPr>
            <a:xfrm rot="10800000" flipH="1">
              <a:off x="3562350" y="287329"/>
              <a:ext cx="7174470" cy="1098824"/>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6">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FF90C368-4C3D-AD26-3BC2-1661ABF982DC}"/>
                </a:ext>
              </a:extLst>
            </p:cNvPr>
            <p:cNvSpPr txBox="1"/>
            <p:nvPr/>
          </p:nvSpPr>
          <p:spPr>
            <a:xfrm>
              <a:off x="4443586" y="464176"/>
              <a:ext cx="892375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Xô B chứa </a:t>
              </a:r>
              <a:r>
                <a:rPr kumimoji="0" lang="nl-NL" sz="4000" b="1" i="1" u="none" strike="noStrike" kern="0" cap="none" spc="0" normalizeH="0" baseline="0" noProof="0" dirty="0">
                  <a:ln>
                    <a:noFill/>
                  </a:ln>
                  <a:solidFill>
                    <a:srgbClr val="C00000"/>
                  </a:solidFill>
                  <a:effectLst/>
                  <a:uLnTx/>
                  <a:uFillTx/>
                  <a:latin typeface="Cambria" panose="02040503050406030204" pitchFamily="18" charset="0"/>
                  <a:ea typeface="+mn-ea"/>
                  <a:cs typeface="+mn-cs"/>
                </a:rPr>
                <a:t>nhiều</a:t>
              </a:r>
              <a:r>
                <a:rPr kumimoji="0" lang="nl-NL" sz="40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 sữa bò nhất</a:t>
              </a:r>
              <a:endParaRPr kumimoji="0" lang="en-US" sz="40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pic>
        <p:nvPicPr>
          <p:cNvPr id="8" name="Picture 7">
            <a:extLst>
              <a:ext uri="{FF2B5EF4-FFF2-40B4-BE49-F238E27FC236}">
                <a16:creationId xmlns:a16="http://schemas.microsoft.com/office/drawing/2014/main" id="{9E714A3B-9481-D724-B213-45308C576CA6}"/>
              </a:ext>
            </a:extLst>
          </p:cNvPr>
          <p:cNvPicPr>
            <a:picLocks noChangeAspect="1"/>
          </p:cNvPicPr>
          <p:nvPr/>
        </p:nvPicPr>
        <p:blipFill>
          <a:blip r:embed="rId5"/>
          <a:stretch>
            <a:fillRect/>
          </a:stretch>
        </p:blipFill>
        <p:spPr>
          <a:xfrm>
            <a:off x="0" y="61010"/>
            <a:ext cx="1284552" cy="1628448"/>
          </a:xfrm>
          <a:prstGeom prst="rect">
            <a:avLst/>
          </a:prstGeom>
        </p:spPr>
      </p:pic>
      <p:pic>
        <p:nvPicPr>
          <p:cNvPr id="10" name="Picture 4" descr="Bucket Clipart Images | Free Download | PNG Transparent Background -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8611" l="10000" r="90000"/>
                    </a14:imgEffect>
                  </a14:imgLayer>
                </a14:imgProps>
              </a:ext>
              <a:ext uri="{28A0092B-C50C-407E-A947-70E740481C1C}">
                <a14:useLocalDpi xmlns:a14="http://schemas.microsoft.com/office/drawing/2010/main" val="0"/>
              </a:ext>
            </a:extLst>
          </a:blip>
          <a:srcRect/>
          <a:stretch>
            <a:fillRect/>
          </a:stretch>
        </p:blipFill>
        <p:spPr bwMode="auto">
          <a:xfrm>
            <a:off x="880511" y="579203"/>
            <a:ext cx="4092753" cy="32261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Bucket Clipart Images | Free Download | PNG Transparent Background -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8611" l="10000" r="90000"/>
                    </a14:imgEffect>
                  </a14:imgLayer>
                </a14:imgProps>
              </a:ext>
              <a:ext uri="{28A0092B-C50C-407E-A947-70E740481C1C}">
                <a14:useLocalDpi xmlns:a14="http://schemas.microsoft.com/office/drawing/2010/main" val="0"/>
              </a:ext>
            </a:extLst>
          </a:blip>
          <a:srcRect/>
          <a:stretch>
            <a:fillRect/>
          </a:stretch>
        </p:blipFill>
        <p:spPr bwMode="auto">
          <a:xfrm>
            <a:off x="4248782" y="515815"/>
            <a:ext cx="3864055" cy="32261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Bucket Clipart Images | Free Download | PNG Transparent Background -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8611" l="10000" r="90000"/>
                    </a14:imgEffect>
                  </a14:imgLayer>
                </a14:imgProps>
              </a:ext>
              <a:ext uri="{28A0092B-C50C-407E-A947-70E740481C1C}">
                <a14:useLocalDpi xmlns:a14="http://schemas.microsoft.com/office/drawing/2010/main" val="0"/>
              </a:ext>
            </a:extLst>
          </a:blip>
          <a:srcRect/>
          <a:stretch>
            <a:fillRect/>
          </a:stretch>
        </p:blipFill>
        <p:spPr bwMode="auto">
          <a:xfrm>
            <a:off x="7230687" y="515815"/>
            <a:ext cx="4021724" cy="322618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285924" y="2192295"/>
            <a:ext cx="1459054"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11 000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3 000</a:t>
            </a:r>
          </a:p>
        </p:txBody>
      </p:sp>
      <p:sp>
        <p:nvSpPr>
          <p:cNvPr id="17" name="TextBox 16"/>
          <p:cNvSpPr txBox="1"/>
          <p:nvPr/>
        </p:nvSpPr>
        <p:spPr>
          <a:xfrm>
            <a:off x="5634456" y="2176041"/>
            <a:ext cx="1225015" cy="120032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9 360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5 450</a:t>
            </a:r>
          </a:p>
        </p:txBody>
      </p:sp>
      <p:sp>
        <p:nvSpPr>
          <p:cNvPr id="18" name="TextBox 17"/>
          <p:cNvSpPr txBox="1"/>
          <p:nvPr/>
        </p:nvSpPr>
        <p:spPr>
          <a:xfrm>
            <a:off x="8521482" y="2128907"/>
            <a:ext cx="1459054"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10 072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3 580</a:t>
            </a:r>
          </a:p>
        </p:txBody>
      </p:sp>
      <p:sp>
        <p:nvSpPr>
          <p:cNvPr id="19" name="TextBox 18"/>
          <p:cNvSpPr txBox="1"/>
          <p:nvPr/>
        </p:nvSpPr>
        <p:spPr>
          <a:xfrm flipH="1">
            <a:off x="2044311" y="2375128"/>
            <a:ext cx="4928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0" name="TextBox 19"/>
          <p:cNvSpPr txBox="1"/>
          <p:nvPr/>
        </p:nvSpPr>
        <p:spPr>
          <a:xfrm flipH="1">
            <a:off x="5341814" y="2375128"/>
            <a:ext cx="4928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1" name="TextBox 20"/>
          <p:cNvSpPr txBox="1"/>
          <p:nvPr/>
        </p:nvSpPr>
        <p:spPr>
          <a:xfrm flipH="1">
            <a:off x="8395205" y="2422021"/>
            <a:ext cx="4928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2" name="TextBox 21"/>
          <p:cNvSpPr txBox="1"/>
          <p:nvPr/>
        </p:nvSpPr>
        <p:spPr>
          <a:xfrm>
            <a:off x="2625745" y="1182480"/>
            <a:ext cx="51167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A</a:t>
            </a:r>
          </a:p>
        </p:txBody>
      </p:sp>
      <p:sp>
        <p:nvSpPr>
          <p:cNvPr id="23" name="TextBox 22"/>
          <p:cNvSpPr txBox="1"/>
          <p:nvPr/>
        </p:nvSpPr>
        <p:spPr>
          <a:xfrm>
            <a:off x="5935389" y="1096864"/>
            <a:ext cx="49084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B</a:t>
            </a:r>
          </a:p>
        </p:txBody>
      </p:sp>
      <p:sp>
        <p:nvSpPr>
          <p:cNvPr id="24" name="TextBox 23"/>
          <p:cNvSpPr txBox="1"/>
          <p:nvPr/>
        </p:nvSpPr>
        <p:spPr>
          <a:xfrm>
            <a:off x="8978775" y="1030083"/>
            <a:ext cx="49084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C</a:t>
            </a:r>
          </a:p>
        </p:txBody>
      </p:sp>
      <p:sp>
        <p:nvSpPr>
          <p:cNvPr id="2" name="TextBox 1"/>
          <p:cNvSpPr txBox="1"/>
          <p:nvPr/>
        </p:nvSpPr>
        <p:spPr>
          <a:xfrm>
            <a:off x="2146463" y="3472609"/>
            <a:ext cx="159851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14 000</a:t>
            </a:r>
          </a:p>
        </p:txBody>
      </p:sp>
      <p:sp>
        <p:nvSpPr>
          <p:cNvPr id="31" name="TextBox 30"/>
          <p:cNvSpPr txBox="1"/>
          <p:nvPr/>
        </p:nvSpPr>
        <p:spPr>
          <a:xfrm>
            <a:off x="5323056" y="3488919"/>
            <a:ext cx="159851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14 810</a:t>
            </a:r>
          </a:p>
        </p:txBody>
      </p:sp>
      <p:sp>
        <p:nvSpPr>
          <p:cNvPr id="32" name="TextBox 31"/>
          <p:cNvSpPr txBox="1"/>
          <p:nvPr/>
        </p:nvSpPr>
        <p:spPr>
          <a:xfrm>
            <a:off x="8454081" y="3477361"/>
            <a:ext cx="159851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13 652</a:t>
            </a:r>
          </a:p>
        </p:txBody>
      </p:sp>
      <p:grpSp>
        <p:nvGrpSpPr>
          <p:cNvPr id="33" name="Group 32">
            <a:extLst>
              <a:ext uri="{FF2B5EF4-FFF2-40B4-BE49-F238E27FC236}">
                <a16:creationId xmlns:a16="http://schemas.microsoft.com/office/drawing/2014/main" id="{BCD6C284-E711-9236-D7FE-DE80EF40CD17}"/>
              </a:ext>
            </a:extLst>
          </p:cNvPr>
          <p:cNvGrpSpPr/>
          <p:nvPr/>
        </p:nvGrpSpPr>
        <p:grpSpPr>
          <a:xfrm>
            <a:off x="3744978" y="5531940"/>
            <a:ext cx="11987134" cy="1098824"/>
            <a:chOff x="3562350" y="287329"/>
            <a:chExt cx="9804995" cy="1098824"/>
          </a:xfrm>
        </p:grpSpPr>
        <p:sp>
          <p:nvSpPr>
            <p:cNvPr id="34" name="Google Shape;1439;p41">
              <a:extLst>
                <a:ext uri="{FF2B5EF4-FFF2-40B4-BE49-F238E27FC236}">
                  <a16:creationId xmlns:a16="http://schemas.microsoft.com/office/drawing/2014/main" id="{E4EB5111-E2C8-BD39-227A-64A85792EE6A}"/>
                </a:ext>
              </a:extLst>
            </p:cNvPr>
            <p:cNvSpPr/>
            <p:nvPr/>
          </p:nvSpPr>
          <p:spPr>
            <a:xfrm rot="10800000" flipH="1">
              <a:off x="3562350" y="287329"/>
              <a:ext cx="7174470" cy="1098824"/>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5" name="TextBox 34">
              <a:extLst>
                <a:ext uri="{FF2B5EF4-FFF2-40B4-BE49-F238E27FC236}">
                  <a16:creationId xmlns:a16="http://schemas.microsoft.com/office/drawing/2014/main" id="{FF90C368-4C3D-AD26-3BC2-1661ABF982DC}"/>
                </a:ext>
              </a:extLst>
            </p:cNvPr>
            <p:cNvSpPr txBox="1"/>
            <p:nvPr/>
          </p:nvSpPr>
          <p:spPr>
            <a:xfrm>
              <a:off x="4443586" y="464176"/>
              <a:ext cx="892375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Xô C chứa </a:t>
              </a:r>
              <a:r>
                <a:rPr kumimoji="0" lang="nl-NL" sz="4000" b="1" i="1" u="none" strike="noStrike" kern="0" cap="none" spc="0" normalizeH="0" baseline="0" noProof="0" dirty="0">
                  <a:ln>
                    <a:noFill/>
                  </a:ln>
                  <a:solidFill>
                    <a:srgbClr val="C00000"/>
                  </a:solidFill>
                  <a:effectLst/>
                  <a:uLnTx/>
                  <a:uFillTx/>
                  <a:latin typeface="Cambria" panose="02040503050406030204" pitchFamily="18" charset="0"/>
                  <a:ea typeface="+mn-ea"/>
                  <a:cs typeface="+mn-cs"/>
                </a:rPr>
                <a:t>ít</a:t>
              </a:r>
              <a:r>
                <a:rPr kumimoji="0" lang="nl-NL" sz="40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 sữa bò nhất</a:t>
              </a:r>
              <a:endParaRPr kumimoji="0" lang="en-US" sz="40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pic>
        <p:nvPicPr>
          <p:cNvPr id="1026" name="Picture 2" descr="Milkshake Cattle Soured Milk Cow's Milk, PNG, 720x576px, Milk, Cartoon,  Cattle, Cheese, Cow Download Fre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6424" b="100000" l="10000" r="90000">
                        <a14:foregroundMark x1="51098" y1="16319" x2="45732" y2="39757"/>
                        <a14:foregroundMark x1="46585" y1="47917" x2="44512" y2="59896"/>
                      </a14:backgroundRemoval>
                    </a14:imgEffect>
                  </a14:imgLayer>
                </a14:imgProps>
              </a:ext>
              <a:ext uri="{28A0092B-C50C-407E-A947-70E740481C1C}">
                <a14:useLocalDpi xmlns:a14="http://schemas.microsoft.com/office/drawing/2010/main" val="0"/>
              </a:ext>
            </a:extLst>
          </a:blip>
          <a:srcRect/>
          <a:stretch>
            <a:fillRect/>
          </a:stretch>
        </p:blipFill>
        <p:spPr bwMode="auto">
          <a:xfrm>
            <a:off x="-642120" y="3247582"/>
            <a:ext cx="3213378" cy="22572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Milkshake Cattle Soured Milk Cow's Milk, PNG, 720x576px, Milk, Cartoon,  Cattle, Cheese, Cow Download Fre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6424" b="100000" l="10000" r="90000">
                        <a14:foregroundMark x1="51098" y1="16319" x2="45732" y2="39757"/>
                        <a14:foregroundMark x1="46585" y1="47917" x2="44512" y2="5989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652242" y="4703515"/>
            <a:ext cx="3213378" cy="2257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312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0-#ppt_w/2"/>
                                          </p:val>
                                        </p:tav>
                                        <p:tav tm="100000">
                                          <p:val>
                                            <p:strVal val="#ppt_x"/>
                                          </p:val>
                                        </p:tav>
                                      </p:tavLst>
                                    </p:anim>
                                    <p:anim calcmode="lin" valueType="num">
                                      <p:cBhvr additive="base">
                                        <p:cTn id="14" dur="5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pu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0-#ppt_w/2"/>
                                          </p:val>
                                        </p:tav>
                                        <p:tav tm="100000">
                                          <p:val>
                                            <p:strVal val="#ppt_x"/>
                                          </p:val>
                                        </p:tav>
                                      </p:tavLst>
                                    </p:anim>
                                    <p:anim calcmode="lin" valueType="num">
                                      <p:cBhvr additive="base">
                                        <p:cTn id="20" dur="500" fill="hold"/>
                                        <p:tgtEl>
                                          <p:spTgt spid="3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pu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randombar(horizontal)">
                                      <p:cBhvr>
                                        <p:cTn id="25" dur="500"/>
                                        <p:tgtEl>
                                          <p:spTgt spid="1026"/>
                                        </p:tgtEl>
                                      </p:cBhvr>
                                    </p:animEffect>
                                  </p:childTnLst>
                                  <p:subTnLst>
                                    <p:audio>
                                      <p:cMediaNode>
                                        <p:cTn display="0" masterRel="sameClick">
                                          <p:stCondLst>
                                            <p:cond evt="begin" delay="0">
                                              <p:tn val="23"/>
                                            </p:cond>
                                          </p:stCondLst>
                                          <p:endCondLst>
                                            <p:cond evt="onStopAudio" delay="0">
                                              <p:tgtEl>
                                                <p:sldTgt/>
                                              </p:tgtEl>
                                            </p:cond>
                                          </p:endCondLst>
                                        </p:cTn>
                                        <p:tgtEl>
                                          <p:sndTgt r:embed="rId3" name="camera.wav"/>
                                        </p:tgtEl>
                                      </p:cMediaNode>
                                    </p:audio>
                                  </p:subTnLst>
                                </p:cTn>
                              </p:par>
                              <p:par>
                                <p:cTn id="26" presetID="14" presetClass="entr" presetSubtype="1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3" name="camera.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500" fill="hold"/>
                                        <p:tgtEl>
                                          <p:spTgt spid="36"/>
                                        </p:tgtEl>
                                        <p:attrNameLst>
                                          <p:attrName>ppt_x</p:attrName>
                                        </p:attrNameLst>
                                      </p:cBhvr>
                                      <p:tavLst>
                                        <p:tav tm="0">
                                          <p:val>
                                            <p:strVal val="#ppt_x"/>
                                          </p:val>
                                        </p:tav>
                                        <p:tav tm="100000">
                                          <p:val>
                                            <p:strVal val="#ppt_x"/>
                                          </p:val>
                                        </p:tav>
                                      </p:tavLst>
                                    </p:anim>
                                    <p:anim calcmode="lin" valueType="num">
                                      <p:cBhvr additive="base">
                                        <p:cTn id="34" dur="500" fill="hold"/>
                                        <p:tgtEl>
                                          <p:spTgt spid="3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camera.wav"/>
                                        </p:tgtEl>
                                      </p:cMediaNode>
                                    </p:audio>
                                  </p:subTnLst>
                                </p:cTn>
                              </p:par>
                              <p:par>
                                <p:cTn id="35" presetID="2" presetClass="entr" presetSubtype="4"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1425358-3771-1C3D-07D4-52E4E966EDF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EA4D37D-9124-2C78-86C4-9ADA28156D1D}"/>
              </a:ext>
            </a:extLst>
          </p:cNvPr>
          <p:cNvSpPr/>
          <p:nvPr/>
        </p:nvSpPr>
        <p:spPr>
          <a:xfrm>
            <a:off x="515814" y="515815"/>
            <a:ext cx="11120511" cy="590374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DE9EBCA1-EDAA-C4D1-8C25-9C31C0A0917E}"/>
              </a:ext>
            </a:extLst>
          </p:cNvPr>
          <p:cNvGrpSpPr/>
          <p:nvPr/>
        </p:nvGrpSpPr>
        <p:grpSpPr>
          <a:xfrm>
            <a:off x="3328528" y="258286"/>
            <a:ext cx="7192361" cy="1287395"/>
            <a:chOff x="3562349" y="287330"/>
            <a:chExt cx="6991246" cy="1107996"/>
          </a:xfrm>
        </p:grpSpPr>
        <p:sp>
          <p:nvSpPr>
            <p:cNvPr id="9" name="Google Shape;1439;p41">
              <a:extLst>
                <a:ext uri="{FF2B5EF4-FFF2-40B4-BE49-F238E27FC236}">
                  <a16:creationId xmlns:a16="http://schemas.microsoft.com/office/drawing/2014/main" id="{F274FD78-C1E2-D2B5-2FF4-B2586293AFE8}"/>
                </a:ext>
              </a:extLst>
            </p:cNvPr>
            <p:cNvSpPr/>
            <p:nvPr/>
          </p:nvSpPr>
          <p:spPr>
            <a:xfrm rot="10800000" flipH="1">
              <a:off x="3562349" y="287330"/>
              <a:ext cx="6572250" cy="1107996"/>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AA34B539-0389-354E-F943-A719481C8D40}"/>
                </a:ext>
              </a:extLst>
            </p:cNvPr>
            <p:cNvSpPr txBox="1"/>
            <p:nvPr/>
          </p:nvSpPr>
          <p:spPr>
            <a:xfrm>
              <a:off x="3747523" y="350079"/>
              <a:ext cx="6806072" cy="8741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60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Đặt tính rồi tính</a:t>
              </a:r>
              <a:endParaRPr kumimoji="0" lang="en-US" sz="60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DE5FAE25-5956-10FC-9BE6-A1FCB264A327}"/>
              </a:ext>
            </a:extLst>
          </p:cNvPr>
          <p:cNvGrpSpPr/>
          <p:nvPr/>
        </p:nvGrpSpPr>
        <p:grpSpPr>
          <a:xfrm>
            <a:off x="733646" y="1715724"/>
            <a:ext cx="6370891" cy="1985772"/>
            <a:chOff x="-49416" y="2247900"/>
            <a:chExt cx="6370891" cy="1985772"/>
          </a:xfrm>
        </p:grpSpPr>
        <p:sp>
          <p:nvSpPr>
            <p:cNvPr id="15" name="Google Shape;1439;p41">
              <a:extLst>
                <a:ext uri="{FF2B5EF4-FFF2-40B4-BE49-F238E27FC236}">
                  <a16:creationId xmlns:a16="http://schemas.microsoft.com/office/drawing/2014/main" id="{E29172C6-9E29-3FE2-47D2-AF1038A3CFE7}"/>
                </a:ext>
              </a:extLst>
            </p:cNvPr>
            <p:cNvSpPr/>
            <p:nvPr/>
          </p:nvSpPr>
          <p:spPr>
            <a:xfrm flipH="1">
              <a:off x="-49416" y="2247900"/>
              <a:ext cx="6145416" cy="1985772"/>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3">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dirty="0">
                <a:ln>
                  <a:noFill/>
                </a:ln>
                <a:solidFill>
                  <a:srgbClr val="002060"/>
                </a:solidFill>
                <a:effectLst/>
                <a:uLnTx/>
                <a:uFillTx/>
                <a:latin typeface="Arial"/>
                <a:ea typeface="+mn-ea"/>
                <a:cs typeface="Arial"/>
                <a:sym typeface="Arial"/>
              </a:endParaRPr>
            </a:p>
          </p:txBody>
        </p:sp>
        <p:sp>
          <p:nvSpPr>
            <p:cNvPr id="25" name="TextBox 24">
              <a:extLst>
                <a:ext uri="{FF2B5EF4-FFF2-40B4-BE49-F238E27FC236}">
                  <a16:creationId xmlns:a16="http://schemas.microsoft.com/office/drawing/2014/main" id="{EEC12981-BAC3-E5D8-2E2B-B18314DA3133}"/>
                </a:ext>
              </a:extLst>
            </p:cNvPr>
            <p:cNvSpPr txBox="1"/>
            <p:nvPr/>
          </p:nvSpPr>
          <p:spPr>
            <a:xfrm>
              <a:off x="335581" y="2500059"/>
              <a:ext cx="5985894"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0" cap="none" spc="0" normalizeH="0" baseline="0" noProof="0" dirty="0">
                  <a:ln>
                    <a:noFill/>
                  </a:ln>
                  <a:solidFill>
                    <a:srgbClr val="002060"/>
                  </a:solidFill>
                  <a:effectLst/>
                  <a:uLnTx/>
                  <a:uFillTx/>
                  <a:latin typeface="Cambria" panose="02040503050406030204" pitchFamily="18" charset="0"/>
                  <a:ea typeface="+mn-ea"/>
                  <a:cs typeface="+mn-cs"/>
                </a:rPr>
                <a:t>3 246 + 4 721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0" cap="none" spc="0" normalizeH="0" baseline="0" noProof="0" dirty="0">
                  <a:ln>
                    <a:noFill/>
                  </a:ln>
                  <a:solidFill>
                    <a:srgbClr val="002060"/>
                  </a:solidFill>
                  <a:effectLst/>
                  <a:uLnTx/>
                  <a:uFillTx/>
                  <a:latin typeface="Cambria" panose="02040503050406030204" pitchFamily="18" charset="0"/>
                  <a:ea typeface="+mn-ea"/>
                  <a:cs typeface="+mn-cs"/>
                </a:rPr>
                <a:t>139 820 + 240 134</a:t>
              </a:r>
              <a:endParaRPr kumimoji="0" lang="en-US" sz="4400" b="1" i="0" u="none" strike="noStrike" kern="0" cap="none" spc="0" normalizeH="0" baseline="0" noProof="0" dirty="0">
                <a:ln>
                  <a:noFill/>
                </a:ln>
                <a:solidFill>
                  <a:srgbClr val="002060"/>
                </a:solidFill>
                <a:effectLst/>
                <a:uLnTx/>
                <a:uFillTx/>
                <a:latin typeface="Cambria" panose="02040503050406030204" pitchFamily="18" charset="0"/>
                <a:ea typeface="+mn-ea"/>
                <a:cs typeface="+mn-cs"/>
              </a:endParaRPr>
            </a:p>
          </p:txBody>
        </p:sp>
      </p:grpSp>
      <p:grpSp>
        <p:nvGrpSpPr>
          <p:cNvPr id="26" name="Group 25">
            <a:extLst>
              <a:ext uri="{FF2B5EF4-FFF2-40B4-BE49-F238E27FC236}">
                <a16:creationId xmlns:a16="http://schemas.microsoft.com/office/drawing/2014/main" id="{37101936-FAEC-1137-DA48-1A015ADA0CE5}"/>
              </a:ext>
            </a:extLst>
          </p:cNvPr>
          <p:cNvGrpSpPr/>
          <p:nvPr/>
        </p:nvGrpSpPr>
        <p:grpSpPr>
          <a:xfrm>
            <a:off x="5201774" y="4094072"/>
            <a:ext cx="6145416" cy="1903476"/>
            <a:chOff x="6046584" y="2247900"/>
            <a:chExt cx="6145416" cy="1903476"/>
          </a:xfrm>
        </p:grpSpPr>
        <p:sp>
          <p:nvSpPr>
            <p:cNvPr id="27" name="Google Shape;1439;p41">
              <a:extLst>
                <a:ext uri="{FF2B5EF4-FFF2-40B4-BE49-F238E27FC236}">
                  <a16:creationId xmlns:a16="http://schemas.microsoft.com/office/drawing/2014/main" id="{791369BB-EECE-DEE2-2813-63DE944AC1B9}"/>
                </a:ext>
              </a:extLst>
            </p:cNvPr>
            <p:cNvSpPr/>
            <p:nvPr/>
          </p:nvSpPr>
          <p:spPr>
            <a:xfrm flipH="1">
              <a:off x="6046584" y="2247900"/>
              <a:ext cx="6145416" cy="1903476"/>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6">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 name="TextBox 27">
              <a:extLst>
                <a:ext uri="{FF2B5EF4-FFF2-40B4-BE49-F238E27FC236}">
                  <a16:creationId xmlns:a16="http://schemas.microsoft.com/office/drawing/2014/main" id="{7A473EFB-6341-D3A9-F6FE-C9EF27FAA6EB}"/>
                </a:ext>
              </a:extLst>
            </p:cNvPr>
            <p:cNvSpPr txBox="1"/>
            <p:nvPr/>
          </p:nvSpPr>
          <p:spPr>
            <a:xfrm>
              <a:off x="6805459" y="2500059"/>
              <a:ext cx="5227019"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0" cap="none" spc="0" normalizeH="0" baseline="0" noProof="0" dirty="0">
                  <a:ln>
                    <a:noFill/>
                  </a:ln>
                  <a:solidFill>
                    <a:srgbClr val="002060"/>
                  </a:solidFill>
                  <a:effectLst/>
                  <a:uLnTx/>
                  <a:uFillTx/>
                  <a:latin typeface="Cambria" panose="02040503050406030204" pitchFamily="18" charset="0"/>
                  <a:ea typeface="+mn-ea"/>
                  <a:cs typeface="+mn-cs"/>
                </a:rPr>
                <a:t>47 282 + 2 514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0" cap="none" spc="0" normalizeH="0" baseline="0" noProof="0" dirty="0">
                  <a:ln>
                    <a:noFill/>
                  </a:ln>
                  <a:solidFill>
                    <a:srgbClr val="002060"/>
                  </a:solidFill>
                  <a:effectLst/>
                  <a:uLnTx/>
                  <a:uFillTx/>
                  <a:latin typeface="Cambria" panose="02040503050406030204" pitchFamily="18" charset="0"/>
                  <a:ea typeface="+mn-ea"/>
                  <a:cs typeface="+mn-cs"/>
                </a:rPr>
                <a:t>482 824 + 420 546</a:t>
              </a:r>
              <a:endParaRPr kumimoji="0" lang="en-US" sz="4400" b="1" i="0" u="none" strike="noStrike" kern="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29" name="Picture 28">
            <a:extLst>
              <a:ext uri="{FF2B5EF4-FFF2-40B4-BE49-F238E27FC236}">
                <a16:creationId xmlns:a16="http://schemas.microsoft.com/office/drawing/2014/main" id="{A20B0DBB-4C3E-6456-8AEA-5F273B118406}"/>
              </a:ext>
            </a:extLst>
          </p:cNvPr>
          <p:cNvPicPr>
            <a:picLocks noChangeAspect="1"/>
          </p:cNvPicPr>
          <p:nvPr/>
        </p:nvPicPr>
        <p:blipFill>
          <a:blip r:embed="rId3"/>
          <a:stretch>
            <a:fillRect/>
          </a:stretch>
        </p:blipFill>
        <p:spPr>
          <a:xfrm>
            <a:off x="1814295" y="0"/>
            <a:ext cx="1609483" cy="1956986"/>
          </a:xfrm>
          <a:prstGeom prst="rect">
            <a:avLst/>
          </a:prstGeom>
        </p:spPr>
      </p:pic>
    </p:spTree>
    <p:extLst>
      <p:ext uri="{BB962C8B-B14F-4D97-AF65-F5344CB8AC3E}">
        <p14:creationId xmlns:p14="http://schemas.microsoft.com/office/powerpoint/2010/main" val="1849779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3 246 + 4 721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4476749" y="1397872"/>
            <a:ext cx="37262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3 246</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4 721</a:t>
            </a:r>
          </a:p>
        </p:txBody>
      </p:sp>
      <p:sp>
        <p:nvSpPr>
          <p:cNvPr id="64" name="Rectangle 63">
            <a:extLst>
              <a:ext uri="{FF2B5EF4-FFF2-40B4-BE49-F238E27FC236}">
                <a16:creationId xmlns:a16="http://schemas.microsoft.com/office/drawing/2014/main" id="{49194A3C-8066-43B5-8E20-4085EB5B2714}"/>
              </a:ext>
            </a:extLst>
          </p:cNvPr>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6291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167033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47 282 + 2 514</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848100" y="1397872"/>
            <a:ext cx="45719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47 282</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2 514</a:t>
            </a:r>
          </a:p>
        </p:txBody>
      </p:sp>
      <p:sp>
        <p:nvSpPr>
          <p:cNvPr id="64" name="Rectangle 63">
            <a:extLst>
              <a:ext uri="{FF2B5EF4-FFF2-40B4-BE49-F238E27FC236}">
                <a16:creationId xmlns:a16="http://schemas.microsoft.com/office/drawing/2014/main" id="{49194A3C-8066-43B5-8E20-4085EB5B2714}"/>
              </a:ext>
            </a:extLst>
          </p:cNvPr>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273879" y="386173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554216"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742009" y="38483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6291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3810000" y="39079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Tree>
    <p:extLst>
      <p:ext uri="{BB962C8B-B14F-4D97-AF65-F5344CB8AC3E}">
        <p14:creationId xmlns:p14="http://schemas.microsoft.com/office/powerpoint/2010/main" val="179221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477856-AF95-4977-9E0E-03EE765875A5}"/>
              </a:ext>
            </a:extLst>
          </p:cNvPr>
          <p:cNvPicPr>
            <a:picLocks noChangeAspect="1"/>
          </p:cNvPicPr>
          <p:nvPr/>
        </p:nvPicPr>
        <p:blipFill>
          <a:blip r:embed="rId4"/>
          <a:stretch>
            <a:fillRect/>
          </a:stretch>
        </p:blipFill>
        <p:spPr>
          <a:xfrm>
            <a:off x="-25125" y="-46781"/>
            <a:ext cx="12416647" cy="6961965"/>
          </a:xfrm>
          <a:prstGeom prst="rect">
            <a:avLst/>
          </a:prstGeom>
        </p:spPr>
      </p:pic>
      <p:pic>
        <p:nvPicPr>
          <p:cNvPr id="40" name="Picture 39">
            <a:extLst>
              <a:ext uri="{FF2B5EF4-FFF2-40B4-BE49-F238E27FC236}">
                <a16:creationId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1" y="5552229"/>
            <a:ext cx="594607" cy="904999"/>
          </a:xfrm>
          <a:prstGeom prst="rect">
            <a:avLst/>
          </a:prstGeom>
        </p:spPr>
      </p:pic>
      <p:pic>
        <p:nvPicPr>
          <p:cNvPr id="17" name="Picture 16">
            <a:extLst>
              <a:ext uri="{FF2B5EF4-FFF2-40B4-BE49-F238E27FC236}">
                <a16:creationId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900" y="5142449"/>
            <a:ext cx="1059945" cy="1613251"/>
          </a:xfrm>
          <a:prstGeom prst="rect">
            <a:avLst/>
          </a:prstGeom>
        </p:spPr>
      </p:pic>
      <p:pic>
        <p:nvPicPr>
          <p:cNvPr id="18" name="Picture 17">
            <a:extLst>
              <a:ext uri="{FF2B5EF4-FFF2-40B4-BE49-F238E27FC236}">
                <a16:creationId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6" y="5146072"/>
            <a:ext cx="1059945" cy="1613251"/>
          </a:xfrm>
          <a:prstGeom prst="rect">
            <a:avLst/>
          </a:prstGeom>
        </p:spPr>
      </p:pic>
      <p:pic>
        <p:nvPicPr>
          <p:cNvPr id="21" name="Picture 20">
            <a:extLst>
              <a:ext uri="{FF2B5EF4-FFF2-40B4-BE49-F238E27FC236}">
                <a16:creationId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9"/>
            <a:ext cx="613640" cy="933968"/>
          </a:xfrm>
          <a:prstGeom prst="rect">
            <a:avLst/>
          </a:prstGeom>
        </p:spPr>
      </p:pic>
      <p:pic>
        <p:nvPicPr>
          <p:cNvPr id="23" name="Picture 22">
            <a:extLst>
              <a:ext uri="{FF2B5EF4-FFF2-40B4-BE49-F238E27FC236}">
                <a16:creationId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2" y="6514605"/>
            <a:ext cx="878033" cy="506832"/>
          </a:xfrm>
          <a:prstGeom prst="rect">
            <a:avLst/>
          </a:prstGeom>
        </p:spPr>
      </p:pic>
      <p:pic>
        <p:nvPicPr>
          <p:cNvPr id="25" name="Picture 24">
            <a:extLst>
              <a:ext uri="{FF2B5EF4-FFF2-40B4-BE49-F238E27FC236}">
                <a16:creationId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7" name="Picture 26">
            <a:extLst>
              <a:ext uri="{FF2B5EF4-FFF2-40B4-BE49-F238E27FC236}">
                <a16:creationId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7"/>
            <a:ext cx="612349" cy="453591"/>
          </a:xfrm>
          <a:prstGeom prst="rect">
            <a:avLst/>
          </a:prstGeom>
        </p:spPr>
      </p:pic>
      <p:pic>
        <p:nvPicPr>
          <p:cNvPr id="28" name="Picture 27">
            <a:extLst>
              <a:ext uri="{FF2B5EF4-FFF2-40B4-BE49-F238E27FC236}">
                <a16:creationId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8" y="6441473"/>
            <a:ext cx="612349" cy="453591"/>
          </a:xfrm>
          <a:prstGeom prst="rect">
            <a:avLst/>
          </a:prstGeom>
        </p:spPr>
      </p:pic>
      <p:pic>
        <p:nvPicPr>
          <p:cNvPr id="31" name="Picture 30">
            <a:extLst>
              <a:ext uri="{FF2B5EF4-FFF2-40B4-BE49-F238E27FC236}">
                <a16:creationId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5" y="6403995"/>
            <a:ext cx="476697" cy="274463"/>
          </a:xfrm>
          <a:prstGeom prst="rect">
            <a:avLst/>
          </a:prstGeom>
        </p:spPr>
      </p:pic>
      <p:pic>
        <p:nvPicPr>
          <p:cNvPr id="29" name="Picture 28">
            <a:extLst>
              <a:ext uri="{FF2B5EF4-FFF2-40B4-BE49-F238E27FC236}">
                <a16:creationId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3"/>
            <a:ext cx="878033" cy="506832"/>
          </a:xfrm>
          <a:prstGeom prst="rect">
            <a:avLst/>
          </a:prstGeom>
        </p:spPr>
      </p:pic>
      <p:pic>
        <p:nvPicPr>
          <p:cNvPr id="30" name="Picture 29">
            <a:extLst>
              <a:ext uri="{FF2B5EF4-FFF2-40B4-BE49-F238E27FC236}">
                <a16:creationId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6" y="6495065"/>
            <a:ext cx="612349" cy="453591"/>
          </a:xfrm>
          <a:prstGeom prst="rect">
            <a:avLst/>
          </a:prstGeom>
        </p:spPr>
      </p:pic>
      <p:pic>
        <p:nvPicPr>
          <p:cNvPr id="32" name="Picture 31">
            <a:extLst>
              <a:ext uri="{FF2B5EF4-FFF2-40B4-BE49-F238E27FC236}">
                <a16:creationId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4" y="6495063"/>
            <a:ext cx="612349" cy="453591"/>
          </a:xfrm>
          <a:prstGeom prst="rect">
            <a:avLst/>
          </a:prstGeom>
        </p:spPr>
      </p:pic>
      <p:pic>
        <p:nvPicPr>
          <p:cNvPr id="33" name="Picture 32">
            <a:extLst>
              <a:ext uri="{FF2B5EF4-FFF2-40B4-BE49-F238E27FC236}">
                <a16:creationId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9" y="6678458"/>
            <a:ext cx="364765" cy="270196"/>
          </a:xfrm>
          <a:prstGeom prst="rect">
            <a:avLst/>
          </a:prstGeom>
        </p:spPr>
      </p:pic>
      <p:pic>
        <p:nvPicPr>
          <p:cNvPr id="34" name="Picture 33">
            <a:extLst>
              <a:ext uri="{FF2B5EF4-FFF2-40B4-BE49-F238E27FC236}">
                <a16:creationId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1" y="6541226"/>
            <a:ext cx="675797" cy="390095"/>
          </a:xfrm>
          <a:prstGeom prst="rect">
            <a:avLst/>
          </a:prstGeom>
        </p:spPr>
      </p:pic>
      <p:pic>
        <p:nvPicPr>
          <p:cNvPr id="35" name="Picture 34">
            <a:extLst>
              <a:ext uri="{FF2B5EF4-FFF2-40B4-BE49-F238E27FC236}">
                <a16:creationId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7"/>
            <a:ext cx="517035" cy="298451"/>
          </a:xfrm>
          <a:prstGeom prst="rect">
            <a:avLst/>
          </a:prstGeom>
        </p:spPr>
      </p:pic>
      <p:pic>
        <p:nvPicPr>
          <p:cNvPr id="36" name="Picture 35">
            <a:extLst>
              <a:ext uri="{FF2B5EF4-FFF2-40B4-BE49-F238E27FC236}">
                <a16:creationId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3" y="6616733"/>
            <a:ext cx="517035" cy="298451"/>
          </a:xfrm>
          <a:prstGeom prst="rect">
            <a:avLst/>
          </a:prstGeom>
        </p:spPr>
      </p:pic>
      <p:pic>
        <p:nvPicPr>
          <p:cNvPr id="38" name="Picture 37">
            <a:extLst>
              <a:ext uri="{FF2B5EF4-FFF2-40B4-BE49-F238E27FC236}">
                <a16:creationId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41" name="Picture 40">
            <a:extLst>
              <a:ext uri="{FF2B5EF4-FFF2-40B4-BE49-F238E27FC236}">
                <a16:creationId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4"/>
            <a:ext cx="1298096" cy="1498833"/>
          </a:xfrm>
          <a:prstGeom prst="rect">
            <a:avLst/>
          </a:prstGeom>
        </p:spPr>
      </p:pic>
      <p:pic>
        <p:nvPicPr>
          <p:cNvPr id="42" name="Picture 41">
            <a:extLst>
              <a:ext uri="{FF2B5EF4-FFF2-40B4-BE49-F238E27FC236}">
                <a16:creationId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41"/>
            <a:ext cx="613640" cy="532079"/>
          </a:xfrm>
          <a:prstGeom prst="rect">
            <a:avLst/>
          </a:prstGeom>
        </p:spPr>
      </p:pic>
      <p:pic>
        <p:nvPicPr>
          <p:cNvPr id="51" name="Picture 50">
            <a:extLst>
              <a:ext uri="{FF2B5EF4-FFF2-40B4-BE49-F238E27FC236}">
                <a16:creationId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9" y="6385223"/>
            <a:ext cx="818275" cy="506248"/>
          </a:xfrm>
          <a:prstGeom prst="rect">
            <a:avLst/>
          </a:prstGeom>
        </p:spPr>
      </p:pic>
      <p:pic>
        <p:nvPicPr>
          <p:cNvPr id="53" name="Picture 52">
            <a:extLst>
              <a:ext uri="{FF2B5EF4-FFF2-40B4-BE49-F238E27FC236}">
                <a16:creationId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8"/>
            <a:ext cx="860496" cy="370340"/>
          </a:xfrm>
          <a:prstGeom prst="rect">
            <a:avLst/>
          </a:prstGeom>
        </p:spPr>
      </p:pic>
      <p:pic>
        <p:nvPicPr>
          <p:cNvPr id="55" name="Picture 54">
            <a:extLst>
              <a:ext uri="{FF2B5EF4-FFF2-40B4-BE49-F238E27FC236}">
                <a16:creationId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7" y="5039815"/>
            <a:ext cx="1059945" cy="1415731"/>
          </a:xfrm>
          <a:prstGeom prst="rect">
            <a:avLst/>
          </a:prstGeom>
        </p:spPr>
      </p:pic>
      <p:pic>
        <p:nvPicPr>
          <p:cNvPr id="57" name="Picture 56">
            <a:extLst>
              <a:ext uri="{FF2B5EF4-FFF2-40B4-BE49-F238E27FC236}">
                <a16:creationId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8"/>
            <a:ext cx="1195492" cy="547753"/>
          </a:xfrm>
          <a:prstGeom prst="rect">
            <a:avLst/>
          </a:prstGeom>
        </p:spPr>
      </p:pic>
      <p:sp>
        <p:nvSpPr>
          <p:cNvPr id="59" name="Oval 58">
            <a:extLst>
              <a:ext uri="{FF2B5EF4-FFF2-40B4-BE49-F238E27FC236}">
                <a16:creationId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0" name="Oval 59">
            <a:extLst>
              <a:ext uri="{FF2B5EF4-FFF2-40B4-BE49-F238E27FC236}">
                <a16:creationId xmlns:a16="http://schemas.microsoft.com/office/drawing/2014/main" id="{195F808D-F13A-4FA4-893A-A4287BD3A903}"/>
              </a:ext>
            </a:extLst>
          </p:cNvPr>
          <p:cNvSpPr/>
          <p:nvPr/>
        </p:nvSpPr>
        <p:spPr>
          <a:xfrm>
            <a:off x="5944350" y="5372526"/>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1" name="Oval 60">
            <a:extLst>
              <a:ext uri="{FF2B5EF4-FFF2-40B4-BE49-F238E27FC236}">
                <a16:creationId xmlns:a16="http://schemas.microsoft.com/office/drawing/2014/main" id="{4C2BFE55-1827-4479-8832-0B8E31C3FC93}"/>
              </a:ext>
            </a:extLst>
          </p:cNvPr>
          <p:cNvSpPr/>
          <p:nvPr/>
        </p:nvSpPr>
        <p:spPr>
          <a:xfrm>
            <a:off x="6231550" y="5305283"/>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2" name="Oval 61">
            <a:extLst>
              <a:ext uri="{FF2B5EF4-FFF2-40B4-BE49-F238E27FC236}">
                <a16:creationId xmlns:a16="http://schemas.microsoft.com/office/drawing/2014/main" id="{A9839A7D-75B3-419B-9303-EAE109E3545B}"/>
              </a:ext>
            </a:extLst>
          </p:cNvPr>
          <p:cNvSpPr/>
          <p:nvPr/>
        </p:nvSpPr>
        <p:spPr>
          <a:xfrm>
            <a:off x="5955585" y="486009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5" name="Oval 74">
            <a:extLst>
              <a:ext uri="{FF2B5EF4-FFF2-40B4-BE49-F238E27FC236}">
                <a16:creationId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6" name="Oval 75">
            <a:extLst>
              <a:ext uri="{FF2B5EF4-FFF2-40B4-BE49-F238E27FC236}">
                <a16:creationId xmlns:a16="http://schemas.microsoft.com/office/drawing/2014/main" id="{3DF3766E-8313-42BC-A2E3-94DD99189FB5}"/>
              </a:ext>
            </a:extLst>
          </p:cNvPr>
          <p:cNvSpPr/>
          <p:nvPr/>
        </p:nvSpPr>
        <p:spPr>
          <a:xfrm>
            <a:off x="195341" y="4736086"/>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7" name="Oval 76">
            <a:extLst>
              <a:ext uri="{FF2B5EF4-FFF2-40B4-BE49-F238E27FC236}">
                <a16:creationId xmlns:a16="http://schemas.microsoft.com/office/drawing/2014/main" id="{E943DB72-3111-400D-850E-5B8BCD657A84}"/>
              </a:ext>
            </a:extLst>
          </p:cNvPr>
          <p:cNvSpPr/>
          <p:nvPr/>
        </p:nvSpPr>
        <p:spPr>
          <a:xfrm>
            <a:off x="482542" y="4668845"/>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8" name="Oval 77">
            <a:extLst>
              <a:ext uri="{FF2B5EF4-FFF2-40B4-BE49-F238E27FC236}">
                <a16:creationId xmlns:a16="http://schemas.microsoft.com/office/drawing/2014/main" id="{C309A840-A206-4789-825A-8777EFC229AB}"/>
              </a:ext>
            </a:extLst>
          </p:cNvPr>
          <p:cNvSpPr/>
          <p:nvPr/>
        </p:nvSpPr>
        <p:spPr>
          <a:xfrm>
            <a:off x="206575" y="4223653"/>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9" name="Oval 78">
            <a:extLst>
              <a:ext uri="{FF2B5EF4-FFF2-40B4-BE49-F238E27FC236}">
                <a16:creationId xmlns:a16="http://schemas.microsoft.com/office/drawing/2014/main" id="{CFB844DD-7871-47F6-BCD7-913D7316657F}"/>
              </a:ext>
            </a:extLst>
          </p:cNvPr>
          <p:cNvSpPr/>
          <p:nvPr/>
        </p:nvSpPr>
        <p:spPr>
          <a:xfrm>
            <a:off x="101581" y="3962354"/>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80" name="Oval 79">
            <a:extLst>
              <a:ext uri="{FF2B5EF4-FFF2-40B4-BE49-F238E27FC236}">
                <a16:creationId xmlns:a16="http://schemas.microsoft.com/office/drawing/2014/main" id="{6BE87D2F-003E-409B-BF23-26663F35807D}"/>
              </a:ext>
            </a:extLst>
          </p:cNvPr>
          <p:cNvSpPr/>
          <p:nvPr/>
        </p:nvSpPr>
        <p:spPr>
          <a:xfrm>
            <a:off x="11980623" y="5102683"/>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81" name="Oval 80">
            <a:extLst>
              <a:ext uri="{FF2B5EF4-FFF2-40B4-BE49-F238E27FC236}">
                <a16:creationId xmlns:a16="http://schemas.microsoft.com/office/drawing/2014/main" id="{51F4B795-86E2-4018-BD0F-4DB054CA6B47}"/>
              </a:ext>
            </a:extLst>
          </p:cNvPr>
          <p:cNvSpPr/>
          <p:nvPr/>
        </p:nvSpPr>
        <p:spPr>
          <a:xfrm>
            <a:off x="11677319" y="4855349"/>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pic>
        <p:nvPicPr>
          <p:cNvPr id="70" name="Picture 69">
            <a:extLst>
              <a:ext uri="{FF2B5EF4-FFF2-40B4-BE49-F238E27FC236}">
                <a16:creationId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5" y="3174447"/>
            <a:ext cx="768755" cy="1026799"/>
          </a:xfrm>
          <a:prstGeom prst="rect">
            <a:avLst/>
          </a:prstGeom>
        </p:spPr>
      </p:pic>
      <p:pic>
        <p:nvPicPr>
          <p:cNvPr id="85" name="Picture 84">
            <a:extLst>
              <a:ext uri="{FF2B5EF4-FFF2-40B4-BE49-F238E27FC236}">
                <a16:creationId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86" name="Picture 85">
            <a:extLst>
              <a:ext uri="{FF2B5EF4-FFF2-40B4-BE49-F238E27FC236}">
                <a16:creationId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90" y="3826562"/>
            <a:ext cx="1172023" cy="2104732"/>
          </a:xfrm>
          <a:prstGeom prst="rect">
            <a:avLst/>
          </a:prstGeom>
        </p:spPr>
      </p:pic>
      <p:pic>
        <p:nvPicPr>
          <p:cNvPr id="87" name="Picture 86">
            <a:extLst>
              <a:ext uri="{FF2B5EF4-FFF2-40B4-BE49-F238E27FC236}">
                <a16:creationId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90"/>
            <a:ext cx="1099571" cy="659743"/>
          </a:xfrm>
          <a:prstGeom prst="rect">
            <a:avLst/>
          </a:prstGeom>
        </p:spPr>
      </p:pic>
      <p:pic>
        <p:nvPicPr>
          <p:cNvPr id="88" name="Picture 87">
            <a:extLst>
              <a:ext uri="{FF2B5EF4-FFF2-40B4-BE49-F238E27FC236}">
                <a16:creationId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8"/>
            <a:ext cx="1654829" cy="2344899"/>
          </a:xfrm>
          <a:prstGeom prst="rect">
            <a:avLst/>
          </a:prstGeom>
        </p:spPr>
      </p:pic>
      <p:pic>
        <p:nvPicPr>
          <p:cNvPr id="89" name="Picture 88">
            <a:extLst>
              <a:ext uri="{FF2B5EF4-FFF2-40B4-BE49-F238E27FC236}">
                <a16:creationId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1" y="6005986"/>
            <a:ext cx="2103252" cy="1214071"/>
          </a:xfrm>
          <a:prstGeom prst="rect">
            <a:avLst/>
          </a:prstGeom>
        </p:spPr>
      </p:pic>
      <p:pic>
        <p:nvPicPr>
          <p:cNvPr id="90" name="Picture 89">
            <a:extLst>
              <a:ext uri="{FF2B5EF4-FFF2-40B4-BE49-F238E27FC236}">
                <a16:creationId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9" y="5171197"/>
            <a:ext cx="1200380" cy="1826993"/>
          </a:xfrm>
          <a:prstGeom prst="rect">
            <a:avLst/>
          </a:prstGeom>
        </p:spPr>
      </p:pic>
      <p:pic>
        <p:nvPicPr>
          <p:cNvPr id="91" name="Picture 90">
            <a:extLst>
              <a:ext uri="{FF2B5EF4-FFF2-40B4-BE49-F238E27FC236}">
                <a16:creationId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2" y="5722494"/>
            <a:ext cx="1725759" cy="1278340"/>
          </a:xfrm>
          <a:prstGeom prst="rect">
            <a:avLst/>
          </a:prstGeom>
        </p:spPr>
      </p:pic>
      <p:pic>
        <p:nvPicPr>
          <p:cNvPr id="92" name="Picture 91">
            <a:extLst>
              <a:ext uri="{FF2B5EF4-FFF2-40B4-BE49-F238E27FC236}">
                <a16:creationId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90" y="4862994"/>
            <a:ext cx="1829081" cy="2111929"/>
          </a:xfrm>
          <a:prstGeom prst="rect">
            <a:avLst/>
          </a:prstGeom>
        </p:spPr>
      </p:pic>
      <p:sp>
        <p:nvSpPr>
          <p:cNvPr id="97" name="Oval 96">
            <a:extLst>
              <a:ext uri="{FF2B5EF4-FFF2-40B4-BE49-F238E27FC236}">
                <a16:creationId xmlns:a16="http://schemas.microsoft.com/office/drawing/2014/main" id="{81C645E3-952D-40D8-8A05-DC22B8F2F509}"/>
              </a:ext>
            </a:extLst>
          </p:cNvPr>
          <p:cNvSpPr/>
          <p:nvPr/>
        </p:nvSpPr>
        <p:spPr>
          <a:xfrm rot="20904273">
            <a:off x="2004018" y="3804149"/>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99" name="Oval 98">
            <a:extLst>
              <a:ext uri="{FF2B5EF4-FFF2-40B4-BE49-F238E27FC236}">
                <a16:creationId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1" name="Oval 100">
            <a:extLst>
              <a:ext uri="{FF2B5EF4-FFF2-40B4-BE49-F238E27FC236}">
                <a16:creationId xmlns:a16="http://schemas.microsoft.com/office/drawing/2014/main" id="{FFA0F022-991F-4DFE-B890-F56E28595033}"/>
              </a:ext>
            </a:extLst>
          </p:cNvPr>
          <p:cNvSpPr/>
          <p:nvPr/>
        </p:nvSpPr>
        <p:spPr>
          <a:xfrm rot="3390765">
            <a:off x="10723077" y="5364896"/>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2" name="Oval 101">
            <a:extLst>
              <a:ext uri="{FF2B5EF4-FFF2-40B4-BE49-F238E27FC236}">
                <a16:creationId xmlns:a16="http://schemas.microsoft.com/office/drawing/2014/main" id="{A9256B8A-9C43-434A-B198-4EDE9190BB1A}"/>
              </a:ext>
            </a:extLst>
          </p:cNvPr>
          <p:cNvSpPr/>
          <p:nvPr/>
        </p:nvSpPr>
        <p:spPr>
          <a:xfrm rot="3390765">
            <a:off x="10680968"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3" name="Oval 102">
            <a:extLst>
              <a:ext uri="{FF2B5EF4-FFF2-40B4-BE49-F238E27FC236}">
                <a16:creationId xmlns:a16="http://schemas.microsoft.com/office/drawing/2014/main" id="{EF1135C3-1B8A-42FA-ABB2-5705AFC2B12B}"/>
              </a:ext>
            </a:extLst>
          </p:cNvPr>
          <p:cNvSpPr/>
          <p:nvPr/>
        </p:nvSpPr>
        <p:spPr>
          <a:xfrm rot="856175">
            <a:off x="10390458" y="6019478"/>
            <a:ext cx="336471" cy="33647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4" name="Oval 103">
            <a:extLst>
              <a:ext uri="{FF2B5EF4-FFF2-40B4-BE49-F238E27FC236}">
                <a16:creationId xmlns:a16="http://schemas.microsoft.com/office/drawing/2014/main" id="{B9F788F8-14CB-4C92-B972-ED176D44DFBE}"/>
              </a:ext>
            </a:extLst>
          </p:cNvPr>
          <p:cNvSpPr/>
          <p:nvPr/>
        </p:nvSpPr>
        <p:spPr>
          <a:xfrm rot="20904273">
            <a:off x="10694729" y="6508311"/>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5" name="Oval 104">
            <a:extLst>
              <a:ext uri="{FF2B5EF4-FFF2-40B4-BE49-F238E27FC236}">
                <a16:creationId xmlns:a16="http://schemas.microsoft.com/office/drawing/2014/main" id="{7615E523-9379-407A-ABAC-3865F46D9E92}"/>
              </a:ext>
            </a:extLst>
          </p:cNvPr>
          <p:cNvSpPr/>
          <p:nvPr/>
        </p:nvSpPr>
        <p:spPr>
          <a:xfrm rot="3390765">
            <a:off x="7316068" y="5543406"/>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6" name="Oval 105">
            <a:extLst>
              <a:ext uri="{FF2B5EF4-FFF2-40B4-BE49-F238E27FC236}">
                <a16:creationId xmlns:a16="http://schemas.microsoft.com/office/drawing/2014/main" id="{222BD86B-EB1E-4F03-99A9-9136CF538290}"/>
              </a:ext>
            </a:extLst>
          </p:cNvPr>
          <p:cNvSpPr/>
          <p:nvPr/>
        </p:nvSpPr>
        <p:spPr>
          <a:xfrm rot="3390765">
            <a:off x="6920358" y="5269578"/>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pic>
        <p:nvPicPr>
          <p:cNvPr id="107" name="Picture 106">
            <a:extLst>
              <a:ext uri="{FF2B5EF4-FFF2-40B4-BE49-F238E27FC236}">
                <a16:creationId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5" y="6048950"/>
            <a:ext cx="1279687" cy="748855"/>
          </a:xfrm>
          <a:prstGeom prst="rect">
            <a:avLst/>
          </a:prstGeom>
        </p:spPr>
      </p:pic>
      <p:pic>
        <p:nvPicPr>
          <p:cNvPr id="108" name="Picture 107">
            <a:extLst>
              <a:ext uri="{FF2B5EF4-FFF2-40B4-BE49-F238E27FC236}">
                <a16:creationId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7" y="4336178"/>
            <a:ext cx="1279687" cy="791713"/>
          </a:xfrm>
          <a:prstGeom prst="rect">
            <a:avLst/>
          </a:prstGeom>
        </p:spPr>
      </p:pic>
      <p:pic>
        <p:nvPicPr>
          <p:cNvPr id="110" name="Picture 109">
            <a:extLst>
              <a:ext uri="{FF2B5EF4-FFF2-40B4-BE49-F238E27FC236}">
                <a16:creationId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1"/>
            <a:ext cx="1073520" cy="489499"/>
          </a:xfrm>
          <a:prstGeom prst="rect">
            <a:avLst/>
          </a:prstGeom>
        </p:spPr>
      </p:pic>
      <p:pic>
        <p:nvPicPr>
          <p:cNvPr id="111" name="Picture 110">
            <a:extLst>
              <a:ext uri="{FF2B5EF4-FFF2-40B4-BE49-F238E27FC236}">
                <a16:creationId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0931481" y="4989089"/>
            <a:ext cx="1073520" cy="489499"/>
          </a:xfrm>
          <a:prstGeom prst="rect">
            <a:avLst/>
          </a:prstGeom>
        </p:spPr>
      </p:pic>
      <p:pic>
        <p:nvPicPr>
          <p:cNvPr id="112" name="Picture 111">
            <a:extLst>
              <a:ext uri="{FF2B5EF4-FFF2-40B4-BE49-F238E27FC236}">
                <a16:creationId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7" cy="557228"/>
          </a:xfrm>
          <a:prstGeom prst="rect">
            <a:avLst/>
          </a:prstGeom>
        </p:spPr>
      </p:pic>
      <p:pic>
        <p:nvPicPr>
          <p:cNvPr id="113" name="图片 22">
            <a:extLst>
              <a:ext uri="{FF2B5EF4-FFF2-40B4-BE49-F238E27FC236}">
                <a16:creationId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114" name="Picture 113">
            <a:extLst>
              <a:ext uri="{FF2B5EF4-FFF2-40B4-BE49-F238E27FC236}">
                <a16:creationId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7" y="4233239"/>
            <a:ext cx="3242521" cy="1027488"/>
          </a:xfrm>
          <a:prstGeom prst="rect">
            <a:avLst/>
          </a:prstGeom>
        </p:spPr>
      </p:pic>
      <p:pic>
        <p:nvPicPr>
          <p:cNvPr id="115" name="图片 22">
            <a:extLst>
              <a:ext uri="{FF2B5EF4-FFF2-40B4-BE49-F238E27FC236}">
                <a16:creationId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1" y="910786"/>
            <a:ext cx="1342288" cy="1475449"/>
          </a:xfrm>
          <a:prstGeom prst="rect">
            <a:avLst/>
          </a:prstGeom>
        </p:spPr>
      </p:pic>
      <p:pic>
        <p:nvPicPr>
          <p:cNvPr id="71" name="图片 22">
            <a:extLst>
              <a:ext uri="{FF2B5EF4-FFF2-40B4-BE49-F238E27FC236}">
                <a16:creationId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72" name="图片 22">
            <a:extLst>
              <a:ext uri="{FF2B5EF4-FFF2-40B4-BE49-F238E27FC236}">
                <a16:creationId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9"/>
            <a:ext cx="1342288" cy="1475449"/>
          </a:xfrm>
          <a:prstGeom prst="rect">
            <a:avLst/>
          </a:prstGeom>
        </p:spPr>
      </p:pic>
      <p:pic>
        <p:nvPicPr>
          <p:cNvPr id="73" name="图片 22">
            <a:extLst>
              <a:ext uri="{FF2B5EF4-FFF2-40B4-BE49-F238E27FC236}">
                <a16:creationId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7"/>
            <a:ext cx="1342288" cy="1475449"/>
          </a:xfrm>
          <a:prstGeom prst="rect">
            <a:avLst/>
          </a:prstGeom>
        </p:spPr>
      </p:pic>
      <p:pic>
        <p:nvPicPr>
          <p:cNvPr id="82" name="Picture 81">
            <a:extLst>
              <a:ext uri="{FF2B5EF4-FFF2-40B4-BE49-F238E27FC236}">
                <a16:creationId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9" y="1038170"/>
            <a:ext cx="354649" cy="3326367"/>
          </a:xfrm>
          <a:prstGeom prst="rect">
            <a:avLst/>
          </a:prstGeom>
        </p:spPr>
      </p:pic>
      <p:pic>
        <p:nvPicPr>
          <p:cNvPr id="83" name="Picture 82">
            <a:extLst>
              <a:ext uri="{FF2B5EF4-FFF2-40B4-BE49-F238E27FC236}">
                <a16:creationId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93" name="Picture 92">
            <a:extLst>
              <a:ext uri="{FF2B5EF4-FFF2-40B4-BE49-F238E27FC236}">
                <a16:creationId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94" name="Picture 93">
            <a:extLst>
              <a:ext uri="{FF2B5EF4-FFF2-40B4-BE49-F238E27FC236}">
                <a16:creationId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8" y="3615646"/>
            <a:ext cx="354649" cy="3326367"/>
          </a:xfrm>
          <a:prstGeom prst="rect">
            <a:avLst/>
          </a:prstGeom>
        </p:spPr>
      </p:pic>
      <p:pic>
        <p:nvPicPr>
          <p:cNvPr id="3" name="nhạc vui">
            <a:hlinkClick r:id="" action="ppaction://media"/>
            <a:extLst>
              <a:ext uri="{FF2B5EF4-FFF2-40B4-BE49-F238E27FC236}">
                <a16:creationId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2045153" y="-131528"/>
            <a:ext cx="1545659" cy="1545659"/>
          </a:xfrm>
          <a:prstGeom prst="rect">
            <a:avLst/>
          </a:prstGeom>
        </p:spPr>
      </p:pic>
      <p:pic>
        <p:nvPicPr>
          <p:cNvPr id="95" name="Picture 94">
            <a:extLst>
              <a:ext uri="{FF2B5EF4-FFF2-40B4-BE49-F238E27FC236}">
                <a16:creationId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1" y="4464196"/>
            <a:ext cx="1098355"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7" y="2820493"/>
            <a:ext cx="3427893" cy="1789609"/>
          </a:xfrm>
          <a:prstGeom prst="rect">
            <a:avLst/>
          </a:prstGeom>
        </p:spPr>
      </p:pic>
      <p:grpSp>
        <p:nvGrpSpPr>
          <p:cNvPr id="117" name="Group 116">
            <a:extLst>
              <a:ext uri="{FF2B5EF4-FFF2-40B4-BE49-F238E27FC236}">
                <a16:creationId xmlns:a16="http://schemas.microsoft.com/office/drawing/2014/main" id="{EA8DECE9-D545-4E6D-90AC-9DE36228EA5E}"/>
              </a:ext>
            </a:extLst>
          </p:cNvPr>
          <p:cNvGrpSpPr/>
          <p:nvPr/>
        </p:nvGrpSpPr>
        <p:grpSpPr>
          <a:xfrm>
            <a:off x="600661" y="791108"/>
            <a:ext cx="12675737" cy="1325907"/>
            <a:chOff x="1766870" y="987951"/>
            <a:chExt cx="9485618" cy="1325908"/>
          </a:xfrm>
        </p:grpSpPr>
        <p:sp>
          <p:nvSpPr>
            <p:cNvPr id="118" name="TextBox 117">
              <a:extLst>
                <a:ext uri="{FF2B5EF4-FFF2-40B4-BE49-F238E27FC236}">
                  <a16:creationId xmlns:a16="http://schemas.microsoft.com/office/drawing/2014/main" id="{B6908062-2344-4613-B413-B8BAE63B624F}"/>
                </a:ext>
              </a:extLst>
            </p:cNvPr>
            <p:cNvSpPr txBox="1"/>
            <p:nvPr/>
          </p:nvSpPr>
          <p:spPr>
            <a:xfrm>
              <a:off x="1780986" y="987951"/>
              <a:ext cx="9471502" cy="1323440"/>
            </a:xfrm>
            <a:prstGeom prst="rect">
              <a:avLst/>
            </a:prstGeom>
            <a:noFill/>
          </p:spPr>
          <p:txBody>
            <a:bodyPr wrap="square" rtlCol="0">
              <a:spAutoFit/>
            </a:bodyPr>
            <a:lstStyle/>
            <a:p>
              <a:pPr defTabSz="914377"/>
              <a:r>
                <a:rPr lang="en-US" sz="800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latin typeface="#9Slide07 IcielStormtrooper" panose="020B0500000000000000" pitchFamily="34" charset="0"/>
                  <a:cs typeface="Arial"/>
                  <a:sym typeface="Arial"/>
                </a:rPr>
                <a:t>KHO BÁU ĐẠI DƯƠNG</a:t>
              </a:r>
            </a:p>
          </p:txBody>
        </p:sp>
        <p:sp>
          <p:nvSpPr>
            <p:cNvPr id="119" name="TextBox 118">
              <a:extLst>
                <a:ext uri="{FF2B5EF4-FFF2-40B4-BE49-F238E27FC236}">
                  <a16:creationId xmlns:a16="http://schemas.microsoft.com/office/drawing/2014/main" id="{3E713740-9904-4C3A-BF38-0889EEFE396A}"/>
                </a:ext>
              </a:extLst>
            </p:cNvPr>
            <p:cNvSpPr txBox="1"/>
            <p:nvPr/>
          </p:nvSpPr>
          <p:spPr>
            <a:xfrm>
              <a:off x="1766870" y="990419"/>
              <a:ext cx="8542629" cy="1323440"/>
            </a:xfrm>
            <a:prstGeom prst="rect">
              <a:avLst/>
            </a:prstGeom>
            <a:noFill/>
          </p:spPr>
          <p:txBody>
            <a:bodyPr wrap="square" rtlCol="0">
              <a:spAutoFit/>
              <a:scene3d>
                <a:camera prst="orthographicFront"/>
                <a:lightRig rig="threePt" dir="t"/>
              </a:scene3d>
              <a:sp3d extrusionH="57150">
                <a:bevelT w="57150" h="38100" prst="artDeco"/>
              </a:sp3d>
            </a:bodyPr>
            <a:lstStyle/>
            <a:p>
              <a:pPr defTabSz="914377"/>
              <a:r>
                <a:rPr lang="en-US" sz="8000" dirty="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latin typeface="#9Slide07 IcielStormtrooper" panose="020B0500000000000000" pitchFamily="34" charset="0"/>
                  <a:cs typeface="Arial"/>
                  <a:sym typeface="Arial"/>
                </a:rPr>
                <a:t>KHO BÁU ĐẠI DƯƠNG</a:t>
              </a:r>
            </a:p>
          </p:txBody>
        </p:sp>
      </p:grpSp>
      <p:pic>
        <p:nvPicPr>
          <p:cNvPr id="96" name="Picture 95">
            <a:extLst>
              <a:ext uri="{FF2B5EF4-FFF2-40B4-BE49-F238E27FC236}">
                <a16:creationId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1168104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5E-6 -4.44444E-6 L -0.95652 0.022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139 820 + 240 134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143251" y="1397872"/>
            <a:ext cx="55911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139</a:t>
            </a:r>
            <a:r>
              <a:rPr kumimoji="0" lang="en-US" sz="9600" b="0" i="0" u="none" strike="noStrike" kern="1200" cap="none" spc="600" normalizeH="0" noProof="0" dirty="0">
                <a:ln>
                  <a:noFill/>
                </a:ln>
                <a:solidFill>
                  <a:prstClr val="white"/>
                </a:solidFill>
                <a:effectLst/>
                <a:uLnTx/>
                <a:uFillTx/>
                <a:latin typeface="Arial"/>
                <a:ea typeface="+mn-ea"/>
                <a:cs typeface="Arial" panose="020B0604020202020204" pitchFamily="34" charset="0"/>
              </a:rPr>
              <a:t> 820</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314700" y="2634474"/>
            <a:ext cx="54774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240 134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502479" y="387125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82816" y="386342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70609" y="385785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10125"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40576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3" name="TextBox 2">
            <a:extLst>
              <a:ext uri="{FF2B5EF4-FFF2-40B4-BE49-F238E27FC236}">
                <a16:creationId xmlns:a16="http://schemas.microsoft.com/office/drawing/2014/main" id="{995B9D1C-B8D4-8C72-2B23-4EC27AFD6345}"/>
              </a:ext>
            </a:extLst>
          </p:cNvPr>
          <p:cNvSpPr txBox="1"/>
          <p:nvPr/>
        </p:nvSpPr>
        <p:spPr>
          <a:xfrm>
            <a:off x="3381375" y="388892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Tree>
    <p:extLst>
      <p:ext uri="{BB962C8B-B14F-4D97-AF65-F5344CB8AC3E}">
        <p14:creationId xmlns:p14="http://schemas.microsoft.com/office/powerpoint/2010/main" val="1210235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482 824 + 420 546</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143251" y="1397872"/>
            <a:ext cx="559117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482 824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209925" y="2634474"/>
            <a:ext cx="54774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420 546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502479" y="387125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82816" y="386342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70609" y="385785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10125"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40576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3" name="TextBox 2">
            <a:extLst>
              <a:ext uri="{FF2B5EF4-FFF2-40B4-BE49-F238E27FC236}">
                <a16:creationId xmlns:a16="http://schemas.microsoft.com/office/drawing/2014/main" id="{995B9D1C-B8D4-8C72-2B23-4EC27AFD6345}"/>
              </a:ext>
            </a:extLst>
          </p:cNvPr>
          <p:cNvSpPr txBox="1"/>
          <p:nvPr/>
        </p:nvSpPr>
        <p:spPr>
          <a:xfrm>
            <a:off x="3381375" y="388892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Tree>
    <p:extLst>
      <p:ext uri="{BB962C8B-B14F-4D97-AF65-F5344CB8AC3E}">
        <p14:creationId xmlns:p14="http://schemas.microsoft.com/office/powerpoint/2010/main" val="4069923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1B063-3981-F816-E91B-0EB97D993E18}"/>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D629A1A3-A303-0ACE-127F-D0D7CC99B3F2}"/>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03BD0220-8FCA-E5AF-8703-1DE7FEF5B16A}"/>
              </a:ext>
            </a:extLst>
          </p:cNvPr>
          <p:cNvSpPr>
            <a:spLocks noGrp="1"/>
          </p:cNvSpPr>
          <p:nvPr>
            <p:ph type="title" idx="2"/>
          </p:nvPr>
        </p:nvSpPr>
        <p:spPr/>
        <p:txBody>
          <a:bodyPr/>
          <a:lstStyle/>
          <a:p>
            <a:endParaRPr lang="en-US"/>
          </a:p>
        </p:txBody>
      </p:sp>
      <p:sp>
        <p:nvSpPr>
          <p:cNvPr id="5" name="Subtitle 4">
            <a:extLst>
              <a:ext uri="{FF2B5EF4-FFF2-40B4-BE49-F238E27FC236}">
                <a16:creationId xmlns:a16="http://schemas.microsoft.com/office/drawing/2014/main" id="{138EFA90-104B-CC83-E22F-949F08D79BC0}"/>
              </a:ext>
            </a:extLst>
          </p:cNvPr>
          <p:cNvSpPr>
            <a:spLocks noGrp="1"/>
          </p:cNvSpPr>
          <p:nvPr>
            <p:ph type="subTitle" idx="3"/>
          </p:nvPr>
        </p:nvSpPr>
        <p:spPr/>
        <p:txBody>
          <a:bodyPr/>
          <a:lstStyle/>
          <a:p>
            <a:endParaRPr lang="en-US"/>
          </a:p>
        </p:txBody>
      </p:sp>
      <p:sp>
        <p:nvSpPr>
          <p:cNvPr id="6" name="Title 5">
            <a:extLst>
              <a:ext uri="{FF2B5EF4-FFF2-40B4-BE49-F238E27FC236}">
                <a16:creationId xmlns:a16="http://schemas.microsoft.com/office/drawing/2014/main" id="{19D1F7DF-2276-029E-428E-C095DED7A266}"/>
              </a:ext>
            </a:extLst>
          </p:cNvPr>
          <p:cNvSpPr>
            <a:spLocks noGrp="1"/>
          </p:cNvSpPr>
          <p:nvPr>
            <p:ph type="title" idx="4"/>
          </p:nvPr>
        </p:nvSpPr>
        <p:spPr/>
        <p:txBody>
          <a:bodyPr/>
          <a:lstStyle/>
          <a:p>
            <a:endParaRPr lang="en-US"/>
          </a:p>
        </p:txBody>
      </p:sp>
      <p:sp>
        <p:nvSpPr>
          <p:cNvPr id="7" name="Title 6">
            <a:extLst>
              <a:ext uri="{FF2B5EF4-FFF2-40B4-BE49-F238E27FC236}">
                <a16:creationId xmlns:a16="http://schemas.microsoft.com/office/drawing/2014/main" id="{E1763F65-EAA8-B2DA-F1CB-2774C8D1D95C}"/>
              </a:ext>
            </a:extLst>
          </p:cNvPr>
          <p:cNvSpPr>
            <a:spLocks noGrp="1"/>
          </p:cNvSpPr>
          <p:nvPr>
            <p:ph type="title" idx="5"/>
          </p:nvPr>
        </p:nvSpPr>
        <p:spPr/>
        <p:txBody>
          <a:bodyPr/>
          <a:lstStyle/>
          <a:p>
            <a:endParaRPr lang="en-US"/>
          </a:p>
        </p:txBody>
      </p:sp>
      <p:pic>
        <p:nvPicPr>
          <p:cNvPr id="8" name="Nội dung đoạn văn bản của bạn">
            <a:hlinkClick r:id="" action="ppaction://media"/>
            <a:extLst>
              <a:ext uri="{FF2B5EF4-FFF2-40B4-BE49-F238E27FC236}">
                <a16:creationId xmlns:a16="http://schemas.microsoft.com/office/drawing/2014/main" id="{374D25EF-61E2-472E-C485-C7FBFE67FD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5923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15AFCDB-F504-2681-E5F5-8441CBE4029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2EE0AB1-D1E3-DEE2-EB80-17399C86BB83}"/>
              </a:ext>
            </a:extLst>
          </p:cNvPr>
          <p:cNvSpPr/>
          <p:nvPr/>
        </p:nvSpPr>
        <p:spPr>
          <a:xfrm>
            <a:off x="202019" y="287079"/>
            <a:ext cx="11780873" cy="631574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72ADF39-3A23-5B7F-E0D7-5B6E2933B94F}"/>
              </a:ext>
            </a:extLst>
          </p:cNvPr>
          <p:cNvSpPr txBox="1"/>
          <p:nvPr/>
        </p:nvSpPr>
        <p:spPr>
          <a:xfrm>
            <a:off x="1477112" y="382082"/>
            <a:ext cx="10250599"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0" cap="none" spc="0" normalizeH="0" baseline="0" noProof="0" dirty="0">
                <a:ln>
                  <a:noFill/>
                </a:ln>
                <a:solidFill>
                  <a:srgbClr val="D184B7">
                    <a:lumMod val="50000"/>
                  </a:srgbClr>
                </a:solidFill>
                <a:effectLst/>
                <a:uLnTx/>
                <a:uFillTx/>
                <a:latin typeface="Cambria" panose="02040503050406030204" pitchFamily="18" charset="0"/>
                <a:ea typeface="+mn-ea"/>
                <a:cs typeface="+mn-cs"/>
              </a:rPr>
              <a:t>Trong</a:t>
            </a:r>
            <a:r>
              <a:rPr kumimoji="0" lang="nl-NL" sz="3200" b="1" i="0" u="none" strike="noStrike" kern="0" cap="none" spc="0" normalizeH="0" noProof="0" dirty="0">
                <a:ln>
                  <a:noFill/>
                </a:ln>
                <a:solidFill>
                  <a:srgbClr val="D184B7">
                    <a:lumMod val="50000"/>
                  </a:srgbClr>
                </a:solidFill>
                <a:effectLst/>
                <a:uLnTx/>
                <a:uFillTx/>
                <a:latin typeface="Cambria" panose="02040503050406030204" pitchFamily="18" charset="0"/>
                <a:ea typeface="+mn-ea"/>
                <a:cs typeface="+mn-cs"/>
              </a:rPr>
              <a:t> 1 phút, vệ tinh màu xanh bay được quãng đường dài 474 000m, vệ tinh màu đỏ bay được quãng đường dài hơn vệ tinh màu xanh là 201 km. Hỏi trong 1 phút, vệ tinh màu đỏ bay được quãng đường dài bao nhiêu mét?</a:t>
            </a:r>
            <a:endParaRPr kumimoji="0" lang="en-US" sz="3200" b="1" i="0" u="none" strike="noStrike" kern="0" cap="none" spc="0" normalizeH="0" baseline="0" noProof="0" dirty="0">
              <a:ln>
                <a:noFill/>
              </a:ln>
              <a:solidFill>
                <a:srgbClr val="D184B7">
                  <a:lumMod val="50000"/>
                </a:srgbClr>
              </a:solidFill>
              <a:effectLst/>
              <a:uLnTx/>
              <a:uFillTx/>
              <a:latin typeface="Cambria" panose="02040503050406030204" pitchFamily="18" charset="0"/>
              <a:ea typeface="+mn-ea"/>
              <a:cs typeface="+mn-cs"/>
            </a:endParaRPr>
          </a:p>
        </p:txBody>
      </p:sp>
      <p:pic>
        <p:nvPicPr>
          <p:cNvPr id="5" name="Picture 2" descr="Satellites: Facts (Science Trek: Idaho Public Television)">
            <a:extLst>
              <a:ext uri="{FF2B5EF4-FFF2-40B4-BE49-F238E27FC236}">
                <a16:creationId xmlns:a16="http://schemas.microsoft.com/office/drawing/2014/main" id="{69E451A8-2B15-EE80-3F7F-8407525995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87946" y="2955571"/>
            <a:ext cx="2261536" cy="2976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0F0F403-EB29-7A7E-9768-F0422DF52501}"/>
              </a:ext>
            </a:extLst>
          </p:cNvPr>
          <p:cNvPicPr>
            <a:picLocks noChangeAspect="1"/>
          </p:cNvPicPr>
          <p:nvPr/>
        </p:nvPicPr>
        <p:blipFill>
          <a:blip r:embed="rId4"/>
          <a:stretch>
            <a:fillRect/>
          </a:stretch>
        </p:blipFill>
        <p:spPr>
          <a:xfrm>
            <a:off x="-174747" y="367906"/>
            <a:ext cx="1812161" cy="1626694"/>
          </a:xfrm>
          <a:prstGeom prst="rect">
            <a:avLst/>
          </a:prstGeom>
        </p:spPr>
      </p:pic>
    </p:spTree>
    <p:extLst>
      <p:ext uri="{BB962C8B-B14F-4D97-AF65-F5344CB8AC3E}">
        <p14:creationId xmlns:p14="http://schemas.microsoft.com/office/powerpoint/2010/main" val="856365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398B1D4-1BA8-DA25-7D3B-0F615B10D12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CF32EB1-B951-DE1C-CDB0-7C7254CC5A16}"/>
              </a:ext>
            </a:extLst>
          </p:cNvPr>
          <p:cNvSpPr/>
          <p:nvPr/>
        </p:nvSpPr>
        <p:spPr>
          <a:xfrm>
            <a:off x="202019" y="287079"/>
            <a:ext cx="11780873" cy="631574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AB0C14E-B98D-7B79-A793-3CF890812FB3}"/>
              </a:ext>
            </a:extLst>
          </p:cNvPr>
          <p:cNvSpPr txBox="1"/>
          <p:nvPr/>
        </p:nvSpPr>
        <p:spPr>
          <a:xfrm>
            <a:off x="497643" y="427491"/>
            <a:ext cx="891523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912E0B"/>
                </a:solidFill>
                <a:effectLst/>
                <a:uLnTx/>
                <a:uFillTx/>
                <a:latin typeface="Cambria" panose="02040503050406030204" pitchFamily="18" charset="0"/>
                <a:ea typeface="思源黑体 CN"/>
                <a:cs typeface="Arial" panose="020B0604020202020204" pitchFamily="34" charset="0"/>
              </a:rPr>
              <a:t>Tóm</a:t>
            </a:r>
            <a:r>
              <a:rPr kumimoji="0" lang="en-US" sz="3600" b="1" i="0" u="sng" strike="noStrike" kern="1200" cap="none" spc="0" normalizeH="0" baseline="0" noProof="0" dirty="0">
                <a:ln>
                  <a:noFill/>
                </a:ln>
                <a:solidFill>
                  <a:srgbClr val="912E0B"/>
                </a:solidFill>
                <a:effectLst/>
                <a:uLnTx/>
                <a:uFillTx/>
                <a:latin typeface="Cambria" panose="02040503050406030204" pitchFamily="18" charset="0"/>
                <a:ea typeface="思源黑体 CN"/>
                <a:cs typeface="Arial" panose="020B0604020202020204" pitchFamily="34" charset="0"/>
              </a:rPr>
              <a:t> </a:t>
            </a:r>
            <a:r>
              <a:rPr kumimoji="0" lang="en-US" sz="3600" b="1" i="0" u="sng" strike="noStrike" kern="1200" cap="none" spc="0" normalizeH="0" baseline="0" noProof="0" dirty="0" err="1">
                <a:ln>
                  <a:noFill/>
                </a:ln>
                <a:solidFill>
                  <a:srgbClr val="912E0B"/>
                </a:solidFill>
                <a:effectLst/>
                <a:uLnTx/>
                <a:uFillTx/>
                <a:latin typeface="Cambria" panose="02040503050406030204" pitchFamily="18" charset="0"/>
                <a:ea typeface="思源黑体 CN"/>
                <a:cs typeface="Arial" panose="020B0604020202020204" pitchFamily="34" charset="0"/>
              </a:rPr>
              <a:t>tắt</a:t>
            </a:r>
            <a:endParaRPr kumimoji="0" lang="en-US" sz="3600" b="1" i="0" u="sng" strike="noStrike" kern="1200" cap="none" spc="0" normalizeH="0" baseline="0" noProof="0" dirty="0">
              <a:ln>
                <a:noFill/>
              </a:ln>
              <a:solidFill>
                <a:srgbClr val="912E0B"/>
              </a:solidFill>
              <a:effectLst/>
              <a:uLnTx/>
              <a:uFillTx/>
              <a:latin typeface="Cambria" panose="02040503050406030204" pitchFamily="18" charset="0"/>
              <a:ea typeface="思源黑体 CN"/>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912E0B"/>
                </a:solidFill>
                <a:effectLst/>
                <a:uLnTx/>
                <a:uFillTx/>
                <a:latin typeface="Cambria" panose="02040503050406030204" pitchFamily="18" charset="0"/>
                <a:ea typeface="思源黑体 CN"/>
                <a:cs typeface="Arial" panose="020B0604020202020204" pitchFamily="34" charset="0"/>
              </a:rPr>
              <a:t>Vệ</a:t>
            </a:r>
            <a:r>
              <a:rPr kumimoji="0" lang="en-US" sz="3600" b="1" i="0" u="none" strike="noStrike" kern="1200" cap="none" spc="0" normalizeH="0" baseline="0" noProof="0" dirty="0">
                <a:ln>
                  <a:noFill/>
                </a:ln>
                <a:solidFill>
                  <a:srgbClr val="912E0B"/>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912E0B"/>
                </a:solidFill>
                <a:effectLst/>
                <a:uLnTx/>
                <a:uFillTx/>
                <a:latin typeface="Cambria" panose="02040503050406030204" pitchFamily="18" charset="0"/>
                <a:ea typeface="思源黑体 CN"/>
                <a:cs typeface="Arial" panose="020B0604020202020204" pitchFamily="34" charset="0"/>
              </a:rPr>
              <a:t>tinh</a:t>
            </a:r>
            <a:r>
              <a:rPr kumimoji="0" lang="en-US" sz="3600" b="1" i="0" u="none" strike="noStrike" kern="1200" cap="none" spc="0" normalizeH="0" baseline="0" noProof="0" dirty="0">
                <a:ln>
                  <a:noFill/>
                </a:ln>
                <a:solidFill>
                  <a:srgbClr val="912E0B"/>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912E0B"/>
                </a:solidFill>
                <a:effectLst/>
                <a:uLnTx/>
                <a:uFillTx/>
                <a:latin typeface="Cambria" panose="02040503050406030204" pitchFamily="18" charset="0"/>
                <a:ea typeface="思源黑体 CN"/>
                <a:cs typeface="Arial" panose="020B0604020202020204" pitchFamily="34" charset="0"/>
              </a:rPr>
              <a:t>màu</a:t>
            </a:r>
            <a:r>
              <a:rPr kumimoji="0" lang="en-US" sz="3600" b="1" i="0" u="none" strike="noStrike" kern="1200" cap="none" spc="0" normalizeH="0" baseline="0" noProof="0" dirty="0">
                <a:ln>
                  <a:noFill/>
                </a:ln>
                <a:solidFill>
                  <a:srgbClr val="912E0B"/>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912E0B"/>
                </a:solidFill>
                <a:effectLst/>
                <a:uLnTx/>
                <a:uFillTx/>
                <a:latin typeface="Cambria" panose="02040503050406030204" pitchFamily="18" charset="0"/>
                <a:ea typeface="思源黑体 CN"/>
                <a:cs typeface="Arial" panose="020B0604020202020204" pitchFamily="34" charset="0"/>
              </a:rPr>
              <a:t>xanh</a:t>
            </a:r>
            <a:r>
              <a:rPr kumimoji="0" lang="en-US" sz="3600" b="1" i="0" u="none" strike="noStrike" kern="1200" cap="none" spc="0" normalizeH="0" baseline="0" noProof="0" dirty="0">
                <a:ln>
                  <a:noFill/>
                </a:ln>
                <a:solidFill>
                  <a:srgbClr val="912E0B"/>
                </a:solidFill>
                <a:effectLst/>
                <a:uLnTx/>
                <a:uFillTx/>
                <a:latin typeface="Cambria" panose="02040503050406030204" pitchFamily="18" charset="0"/>
                <a:ea typeface="思源黑体 CN"/>
                <a:cs typeface="Arial" panose="020B0604020202020204" pitchFamily="34" charset="0"/>
              </a:rPr>
              <a:t>:   474 000 </a:t>
            </a:r>
            <a:r>
              <a:rPr kumimoji="0" lang="en-US" sz="3600" b="1" i="1" u="none" strike="noStrike" kern="1200" cap="none" spc="0" normalizeH="0" baseline="0" noProof="0" dirty="0">
                <a:ln>
                  <a:noFill/>
                </a:ln>
                <a:solidFill>
                  <a:srgbClr val="912E0B"/>
                </a:solidFill>
                <a:effectLst/>
                <a:uLnTx/>
                <a:uFillTx/>
                <a:latin typeface="Cambria" panose="02040503050406030204" pitchFamily="18" charset="0"/>
                <a:ea typeface="思源黑体 CN"/>
                <a:cs typeface="Arial" panose="020B0604020202020204" pitchFamily="34" charset="0"/>
              </a:rPr>
              <a:t>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912E0B"/>
                </a:solidFill>
                <a:effectLst/>
                <a:uLnTx/>
                <a:uFillTx/>
                <a:latin typeface="Cambria" panose="02040503050406030204" pitchFamily="18" charset="0"/>
                <a:ea typeface="思源黑体 CN"/>
                <a:cs typeface="Arial" panose="020B0604020202020204" pitchFamily="34" charset="0"/>
              </a:rPr>
              <a:t>Vệ</a:t>
            </a:r>
            <a:r>
              <a:rPr kumimoji="0" lang="en-US" sz="3600" b="1" i="0" u="none" strike="noStrike" kern="1200" cap="none" spc="0" normalizeH="0" baseline="0" noProof="0" dirty="0">
                <a:ln>
                  <a:noFill/>
                </a:ln>
                <a:solidFill>
                  <a:srgbClr val="912E0B"/>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912E0B"/>
                </a:solidFill>
                <a:effectLst/>
                <a:uLnTx/>
                <a:uFillTx/>
                <a:latin typeface="Cambria" panose="02040503050406030204" pitchFamily="18" charset="0"/>
                <a:ea typeface="思源黑体 CN"/>
                <a:cs typeface="Arial" panose="020B0604020202020204" pitchFamily="34" charset="0"/>
              </a:rPr>
              <a:t>tinh</a:t>
            </a:r>
            <a:r>
              <a:rPr kumimoji="0" lang="en-US" sz="3600" b="1" i="0" u="none" strike="noStrike" kern="1200" cap="none" spc="0" normalizeH="0" baseline="0" noProof="0" dirty="0">
                <a:ln>
                  <a:noFill/>
                </a:ln>
                <a:solidFill>
                  <a:srgbClr val="912E0B"/>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912E0B"/>
                </a:solidFill>
                <a:effectLst/>
                <a:uLnTx/>
                <a:uFillTx/>
                <a:latin typeface="Cambria" panose="02040503050406030204" pitchFamily="18" charset="0"/>
                <a:ea typeface="思源黑体 CN"/>
                <a:cs typeface="Arial" panose="020B0604020202020204" pitchFamily="34" charset="0"/>
              </a:rPr>
              <a:t>màu</a:t>
            </a:r>
            <a:r>
              <a:rPr kumimoji="0" lang="en-US" sz="3600" b="1" i="0" u="none" strike="noStrike" kern="1200" cap="none" spc="0" normalizeH="0" baseline="0" noProof="0" dirty="0">
                <a:ln>
                  <a:noFill/>
                </a:ln>
                <a:solidFill>
                  <a:srgbClr val="912E0B"/>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912E0B"/>
                </a:solidFill>
                <a:effectLst/>
                <a:uLnTx/>
                <a:uFillTx/>
                <a:latin typeface="Cambria" panose="02040503050406030204" pitchFamily="18" charset="0"/>
                <a:ea typeface="思源黑体 CN"/>
                <a:cs typeface="Arial" panose="020B0604020202020204" pitchFamily="34" charset="0"/>
              </a:rPr>
              <a:t>đỏ</a:t>
            </a:r>
            <a:r>
              <a:rPr kumimoji="0" lang="en-US" sz="3600" b="1" i="0" u="none" strike="noStrike" kern="1200" cap="none" spc="0" normalizeH="0" baseline="0" noProof="0" dirty="0">
                <a:ln>
                  <a:noFill/>
                </a:ln>
                <a:solidFill>
                  <a:srgbClr val="912E0B"/>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912E0B"/>
                </a:solidFill>
                <a:effectLst/>
                <a:uLnTx/>
                <a:uFillTx/>
                <a:latin typeface="Cambria" panose="02040503050406030204" pitchFamily="18" charset="0"/>
                <a:ea typeface="思源黑体 CN"/>
                <a:cs typeface="Arial" panose="020B0604020202020204" pitchFamily="34" charset="0"/>
              </a:rPr>
              <a:t>dài</a:t>
            </a:r>
            <a:r>
              <a:rPr kumimoji="0" lang="en-US" sz="3600" b="1" i="0" u="none" strike="noStrike" kern="1200" cap="none" spc="0" normalizeH="0" baseline="0" noProof="0" dirty="0">
                <a:ln>
                  <a:noFill/>
                </a:ln>
                <a:solidFill>
                  <a:srgbClr val="912E0B"/>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912E0B"/>
                </a:solidFill>
                <a:effectLst/>
                <a:uLnTx/>
                <a:uFillTx/>
                <a:latin typeface="Cambria" panose="02040503050406030204" pitchFamily="18" charset="0"/>
                <a:ea typeface="思源黑体 CN"/>
                <a:cs typeface="Arial" panose="020B0604020202020204" pitchFamily="34" charset="0"/>
              </a:rPr>
              <a:t>hơn</a:t>
            </a:r>
            <a:r>
              <a:rPr kumimoji="0" lang="en-US" sz="3600" b="1" i="0" u="none" strike="noStrike" kern="1200" cap="none" spc="0" normalizeH="0" baseline="0" noProof="0" dirty="0">
                <a:ln>
                  <a:noFill/>
                </a:ln>
                <a:solidFill>
                  <a:srgbClr val="912E0B"/>
                </a:solidFill>
                <a:effectLst/>
                <a:uLnTx/>
                <a:uFillTx/>
                <a:latin typeface="Cambria" panose="02040503050406030204" pitchFamily="18" charset="0"/>
                <a:ea typeface="思源黑体 CN"/>
                <a:cs typeface="Arial" panose="020B0604020202020204" pitchFamily="34" charset="0"/>
              </a:rPr>
              <a:t> 201 </a:t>
            </a:r>
            <a:r>
              <a:rPr kumimoji="0" lang="en-US" sz="3600" b="1" i="1" u="none" strike="noStrike" kern="1200" cap="none" spc="0" normalizeH="0" baseline="0" noProof="0" dirty="0">
                <a:ln>
                  <a:noFill/>
                </a:ln>
                <a:solidFill>
                  <a:srgbClr val="912E0B"/>
                </a:solidFill>
                <a:effectLst/>
                <a:uLnTx/>
                <a:uFillTx/>
                <a:latin typeface="Cambria" panose="02040503050406030204" pitchFamily="18" charset="0"/>
                <a:ea typeface="思源黑体 CN"/>
                <a:cs typeface="Arial" panose="020B0604020202020204" pitchFamily="34" charset="0"/>
              </a:rPr>
              <a:t>km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912E0B"/>
                </a:solidFill>
                <a:effectLst/>
                <a:uLnTx/>
                <a:uFillTx/>
                <a:latin typeface="Cambria" panose="02040503050406030204" pitchFamily="18" charset="0"/>
                <a:ea typeface="思源黑体 CN"/>
                <a:cs typeface="Arial" panose="020B0604020202020204" pitchFamily="34" charset="0"/>
              </a:rPr>
              <a:t>Hỏi</a:t>
            </a:r>
            <a:r>
              <a:rPr kumimoji="0" lang="en-US" sz="3600" b="1" i="0" u="none" strike="noStrike" kern="1200" cap="none" spc="0" normalizeH="0" baseline="0" noProof="0" dirty="0">
                <a:ln>
                  <a:noFill/>
                </a:ln>
                <a:solidFill>
                  <a:srgbClr val="912E0B"/>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912E0B"/>
                </a:solidFill>
                <a:effectLst/>
                <a:uLnTx/>
                <a:uFillTx/>
                <a:latin typeface="Cambria" panose="02040503050406030204" pitchFamily="18" charset="0"/>
                <a:ea typeface="思源黑体 CN"/>
                <a:cs typeface="Arial" panose="020B0604020202020204" pitchFamily="34" charset="0"/>
              </a:rPr>
              <a:t>vệ</a:t>
            </a:r>
            <a:r>
              <a:rPr kumimoji="0" lang="en-US" sz="3600" b="1" i="0" u="none" strike="noStrike" kern="1200" cap="none" spc="0" normalizeH="0" baseline="0" noProof="0" dirty="0">
                <a:ln>
                  <a:noFill/>
                </a:ln>
                <a:solidFill>
                  <a:srgbClr val="912E0B"/>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912E0B"/>
                </a:solidFill>
                <a:effectLst/>
                <a:uLnTx/>
                <a:uFillTx/>
                <a:latin typeface="Cambria" panose="02040503050406030204" pitchFamily="18" charset="0"/>
                <a:ea typeface="思源黑体 CN"/>
                <a:cs typeface="Arial" panose="020B0604020202020204" pitchFamily="34" charset="0"/>
              </a:rPr>
              <a:t>tinh</a:t>
            </a:r>
            <a:r>
              <a:rPr kumimoji="0" lang="en-US" sz="3600" b="1" i="0" u="none" strike="noStrike" kern="1200" cap="none" spc="0" normalizeH="0" baseline="0" noProof="0" dirty="0">
                <a:ln>
                  <a:noFill/>
                </a:ln>
                <a:solidFill>
                  <a:srgbClr val="912E0B"/>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912E0B"/>
                </a:solidFill>
                <a:effectLst/>
                <a:uLnTx/>
                <a:uFillTx/>
                <a:latin typeface="Cambria" panose="02040503050406030204" pitchFamily="18" charset="0"/>
                <a:ea typeface="思源黑体 CN"/>
                <a:cs typeface="Arial" panose="020B0604020202020204" pitchFamily="34" charset="0"/>
              </a:rPr>
              <a:t>màu</a:t>
            </a:r>
            <a:r>
              <a:rPr kumimoji="0" lang="en-US" sz="3600" b="1" i="0" u="none" strike="noStrike" kern="1200" cap="none" spc="0" normalizeH="0" baseline="0" noProof="0" dirty="0">
                <a:ln>
                  <a:noFill/>
                </a:ln>
                <a:solidFill>
                  <a:srgbClr val="912E0B"/>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912E0B"/>
                </a:solidFill>
                <a:effectLst/>
                <a:uLnTx/>
                <a:uFillTx/>
                <a:latin typeface="Cambria" panose="02040503050406030204" pitchFamily="18" charset="0"/>
                <a:ea typeface="思源黑体 CN"/>
                <a:cs typeface="Arial" panose="020B0604020202020204" pitchFamily="34" charset="0"/>
              </a:rPr>
              <a:t>đỏ</a:t>
            </a:r>
            <a:r>
              <a:rPr kumimoji="0" lang="en-US" sz="3600" b="1" i="0" u="none" strike="noStrike" kern="1200" cap="none" spc="0" normalizeH="0" baseline="0" noProof="0" dirty="0">
                <a:ln>
                  <a:noFill/>
                </a:ln>
                <a:solidFill>
                  <a:srgbClr val="912E0B"/>
                </a:solidFill>
                <a:effectLst/>
                <a:uLnTx/>
                <a:uFillTx/>
                <a:latin typeface="Cambria" panose="02040503050406030204" pitchFamily="18" charset="0"/>
                <a:ea typeface="思源黑体 CN"/>
                <a:cs typeface="Arial" panose="020B0604020202020204" pitchFamily="34" charset="0"/>
              </a:rPr>
              <a:t> bay ......... </a:t>
            </a:r>
            <a:r>
              <a:rPr kumimoji="0" lang="en-US" sz="3600" b="1" i="1" u="none" strike="noStrike" kern="1200" cap="none" spc="0" normalizeH="0" baseline="0" noProof="0" dirty="0">
                <a:ln>
                  <a:noFill/>
                </a:ln>
                <a:solidFill>
                  <a:srgbClr val="912E0B"/>
                </a:solidFill>
                <a:effectLst/>
                <a:uLnTx/>
                <a:uFillTx/>
                <a:latin typeface="Cambria" panose="02040503050406030204" pitchFamily="18" charset="0"/>
                <a:ea typeface="思源黑体 CN"/>
                <a:cs typeface="Arial" panose="020B0604020202020204" pitchFamily="34" charset="0"/>
              </a:rPr>
              <a:t>m</a:t>
            </a:r>
            <a:r>
              <a:rPr kumimoji="0" lang="en-US" sz="3600" b="1" i="0" u="none" strike="noStrike" kern="1200" cap="none" spc="0" normalizeH="0" baseline="0" noProof="0" dirty="0">
                <a:ln>
                  <a:noFill/>
                </a:ln>
                <a:solidFill>
                  <a:srgbClr val="912E0B"/>
                </a:solidFill>
                <a:effectLst/>
                <a:uLnTx/>
                <a:uFillTx/>
                <a:latin typeface="Cambria" panose="02040503050406030204" pitchFamily="18" charset="0"/>
                <a:ea typeface="思源黑体 CN"/>
                <a:cs typeface="Arial" panose="020B0604020202020204" pitchFamily="34" charset="0"/>
              </a:rPr>
              <a:t>?</a:t>
            </a:r>
          </a:p>
        </p:txBody>
      </p:sp>
      <p:sp>
        <p:nvSpPr>
          <p:cNvPr id="7" name="TextBox 6">
            <a:extLst>
              <a:ext uri="{FF2B5EF4-FFF2-40B4-BE49-F238E27FC236}">
                <a16:creationId xmlns:a16="http://schemas.microsoft.com/office/drawing/2014/main" id="{AD0BAD3D-ED32-BD1C-AE5D-BAB6D3FDFBCD}"/>
              </a:ext>
            </a:extLst>
          </p:cNvPr>
          <p:cNvSpPr txBox="1"/>
          <p:nvPr/>
        </p:nvSpPr>
        <p:spPr>
          <a:xfrm>
            <a:off x="1282775" y="2924945"/>
            <a:ext cx="10786880"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FF0000"/>
                </a:solidFill>
                <a:effectLst/>
                <a:uLnTx/>
                <a:uFillTx/>
                <a:latin typeface="Cambria" panose="02040503050406030204" pitchFamily="18" charset="0"/>
                <a:ea typeface="思源黑体 CN"/>
                <a:cs typeface="Arial" panose="020B0604020202020204" pitchFamily="34" charset="0"/>
              </a:rPr>
              <a:t>Bài</a:t>
            </a:r>
            <a:r>
              <a:rPr kumimoji="0" lang="en-US" sz="3600" b="1" i="0" u="sng"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rPr>
              <a:t> </a:t>
            </a:r>
            <a:r>
              <a:rPr kumimoji="0" lang="en-US" sz="3600" b="1" i="0" u="sng" strike="noStrike" kern="1200" cap="none" spc="0" normalizeH="0" baseline="0" noProof="0" dirty="0" err="1">
                <a:ln>
                  <a:noFill/>
                </a:ln>
                <a:solidFill>
                  <a:srgbClr val="FF0000"/>
                </a:solidFill>
                <a:effectLst/>
                <a:uLnTx/>
                <a:uFillTx/>
                <a:latin typeface="Cambria" panose="02040503050406030204" pitchFamily="18" charset="0"/>
                <a:ea typeface="思源黑体 CN"/>
                <a:cs typeface="Arial" panose="020B0604020202020204" pitchFamily="34" charset="0"/>
              </a:rPr>
              <a:t>giải</a:t>
            </a:r>
            <a:endParaRPr kumimoji="0" lang="en-US" sz="3600" b="1" i="0" u="sng"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Arial" panose="020B0604020202020204" pitchFamily="34" charset="0"/>
              </a:rPr>
              <a:t>Đổi</a:t>
            </a:r>
            <a:r>
              <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rPr>
              <a:t> 201 km = 201 000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Arial" panose="020B0604020202020204" pitchFamily="34" charset="0"/>
              </a:rPr>
              <a:t>Trong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rPr>
              <a:t> 1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Arial" panose="020B0604020202020204" pitchFamily="34" charset="0"/>
              </a:rPr>
              <a:t>phút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Arial" panose="020B0604020202020204" pitchFamily="34" charset="0"/>
              </a:rPr>
              <a:t>vệ</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Arial" panose="020B0604020202020204" pitchFamily="34" charset="0"/>
              </a:rPr>
              <a:t>tinh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Arial" panose="020B0604020202020204" pitchFamily="34" charset="0"/>
              </a:rPr>
              <a:t>màu</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Arial" panose="020B0604020202020204" pitchFamily="34" charset="0"/>
              </a:rPr>
              <a:t>đỏ</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rPr>
              <a:t> bay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Arial" panose="020B0604020202020204" pitchFamily="34" charset="0"/>
              </a:rPr>
              <a:t>được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Arial" panose="020B0604020202020204" pitchFamily="34" charset="0"/>
              </a:rPr>
              <a:t>quãng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Arial" panose="020B0604020202020204" pitchFamily="34" charset="0"/>
              </a:rPr>
              <a:t>đường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Arial" panose="020B0604020202020204" pitchFamily="34" charset="0"/>
              </a:rPr>
              <a:t>dài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Arial" panose="020B0604020202020204" pitchFamily="34" charset="0"/>
              </a:rPr>
              <a:t>là</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rPr>
              <a:t>474 000 + 201 000 = 675 000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err="1">
                <a:ln>
                  <a:noFill/>
                </a:ln>
                <a:solidFill>
                  <a:srgbClr val="FF0000"/>
                </a:solidFill>
                <a:effectLst/>
                <a:uLnTx/>
                <a:uFillTx/>
                <a:latin typeface="Cambria" panose="02040503050406030204" pitchFamily="18" charset="0"/>
                <a:ea typeface="思源黑体 CN"/>
                <a:cs typeface="Arial" panose="020B0604020202020204" pitchFamily="34" charset="0"/>
              </a:rPr>
              <a:t>Đáp</a:t>
            </a:r>
            <a:r>
              <a:rPr kumimoji="0" lang="en-US" sz="3600" b="1" i="1" u="sng"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rPr>
              <a:t> </a:t>
            </a:r>
            <a:r>
              <a:rPr kumimoji="0" lang="en-US" sz="3600" b="1" i="1" u="sng" strike="noStrike" kern="1200" cap="none" spc="0" normalizeH="0" baseline="0" noProof="0" dirty="0" err="1">
                <a:ln>
                  <a:noFill/>
                </a:ln>
                <a:solidFill>
                  <a:srgbClr val="FF0000"/>
                </a:solidFill>
                <a:effectLst/>
                <a:uLnTx/>
                <a:uFillTx/>
                <a:latin typeface="Cambria" panose="02040503050406030204" pitchFamily="18" charset="0"/>
                <a:ea typeface="思源黑体 CN"/>
                <a:cs typeface="Arial" panose="020B0604020202020204" pitchFamily="34" charset="0"/>
              </a:rPr>
              <a:t>số</a:t>
            </a:r>
            <a:r>
              <a:rPr kumimoji="0" lang="en-US" sz="3600" b="1" i="1" u="sng"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rPr>
              <a:t>:</a:t>
            </a:r>
            <a:r>
              <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rPr>
              <a:t> </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rPr>
              <a:t>675 000 m</a:t>
            </a:r>
          </a:p>
        </p:txBody>
      </p:sp>
    </p:spTree>
    <p:extLst>
      <p:ext uri="{BB962C8B-B14F-4D97-AF65-F5344CB8AC3E}">
        <p14:creationId xmlns:p14="http://schemas.microsoft.com/office/powerpoint/2010/main" val="2510043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443;p64">
              <a:extLst>
                <a:ext uri="{FF2B5EF4-FFF2-40B4-BE49-F238E27FC236}">
                  <a16:creationId xmlns:a16="http://schemas.microsoft.com/office/drawing/2014/main"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444;p64">
              <a:extLst>
                <a:ext uri="{FF2B5EF4-FFF2-40B4-BE49-F238E27FC236}">
                  <a16:creationId xmlns:a16="http://schemas.microsoft.com/office/drawing/2014/main"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445;p64">
              <a:extLst>
                <a:ext uri="{FF2B5EF4-FFF2-40B4-BE49-F238E27FC236}">
                  <a16:creationId xmlns:a16="http://schemas.microsoft.com/office/drawing/2014/main"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446;p64">
              <a:extLst>
                <a:ext uri="{FF2B5EF4-FFF2-40B4-BE49-F238E27FC236}">
                  <a16:creationId xmlns:a16="http://schemas.microsoft.com/office/drawing/2014/main"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447;p64">
              <a:extLst>
                <a:ext uri="{FF2B5EF4-FFF2-40B4-BE49-F238E27FC236}">
                  <a16:creationId xmlns:a16="http://schemas.microsoft.com/office/drawing/2014/main"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448;p64">
              <a:extLst>
                <a:ext uri="{FF2B5EF4-FFF2-40B4-BE49-F238E27FC236}">
                  <a16:creationId xmlns:a16="http://schemas.microsoft.com/office/drawing/2014/main"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449;p64">
              <a:extLst>
                <a:ext uri="{FF2B5EF4-FFF2-40B4-BE49-F238E27FC236}">
                  <a16:creationId xmlns:a16="http://schemas.microsoft.com/office/drawing/2014/main"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450;p64">
              <a:extLst>
                <a:ext uri="{FF2B5EF4-FFF2-40B4-BE49-F238E27FC236}">
                  <a16:creationId xmlns:a16="http://schemas.microsoft.com/office/drawing/2014/main"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451;p64">
              <a:extLst>
                <a:ext uri="{FF2B5EF4-FFF2-40B4-BE49-F238E27FC236}">
                  <a16:creationId xmlns:a16="http://schemas.microsoft.com/office/drawing/2014/main"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452;p64">
              <a:extLst>
                <a:ext uri="{FF2B5EF4-FFF2-40B4-BE49-F238E27FC236}">
                  <a16:creationId xmlns:a16="http://schemas.microsoft.com/office/drawing/2014/main"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453;p64">
              <a:extLst>
                <a:ext uri="{FF2B5EF4-FFF2-40B4-BE49-F238E27FC236}">
                  <a16:creationId xmlns:a16="http://schemas.microsoft.com/office/drawing/2014/main"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454;p64">
              <a:extLst>
                <a:ext uri="{FF2B5EF4-FFF2-40B4-BE49-F238E27FC236}">
                  <a16:creationId xmlns:a16="http://schemas.microsoft.com/office/drawing/2014/main"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455;p64">
              <a:extLst>
                <a:ext uri="{FF2B5EF4-FFF2-40B4-BE49-F238E27FC236}">
                  <a16:creationId xmlns:a16="http://schemas.microsoft.com/office/drawing/2014/main"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456;p64">
              <a:extLst>
                <a:ext uri="{FF2B5EF4-FFF2-40B4-BE49-F238E27FC236}">
                  <a16:creationId xmlns:a16="http://schemas.microsoft.com/office/drawing/2014/main"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457;p64">
              <a:extLst>
                <a:ext uri="{FF2B5EF4-FFF2-40B4-BE49-F238E27FC236}">
                  <a16:creationId xmlns:a16="http://schemas.microsoft.com/office/drawing/2014/main"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458;p64">
              <a:extLst>
                <a:ext uri="{FF2B5EF4-FFF2-40B4-BE49-F238E27FC236}">
                  <a16:creationId xmlns:a16="http://schemas.microsoft.com/office/drawing/2014/main"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459;p64">
              <a:extLst>
                <a:ext uri="{FF2B5EF4-FFF2-40B4-BE49-F238E27FC236}">
                  <a16:creationId xmlns:a16="http://schemas.microsoft.com/office/drawing/2014/main"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460;p64">
              <a:extLst>
                <a:ext uri="{FF2B5EF4-FFF2-40B4-BE49-F238E27FC236}">
                  <a16:creationId xmlns:a16="http://schemas.microsoft.com/office/drawing/2014/main"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461;p64">
              <a:extLst>
                <a:ext uri="{FF2B5EF4-FFF2-40B4-BE49-F238E27FC236}">
                  <a16:creationId xmlns:a16="http://schemas.microsoft.com/office/drawing/2014/main"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462;p64">
              <a:extLst>
                <a:ext uri="{FF2B5EF4-FFF2-40B4-BE49-F238E27FC236}">
                  <a16:creationId xmlns:a16="http://schemas.microsoft.com/office/drawing/2014/main"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463;p64">
              <a:extLst>
                <a:ext uri="{FF2B5EF4-FFF2-40B4-BE49-F238E27FC236}">
                  <a16:creationId xmlns:a16="http://schemas.microsoft.com/office/drawing/2014/main"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464;p64">
              <a:extLst>
                <a:ext uri="{FF2B5EF4-FFF2-40B4-BE49-F238E27FC236}">
                  <a16:creationId xmlns:a16="http://schemas.microsoft.com/office/drawing/2014/main"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465;p64">
              <a:extLst>
                <a:ext uri="{FF2B5EF4-FFF2-40B4-BE49-F238E27FC236}">
                  <a16:creationId xmlns:a16="http://schemas.microsoft.com/office/drawing/2014/main"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466;p64">
              <a:extLst>
                <a:ext uri="{FF2B5EF4-FFF2-40B4-BE49-F238E27FC236}">
                  <a16:creationId xmlns:a16="http://schemas.microsoft.com/office/drawing/2014/main"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467;p64">
              <a:extLst>
                <a:ext uri="{FF2B5EF4-FFF2-40B4-BE49-F238E27FC236}">
                  <a16:creationId xmlns:a16="http://schemas.microsoft.com/office/drawing/2014/main"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468;p64">
              <a:extLst>
                <a:ext uri="{FF2B5EF4-FFF2-40B4-BE49-F238E27FC236}">
                  <a16:creationId xmlns:a16="http://schemas.microsoft.com/office/drawing/2014/main"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469;p64">
              <a:extLst>
                <a:ext uri="{FF2B5EF4-FFF2-40B4-BE49-F238E27FC236}">
                  <a16:creationId xmlns:a16="http://schemas.microsoft.com/office/drawing/2014/main"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470;p64">
              <a:extLst>
                <a:ext uri="{FF2B5EF4-FFF2-40B4-BE49-F238E27FC236}">
                  <a16:creationId xmlns:a16="http://schemas.microsoft.com/office/drawing/2014/main"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471;p64">
              <a:extLst>
                <a:ext uri="{FF2B5EF4-FFF2-40B4-BE49-F238E27FC236}">
                  <a16:creationId xmlns:a16="http://schemas.microsoft.com/office/drawing/2014/main"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472;p64">
              <a:extLst>
                <a:ext uri="{FF2B5EF4-FFF2-40B4-BE49-F238E27FC236}">
                  <a16:creationId xmlns:a16="http://schemas.microsoft.com/office/drawing/2014/main"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473;p64">
              <a:extLst>
                <a:ext uri="{FF2B5EF4-FFF2-40B4-BE49-F238E27FC236}">
                  <a16:creationId xmlns:a16="http://schemas.microsoft.com/office/drawing/2014/main"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474;p64">
              <a:extLst>
                <a:ext uri="{FF2B5EF4-FFF2-40B4-BE49-F238E27FC236}">
                  <a16:creationId xmlns:a16="http://schemas.microsoft.com/office/drawing/2014/main"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475;p64">
              <a:extLst>
                <a:ext uri="{FF2B5EF4-FFF2-40B4-BE49-F238E27FC236}">
                  <a16:creationId xmlns:a16="http://schemas.microsoft.com/office/drawing/2014/main"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476;p64">
              <a:extLst>
                <a:ext uri="{FF2B5EF4-FFF2-40B4-BE49-F238E27FC236}">
                  <a16:creationId xmlns:a16="http://schemas.microsoft.com/office/drawing/2014/main"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477;p64">
              <a:extLst>
                <a:ext uri="{FF2B5EF4-FFF2-40B4-BE49-F238E27FC236}">
                  <a16:creationId xmlns:a16="http://schemas.microsoft.com/office/drawing/2014/main"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478;p64">
              <a:extLst>
                <a:ext uri="{FF2B5EF4-FFF2-40B4-BE49-F238E27FC236}">
                  <a16:creationId xmlns:a16="http://schemas.microsoft.com/office/drawing/2014/main"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479;p64">
              <a:extLst>
                <a:ext uri="{FF2B5EF4-FFF2-40B4-BE49-F238E27FC236}">
                  <a16:creationId xmlns:a16="http://schemas.microsoft.com/office/drawing/2014/main"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480;p64">
              <a:extLst>
                <a:ext uri="{FF2B5EF4-FFF2-40B4-BE49-F238E27FC236}">
                  <a16:creationId xmlns:a16="http://schemas.microsoft.com/office/drawing/2014/main"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481;p64">
              <a:extLst>
                <a:ext uri="{FF2B5EF4-FFF2-40B4-BE49-F238E27FC236}">
                  <a16:creationId xmlns:a16="http://schemas.microsoft.com/office/drawing/2014/main"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482;p64">
              <a:extLst>
                <a:ext uri="{FF2B5EF4-FFF2-40B4-BE49-F238E27FC236}">
                  <a16:creationId xmlns:a16="http://schemas.microsoft.com/office/drawing/2014/main"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483;p64">
              <a:extLst>
                <a:ext uri="{FF2B5EF4-FFF2-40B4-BE49-F238E27FC236}">
                  <a16:creationId xmlns:a16="http://schemas.microsoft.com/office/drawing/2014/main"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2484;p64">
              <a:extLst>
                <a:ext uri="{FF2B5EF4-FFF2-40B4-BE49-F238E27FC236}">
                  <a16:creationId xmlns:a16="http://schemas.microsoft.com/office/drawing/2014/main"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485;p64">
              <a:extLst>
                <a:ext uri="{FF2B5EF4-FFF2-40B4-BE49-F238E27FC236}">
                  <a16:creationId xmlns:a16="http://schemas.microsoft.com/office/drawing/2014/main"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486;p64">
              <a:extLst>
                <a:ext uri="{FF2B5EF4-FFF2-40B4-BE49-F238E27FC236}">
                  <a16:creationId xmlns:a16="http://schemas.microsoft.com/office/drawing/2014/main"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487;p64">
              <a:extLst>
                <a:ext uri="{FF2B5EF4-FFF2-40B4-BE49-F238E27FC236}">
                  <a16:creationId xmlns:a16="http://schemas.microsoft.com/office/drawing/2014/main"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488;p64">
              <a:extLst>
                <a:ext uri="{FF2B5EF4-FFF2-40B4-BE49-F238E27FC236}">
                  <a16:creationId xmlns:a16="http://schemas.microsoft.com/office/drawing/2014/main"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489;p64">
              <a:extLst>
                <a:ext uri="{FF2B5EF4-FFF2-40B4-BE49-F238E27FC236}">
                  <a16:creationId xmlns:a16="http://schemas.microsoft.com/office/drawing/2014/main"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490;p64">
              <a:extLst>
                <a:ext uri="{FF2B5EF4-FFF2-40B4-BE49-F238E27FC236}">
                  <a16:creationId xmlns:a16="http://schemas.microsoft.com/office/drawing/2014/main"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491;p64">
              <a:extLst>
                <a:ext uri="{FF2B5EF4-FFF2-40B4-BE49-F238E27FC236}">
                  <a16:creationId xmlns:a16="http://schemas.microsoft.com/office/drawing/2014/main"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492;p64">
              <a:extLst>
                <a:ext uri="{FF2B5EF4-FFF2-40B4-BE49-F238E27FC236}">
                  <a16:creationId xmlns:a16="http://schemas.microsoft.com/office/drawing/2014/main"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493;p64">
              <a:extLst>
                <a:ext uri="{FF2B5EF4-FFF2-40B4-BE49-F238E27FC236}">
                  <a16:creationId xmlns:a16="http://schemas.microsoft.com/office/drawing/2014/main"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494;p64">
              <a:extLst>
                <a:ext uri="{FF2B5EF4-FFF2-40B4-BE49-F238E27FC236}">
                  <a16:creationId xmlns:a16="http://schemas.microsoft.com/office/drawing/2014/main"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495;p64">
              <a:extLst>
                <a:ext uri="{FF2B5EF4-FFF2-40B4-BE49-F238E27FC236}">
                  <a16:creationId xmlns:a16="http://schemas.microsoft.com/office/drawing/2014/main"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496;p64">
              <a:extLst>
                <a:ext uri="{FF2B5EF4-FFF2-40B4-BE49-F238E27FC236}">
                  <a16:creationId xmlns:a16="http://schemas.microsoft.com/office/drawing/2014/main"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497;p64">
              <a:extLst>
                <a:ext uri="{FF2B5EF4-FFF2-40B4-BE49-F238E27FC236}">
                  <a16:creationId xmlns:a16="http://schemas.microsoft.com/office/drawing/2014/main"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498;p64">
              <a:extLst>
                <a:ext uri="{FF2B5EF4-FFF2-40B4-BE49-F238E27FC236}">
                  <a16:creationId xmlns:a16="http://schemas.microsoft.com/office/drawing/2014/main"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5" name="Google Shape;2499;p64">
              <a:extLst>
                <a:ext uri="{FF2B5EF4-FFF2-40B4-BE49-F238E27FC236}">
                  <a16:creationId xmlns:a16="http://schemas.microsoft.com/office/drawing/2014/main"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2501;p64">
                <a:extLst>
                  <a:ext uri="{FF2B5EF4-FFF2-40B4-BE49-F238E27FC236}">
                    <a16:creationId xmlns:a16="http://schemas.microsoft.com/office/drawing/2014/main"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2502;p64">
                <a:extLst>
                  <a:ext uri="{FF2B5EF4-FFF2-40B4-BE49-F238E27FC236}">
                    <a16:creationId xmlns:a16="http://schemas.microsoft.com/office/drawing/2014/main"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2503;p64">
                <a:extLst>
                  <a:ext uri="{FF2B5EF4-FFF2-40B4-BE49-F238E27FC236}">
                    <a16:creationId xmlns:a16="http://schemas.microsoft.com/office/drawing/2014/main"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2504;p64">
                <a:extLst>
                  <a:ext uri="{FF2B5EF4-FFF2-40B4-BE49-F238E27FC236}">
                    <a16:creationId xmlns:a16="http://schemas.microsoft.com/office/drawing/2014/main"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2505;p64">
                <a:extLst>
                  <a:ext uri="{FF2B5EF4-FFF2-40B4-BE49-F238E27FC236}">
                    <a16:creationId xmlns:a16="http://schemas.microsoft.com/office/drawing/2014/main"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2506;p64">
                <a:extLst>
                  <a:ext uri="{FF2B5EF4-FFF2-40B4-BE49-F238E27FC236}">
                    <a16:creationId xmlns:a16="http://schemas.microsoft.com/office/drawing/2014/main"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2507;p64">
                <a:extLst>
                  <a:ext uri="{FF2B5EF4-FFF2-40B4-BE49-F238E27FC236}">
                    <a16:creationId xmlns:a16="http://schemas.microsoft.com/office/drawing/2014/main"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2508;p64">
                <a:extLst>
                  <a:ext uri="{FF2B5EF4-FFF2-40B4-BE49-F238E27FC236}">
                    <a16:creationId xmlns:a16="http://schemas.microsoft.com/office/drawing/2014/main"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2509;p64">
                <a:extLst>
                  <a:ext uri="{FF2B5EF4-FFF2-40B4-BE49-F238E27FC236}">
                    <a16:creationId xmlns:a16="http://schemas.microsoft.com/office/drawing/2014/main"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2510;p64">
                <a:extLst>
                  <a:ext uri="{FF2B5EF4-FFF2-40B4-BE49-F238E27FC236}">
                    <a16:creationId xmlns:a16="http://schemas.microsoft.com/office/drawing/2014/main"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2511;p64">
                <a:extLst>
                  <a:ext uri="{FF2B5EF4-FFF2-40B4-BE49-F238E27FC236}">
                    <a16:creationId xmlns:a16="http://schemas.microsoft.com/office/drawing/2014/main"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2512;p64">
                <a:extLst>
                  <a:ext uri="{FF2B5EF4-FFF2-40B4-BE49-F238E27FC236}">
                    <a16:creationId xmlns:a16="http://schemas.microsoft.com/office/drawing/2014/main"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2513;p64">
                <a:extLst>
                  <a:ext uri="{FF2B5EF4-FFF2-40B4-BE49-F238E27FC236}">
                    <a16:creationId xmlns:a16="http://schemas.microsoft.com/office/drawing/2014/main"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2514;p64">
                <a:extLst>
                  <a:ext uri="{FF2B5EF4-FFF2-40B4-BE49-F238E27FC236}">
                    <a16:creationId xmlns:a16="http://schemas.microsoft.com/office/drawing/2014/main"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2515;p64">
                <a:extLst>
                  <a:ext uri="{FF2B5EF4-FFF2-40B4-BE49-F238E27FC236}">
                    <a16:creationId xmlns:a16="http://schemas.microsoft.com/office/drawing/2014/main"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2516;p64">
                <a:extLst>
                  <a:ext uri="{FF2B5EF4-FFF2-40B4-BE49-F238E27FC236}">
                    <a16:creationId xmlns:a16="http://schemas.microsoft.com/office/drawing/2014/main"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2517;p64">
                <a:extLst>
                  <a:ext uri="{FF2B5EF4-FFF2-40B4-BE49-F238E27FC236}">
                    <a16:creationId xmlns:a16="http://schemas.microsoft.com/office/drawing/2014/main"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2518;p64">
                <a:extLst>
                  <a:ext uri="{FF2B5EF4-FFF2-40B4-BE49-F238E27FC236}">
                    <a16:creationId xmlns:a16="http://schemas.microsoft.com/office/drawing/2014/main"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2519;p64">
                <a:extLst>
                  <a:ext uri="{FF2B5EF4-FFF2-40B4-BE49-F238E27FC236}">
                    <a16:creationId xmlns:a16="http://schemas.microsoft.com/office/drawing/2014/main"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520;p64">
                <a:extLst>
                  <a:ext uri="{FF2B5EF4-FFF2-40B4-BE49-F238E27FC236}">
                    <a16:creationId xmlns:a16="http://schemas.microsoft.com/office/drawing/2014/main"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521;p64">
                <a:extLst>
                  <a:ext uri="{FF2B5EF4-FFF2-40B4-BE49-F238E27FC236}">
                    <a16:creationId xmlns:a16="http://schemas.microsoft.com/office/drawing/2014/main"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522;p64">
                <a:extLst>
                  <a:ext uri="{FF2B5EF4-FFF2-40B4-BE49-F238E27FC236}">
                    <a16:creationId xmlns:a16="http://schemas.microsoft.com/office/drawing/2014/main"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523;p64">
                <a:extLst>
                  <a:ext uri="{FF2B5EF4-FFF2-40B4-BE49-F238E27FC236}">
                    <a16:creationId xmlns:a16="http://schemas.microsoft.com/office/drawing/2014/main"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524;p64">
                <a:extLst>
                  <a:ext uri="{FF2B5EF4-FFF2-40B4-BE49-F238E27FC236}">
                    <a16:creationId xmlns:a16="http://schemas.microsoft.com/office/drawing/2014/main"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525;p64">
                <a:extLst>
                  <a:ext uri="{FF2B5EF4-FFF2-40B4-BE49-F238E27FC236}">
                    <a16:creationId xmlns:a16="http://schemas.microsoft.com/office/drawing/2014/main"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526;p64">
                <a:extLst>
                  <a:ext uri="{FF2B5EF4-FFF2-40B4-BE49-F238E27FC236}">
                    <a16:creationId xmlns:a16="http://schemas.microsoft.com/office/drawing/2014/main"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527;p64">
                <a:extLst>
                  <a:ext uri="{FF2B5EF4-FFF2-40B4-BE49-F238E27FC236}">
                    <a16:creationId xmlns:a16="http://schemas.microsoft.com/office/drawing/2014/main"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528;p64">
                <a:extLst>
                  <a:ext uri="{FF2B5EF4-FFF2-40B4-BE49-F238E27FC236}">
                    <a16:creationId xmlns:a16="http://schemas.microsoft.com/office/drawing/2014/main"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2529;p64">
                <a:extLst>
                  <a:ext uri="{FF2B5EF4-FFF2-40B4-BE49-F238E27FC236}">
                    <a16:creationId xmlns:a16="http://schemas.microsoft.com/office/drawing/2014/main"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2530;p64">
                <a:extLst>
                  <a:ext uri="{FF2B5EF4-FFF2-40B4-BE49-F238E27FC236}">
                    <a16:creationId xmlns:a16="http://schemas.microsoft.com/office/drawing/2014/main"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531;p64">
                <a:extLst>
                  <a:ext uri="{FF2B5EF4-FFF2-40B4-BE49-F238E27FC236}">
                    <a16:creationId xmlns:a16="http://schemas.microsoft.com/office/drawing/2014/main"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532;p64">
                <a:extLst>
                  <a:ext uri="{FF2B5EF4-FFF2-40B4-BE49-F238E27FC236}">
                    <a16:creationId xmlns:a16="http://schemas.microsoft.com/office/drawing/2014/main"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533;p64">
                <a:extLst>
                  <a:ext uri="{FF2B5EF4-FFF2-40B4-BE49-F238E27FC236}">
                    <a16:creationId xmlns:a16="http://schemas.microsoft.com/office/drawing/2014/main"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534;p64">
                <a:extLst>
                  <a:ext uri="{FF2B5EF4-FFF2-40B4-BE49-F238E27FC236}">
                    <a16:creationId xmlns:a16="http://schemas.microsoft.com/office/drawing/2014/main"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535;p64">
                <a:extLst>
                  <a:ext uri="{FF2B5EF4-FFF2-40B4-BE49-F238E27FC236}">
                    <a16:creationId xmlns:a16="http://schemas.microsoft.com/office/drawing/2014/main"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2536;p64">
                <a:extLst>
                  <a:ext uri="{FF2B5EF4-FFF2-40B4-BE49-F238E27FC236}">
                    <a16:creationId xmlns:a16="http://schemas.microsoft.com/office/drawing/2014/main"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2537;p64">
                <a:extLst>
                  <a:ext uri="{FF2B5EF4-FFF2-40B4-BE49-F238E27FC236}">
                    <a16:creationId xmlns:a16="http://schemas.microsoft.com/office/drawing/2014/main"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2538;p64">
                <a:extLst>
                  <a:ext uri="{FF2B5EF4-FFF2-40B4-BE49-F238E27FC236}">
                    <a16:creationId xmlns:a16="http://schemas.microsoft.com/office/drawing/2014/main"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2539;p64">
                <a:extLst>
                  <a:ext uri="{FF2B5EF4-FFF2-40B4-BE49-F238E27FC236}">
                    <a16:creationId xmlns:a16="http://schemas.microsoft.com/office/drawing/2014/main"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2540;p64">
                <a:extLst>
                  <a:ext uri="{FF2B5EF4-FFF2-40B4-BE49-F238E27FC236}">
                    <a16:creationId xmlns:a16="http://schemas.microsoft.com/office/drawing/2014/main"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2541;p64">
                <a:extLst>
                  <a:ext uri="{FF2B5EF4-FFF2-40B4-BE49-F238E27FC236}">
                    <a16:creationId xmlns:a16="http://schemas.microsoft.com/office/drawing/2014/main"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2542;p64">
                <a:extLst>
                  <a:ext uri="{FF2B5EF4-FFF2-40B4-BE49-F238E27FC236}">
                    <a16:creationId xmlns:a16="http://schemas.microsoft.com/office/drawing/2014/main"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2543;p64">
                <a:extLst>
                  <a:ext uri="{FF2B5EF4-FFF2-40B4-BE49-F238E27FC236}">
                    <a16:creationId xmlns:a16="http://schemas.microsoft.com/office/drawing/2014/main"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2544;p64">
                <a:extLst>
                  <a:ext uri="{FF2B5EF4-FFF2-40B4-BE49-F238E27FC236}">
                    <a16:creationId xmlns:a16="http://schemas.microsoft.com/office/drawing/2014/main"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2545;p64">
                <a:extLst>
                  <a:ext uri="{FF2B5EF4-FFF2-40B4-BE49-F238E27FC236}">
                    <a16:creationId xmlns:a16="http://schemas.microsoft.com/office/drawing/2014/main"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2546;p64">
                <a:extLst>
                  <a:ext uri="{FF2B5EF4-FFF2-40B4-BE49-F238E27FC236}">
                    <a16:creationId xmlns:a16="http://schemas.microsoft.com/office/drawing/2014/main"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2547;p64">
                <a:extLst>
                  <a:ext uri="{FF2B5EF4-FFF2-40B4-BE49-F238E27FC236}">
                    <a16:creationId xmlns:a16="http://schemas.microsoft.com/office/drawing/2014/main"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2548;p64">
                <a:extLst>
                  <a:ext uri="{FF2B5EF4-FFF2-40B4-BE49-F238E27FC236}">
                    <a16:creationId xmlns:a16="http://schemas.microsoft.com/office/drawing/2014/main"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2549;p64">
                <a:extLst>
                  <a:ext uri="{FF2B5EF4-FFF2-40B4-BE49-F238E27FC236}">
                    <a16:creationId xmlns:a16="http://schemas.microsoft.com/office/drawing/2014/main"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2550;p64">
                <a:extLst>
                  <a:ext uri="{FF2B5EF4-FFF2-40B4-BE49-F238E27FC236}">
                    <a16:creationId xmlns:a16="http://schemas.microsoft.com/office/drawing/2014/main"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2551;p64">
                <a:extLst>
                  <a:ext uri="{FF2B5EF4-FFF2-40B4-BE49-F238E27FC236}">
                    <a16:creationId xmlns:a16="http://schemas.microsoft.com/office/drawing/2014/main"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2552;p64">
                <a:extLst>
                  <a:ext uri="{FF2B5EF4-FFF2-40B4-BE49-F238E27FC236}">
                    <a16:creationId xmlns:a16="http://schemas.microsoft.com/office/drawing/2014/main"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2553;p64">
                <a:extLst>
                  <a:ext uri="{FF2B5EF4-FFF2-40B4-BE49-F238E27FC236}">
                    <a16:creationId xmlns:a16="http://schemas.microsoft.com/office/drawing/2014/main"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554;p64">
                <a:extLst>
                  <a:ext uri="{FF2B5EF4-FFF2-40B4-BE49-F238E27FC236}">
                    <a16:creationId xmlns:a16="http://schemas.microsoft.com/office/drawing/2014/main"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555;p64">
                <a:extLst>
                  <a:ext uri="{FF2B5EF4-FFF2-40B4-BE49-F238E27FC236}">
                    <a16:creationId xmlns:a16="http://schemas.microsoft.com/office/drawing/2014/main"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556;p64">
                <a:extLst>
                  <a:ext uri="{FF2B5EF4-FFF2-40B4-BE49-F238E27FC236}">
                    <a16:creationId xmlns:a16="http://schemas.microsoft.com/office/drawing/2014/main"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557;p64">
                <a:extLst>
                  <a:ext uri="{FF2B5EF4-FFF2-40B4-BE49-F238E27FC236}">
                    <a16:creationId xmlns:a16="http://schemas.microsoft.com/office/drawing/2014/main"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558;p64">
                <a:extLst>
                  <a:ext uri="{FF2B5EF4-FFF2-40B4-BE49-F238E27FC236}">
                    <a16:creationId xmlns:a16="http://schemas.microsoft.com/office/drawing/2014/main"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559;p64">
                <a:extLst>
                  <a:ext uri="{FF2B5EF4-FFF2-40B4-BE49-F238E27FC236}">
                    <a16:creationId xmlns:a16="http://schemas.microsoft.com/office/drawing/2014/main"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560;p64">
                <a:extLst>
                  <a:ext uri="{FF2B5EF4-FFF2-40B4-BE49-F238E27FC236}">
                    <a16:creationId xmlns:a16="http://schemas.microsoft.com/office/drawing/2014/main"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561;p64">
                <a:extLst>
                  <a:ext uri="{FF2B5EF4-FFF2-40B4-BE49-F238E27FC236}">
                    <a16:creationId xmlns:a16="http://schemas.microsoft.com/office/drawing/2014/main"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562;p64">
                <a:extLst>
                  <a:ext uri="{FF2B5EF4-FFF2-40B4-BE49-F238E27FC236}">
                    <a16:creationId xmlns:a16="http://schemas.microsoft.com/office/drawing/2014/main"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563;p64">
                <a:extLst>
                  <a:ext uri="{FF2B5EF4-FFF2-40B4-BE49-F238E27FC236}">
                    <a16:creationId xmlns:a16="http://schemas.microsoft.com/office/drawing/2014/main"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564;p64">
                <a:extLst>
                  <a:ext uri="{FF2B5EF4-FFF2-40B4-BE49-F238E27FC236}">
                    <a16:creationId xmlns:a16="http://schemas.microsoft.com/office/drawing/2014/main"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565;p64">
                <a:extLst>
                  <a:ext uri="{FF2B5EF4-FFF2-40B4-BE49-F238E27FC236}">
                    <a16:creationId xmlns:a16="http://schemas.microsoft.com/office/drawing/2014/main"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566;p64">
                <a:extLst>
                  <a:ext uri="{FF2B5EF4-FFF2-40B4-BE49-F238E27FC236}">
                    <a16:creationId xmlns:a16="http://schemas.microsoft.com/office/drawing/2014/main"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567;p64">
                <a:extLst>
                  <a:ext uri="{FF2B5EF4-FFF2-40B4-BE49-F238E27FC236}">
                    <a16:creationId xmlns:a16="http://schemas.microsoft.com/office/drawing/2014/main"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568;p64">
                <a:extLst>
                  <a:ext uri="{FF2B5EF4-FFF2-40B4-BE49-F238E27FC236}">
                    <a16:creationId xmlns:a16="http://schemas.microsoft.com/office/drawing/2014/main"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569;p64">
                <a:extLst>
                  <a:ext uri="{FF2B5EF4-FFF2-40B4-BE49-F238E27FC236}">
                    <a16:creationId xmlns:a16="http://schemas.microsoft.com/office/drawing/2014/main"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570;p64">
                <a:extLst>
                  <a:ext uri="{FF2B5EF4-FFF2-40B4-BE49-F238E27FC236}">
                    <a16:creationId xmlns:a16="http://schemas.microsoft.com/office/drawing/2014/main"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571;p64">
                <a:extLst>
                  <a:ext uri="{FF2B5EF4-FFF2-40B4-BE49-F238E27FC236}">
                    <a16:creationId xmlns:a16="http://schemas.microsoft.com/office/drawing/2014/main"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572;p64">
                <a:extLst>
                  <a:ext uri="{FF2B5EF4-FFF2-40B4-BE49-F238E27FC236}">
                    <a16:creationId xmlns:a16="http://schemas.microsoft.com/office/drawing/2014/main"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573;p64">
                <a:extLst>
                  <a:ext uri="{FF2B5EF4-FFF2-40B4-BE49-F238E27FC236}">
                    <a16:creationId xmlns:a16="http://schemas.microsoft.com/office/drawing/2014/main"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574;p64">
                <a:extLst>
                  <a:ext uri="{FF2B5EF4-FFF2-40B4-BE49-F238E27FC236}">
                    <a16:creationId xmlns:a16="http://schemas.microsoft.com/office/drawing/2014/main"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575;p64">
                <a:extLst>
                  <a:ext uri="{FF2B5EF4-FFF2-40B4-BE49-F238E27FC236}">
                    <a16:creationId xmlns:a16="http://schemas.microsoft.com/office/drawing/2014/main"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222" name="图片 20">
            <a:extLst>
              <a:ext uri="{FF2B5EF4-FFF2-40B4-BE49-F238E27FC236}">
                <a16:creationId xmlns:a16="http://schemas.microsoft.com/office/drawing/2014/main" id="{B66E862F-7296-4CDC-83EC-3F4C91D0F1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63143" y="2360436"/>
            <a:ext cx="3883688" cy="3987381"/>
          </a:xfrm>
          <a:prstGeom prst="rect">
            <a:avLst/>
          </a:prstGeom>
        </p:spPr>
      </p:pic>
      <p:pic>
        <p:nvPicPr>
          <p:cNvPr id="3" name="Picture 2">
            <a:extLst>
              <a:ext uri="{FF2B5EF4-FFF2-40B4-BE49-F238E27FC236}">
                <a16:creationId xmlns:a16="http://schemas.microsoft.com/office/drawing/2014/main" id="{BE33483E-8E87-0D95-28C2-83830AE875A6}"/>
              </a:ext>
            </a:extLst>
          </p:cNvPr>
          <p:cNvPicPr>
            <a:picLocks noChangeAspect="1"/>
          </p:cNvPicPr>
          <p:nvPr/>
        </p:nvPicPr>
        <p:blipFill>
          <a:blip r:embed="rId5"/>
          <a:stretch>
            <a:fillRect/>
          </a:stretch>
        </p:blipFill>
        <p:spPr>
          <a:xfrm>
            <a:off x="5230317" y="2539619"/>
            <a:ext cx="6961683" cy="2598405"/>
          </a:xfrm>
          <a:prstGeom prst="rect">
            <a:avLst/>
          </a:prstGeom>
        </p:spPr>
      </p:pic>
    </p:spTree>
    <p:extLst>
      <p:ext uri="{BB962C8B-B14F-4D97-AF65-F5344CB8AC3E}">
        <p14:creationId xmlns:p14="http://schemas.microsoft.com/office/powerpoint/2010/main" val="1346288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42402" y="-3810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exagon 7"/>
          <p:cNvSpPr/>
          <p:nvPr/>
        </p:nvSpPr>
        <p:spPr>
          <a:xfrm>
            <a:off x="164127" y="1379226"/>
            <a:ext cx="3445464" cy="1897377"/>
          </a:xfrm>
          <a:prstGeom prst="hexagon">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w="6600">
                  <a:solidFill>
                    <a:srgbClr val="ED7D31"/>
                  </a:solidFill>
                  <a:prstDash val="solid"/>
                </a:ln>
                <a:solidFill>
                  <a:prstClr val="black"/>
                </a:solidFill>
                <a:effectLst>
                  <a:outerShdw dist="38100" dir="2700000" algn="tl" rotWithShape="0">
                    <a:srgbClr val="ED7D31"/>
                  </a:outerShdw>
                </a:effectLst>
                <a:uLnTx/>
                <a:uFillTx/>
                <a:latin typeface="Arial" pitchFamily="34" charset="0"/>
                <a:ea typeface="+mn-ea"/>
                <a:cs typeface="Arial" pitchFamily="34" charset="0"/>
              </a:rPr>
              <a:t>Ong</a:t>
            </a:r>
            <a:endParaRPr kumimoji="0" lang="en-US" sz="5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9" name="Hexagon 8"/>
          <p:cNvSpPr/>
          <p:nvPr/>
        </p:nvSpPr>
        <p:spPr>
          <a:xfrm>
            <a:off x="2988801" y="381003"/>
            <a:ext cx="3659241" cy="1931669"/>
          </a:xfrm>
          <a:prstGeom prst="hexagon">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w="6600">
                  <a:solidFill>
                    <a:srgbClr val="ED7D31"/>
                  </a:solidFill>
                  <a:prstDash val="solid"/>
                </a:ln>
                <a:solidFill>
                  <a:prstClr val="black"/>
                </a:solidFill>
                <a:effectLst>
                  <a:outerShdw dist="38100" dir="2700000" algn="tl" rotWithShape="0">
                    <a:srgbClr val="ED7D31"/>
                  </a:outerShdw>
                </a:effectLst>
                <a:uLnTx/>
                <a:uFillTx/>
                <a:latin typeface="Arial" pitchFamily="34" charset="0"/>
                <a:ea typeface="+mn-ea"/>
                <a:cs typeface="Arial" pitchFamily="34" charset="0"/>
              </a:rPr>
              <a:t>vàng</a:t>
            </a:r>
            <a:endParaRPr kumimoji="0" lang="en-US" sz="5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0" name="Hexagon 9"/>
          <p:cNvSpPr/>
          <p:nvPr/>
        </p:nvSpPr>
        <p:spPr>
          <a:xfrm>
            <a:off x="8940800" y="2288860"/>
            <a:ext cx="3251200" cy="1747963"/>
          </a:xfrm>
          <a:prstGeom prst="hexagon">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w="6600">
                  <a:solidFill>
                    <a:srgbClr val="ED7D31"/>
                  </a:solidFill>
                  <a:prstDash val="solid"/>
                </a:ln>
                <a:solidFill>
                  <a:prstClr val="black"/>
                </a:solidFill>
                <a:effectLst>
                  <a:outerShdw dist="38100" dir="2700000" algn="tl" rotWithShape="0">
                    <a:srgbClr val="ED7D31"/>
                  </a:outerShdw>
                </a:effectLst>
                <a:uLnTx/>
                <a:uFillTx/>
                <a:latin typeface="Arial" pitchFamily="34" charset="0"/>
                <a:ea typeface="+mn-ea"/>
                <a:cs typeface="Arial" pitchFamily="34" charset="0"/>
              </a:rPr>
              <a:t>hoa</a:t>
            </a:r>
            <a:endParaRPr kumimoji="0" lang="en-US" sz="5000" b="1" i="0" u="none" strike="noStrike" kern="1200" cap="none" spc="0" normalizeH="0" baseline="0" noProof="0" dirty="0">
              <a:ln w="6600">
                <a:solidFill>
                  <a:srgbClr val="ED7D31"/>
                </a:solidFill>
                <a:prstDash val="solid"/>
              </a:ln>
              <a:solidFill>
                <a:prstClr val="black"/>
              </a:solidFill>
              <a:effectLst>
                <a:outerShdw dist="38100" dir="2700000" algn="tl" rotWithShape="0">
                  <a:srgbClr val="ED7D31"/>
                </a:outerShdw>
              </a:effectLst>
              <a:uLnTx/>
              <a:uFillTx/>
              <a:latin typeface="Arial" pitchFamily="34" charset="0"/>
              <a:ea typeface="+mn-ea"/>
              <a:cs typeface="Arial" pitchFamily="34" charset="0"/>
            </a:endParaRPr>
          </a:p>
        </p:txBody>
      </p:sp>
      <p:sp>
        <p:nvSpPr>
          <p:cNvPr id="13" name="Hexagon 12"/>
          <p:cNvSpPr/>
          <p:nvPr/>
        </p:nvSpPr>
        <p:spPr>
          <a:xfrm>
            <a:off x="5988641" y="1346837"/>
            <a:ext cx="3647731" cy="1884047"/>
          </a:xfrm>
          <a:prstGeom prst="hexagon">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6600">
                  <a:solidFill>
                    <a:srgbClr val="ED7D31"/>
                  </a:solidFill>
                  <a:prstDash val="solid"/>
                </a:ln>
                <a:solidFill>
                  <a:prstClr val="black"/>
                </a:solidFill>
                <a:effectLst>
                  <a:outerShdw dist="38100" dir="2700000" algn="tl" rotWithShape="0">
                    <a:srgbClr val="ED7D31"/>
                  </a:outerShdw>
                </a:effectLst>
                <a:uLnTx/>
                <a:uFillTx/>
                <a:latin typeface="Arial" pitchFamily="34" charset="0"/>
                <a:ea typeface="+mn-ea"/>
                <a:cs typeface="Arial" pitchFamily="34" charset="0"/>
              </a:rPr>
              <a:t>t</a:t>
            </a:r>
            <a:r>
              <a:rPr kumimoji="0" lang="vi-VN" sz="5000" b="1" i="0" u="none" strike="noStrike" kern="1200" cap="none" spc="0" normalizeH="0" baseline="0" noProof="0" dirty="0">
                <a:ln w="6600">
                  <a:solidFill>
                    <a:srgbClr val="ED7D31"/>
                  </a:solidFill>
                  <a:prstDash val="solid"/>
                </a:ln>
                <a:solidFill>
                  <a:prstClr val="black"/>
                </a:solidFill>
                <a:effectLst>
                  <a:outerShdw dist="38100" dir="2700000" algn="tl" rotWithShape="0">
                    <a:srgbClr val="ED7D31"/>
                  </a:outerShdw>
                </a:effectLst>
                <a:uLnTx/>
                <a:uFillTx/>
                <a:latin typeface="Arial" pitchFamily="34" charset="0"/>
                <a:ea typeface="+mn-ea"/>
                <a:cs typeface="Arial" pitchFamily="34" charset="0"/>
              </a:rPr>
              <a:t>ìm</a:t>
            </a:r>
            <a:r>
              <a:rPr kumimoji="0" lang="en-US" sz="5000" b="1" i="0" u="none" strike="noStrike" kern="1200" cap="none" spc="0" normalizeH="0" baseline="0" noProof="0" dirty="0">
                <a:ln w="6600">
                  <a:solidFill>
                    <a:srgbClr val="ED7D31"/>
                  </a:solidFill>
                  <a:prstDash val="solid"/>
                </a:ln>
                <a:solidFill>
                  <a:prstClr val="black"/>
                </a:solidFill>
                <a:effectLst>
                  <a:outerShdw dist="38100" dir="2700000" algn="tl" rotWithShape="0">
                    <a:srgbClr val="ED7D31"/>
                  </a:outerShdw>
                </a:effectLst>
                <a:uLnTx/>
                <a:uFillTx/>
                <a:latin typeface="Arial" pitchFamily="34" charset="0"/>
                <a:ea typeface="+mn-ea"/>
                <a:cs typeface="Arial" pitchFamily="34" charset="0"/>
              </a:rPr>
              <a:t> </a:t>
            </a:r>
            <a:endParaRPr kumimoji="0" lang="en-US" sz="5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5385" y="2057400"/>
            <a:ext cx="2650067"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360609" y="270457"/>
            <a:ext cx="2687961" cy="10763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 name="TextBox 5"/>
          <p:cNvSpPr txBox="1"/>
          <p:nvPr/>
        </p:nvSpPr>
        <p:spPr>
          <a:xfrm>
            <a:off x="540915" y="476518"/>
            <a:ext cx="25076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TRÒ CHƠI</a:t>
            </a:r>
          </a:p>
        </p:txBody>
      </p:sp>
    </p:spTree>
    <p:extLst>
      <p:ext uri="{BB962C8B-B14F-4D97-AF65-F5344CB8AC3E}">
        <p14:creationId xmlns:p14="http://schemas.microsoft.com/office/powerpoint/2010/main" val="871287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nodeType="afterGroup">
                            <p:stCondLst>
                              <p:cond delay="500"/>
                            </p:stCondLst>
                            <p:childTnLst>
                              <p:par>
                                <p:cTn id="10" presetID="2" presetClass="entr" presetSubtype="1" accel="10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4" accel="10000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ac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0-#ppt_w/2"/>
                                          </p:val>
                                        </p:tav>
                                        <p:tav tm="100000">
                                          <p:val>
                                            <p:strVal val="#ppt_x"/>
                                          </p:val>
                                        </p:tav>
                                      </p:tavLst>
                                    </p:anim>
                                    <p:anim calcmode="lin" valueType="num">
                                      <p:cBhvr additive="base">
                                        <p:cTn id="2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08688" y="0"/>
            <a:ext cx="1566515" cy="165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eech Bubble: Rectangle with Corners Rounded 7"/>
          <p:cNvSpPr/>
          <p:nvPr/>
        </p:nvSpPr>
        <p:spPr>
          <a:xfrm>
            <a:off x="1682048" y="1271063"/>
            <a:ext cx="8850486" cy="2414587"/>
          </a:xfrm>
          <a:prstGeom prst="wedgeRoundRectCallout">
            <a:avLst>
              <a:gd name="adj1" fmla="val 62786"/>
              <a:gd name="adj2" fmla="val 8254"/>
              <a:gd name="adj3" fmla="val 16667"/>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1205" name="Picture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1955" y="-180624"/>
            <a:ext cx="1924046" cy="150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31954" y="3273780"/>
            <a:ext cx="2669113" cy="276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20"/>
          <p:cNvSpPr/>
          <p:nvPr/>
        </p:nvSpPr>
        <p:spPr>
          <a:xfrm>
            <a:off x="2244754" y="5826129"/>
            <a:ext cx="1688693"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1209" name="Picture 2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04593" y="3510849"/>
            <a:ext cx="2652118" cy="254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Rounded Corners 22"/>
          <p:cNvSpPr/>
          <p:nvPr/>
        </p:nvSpPr>
        <p:spPr>
          <a:xfrm>
            <a:off x="8269954" y="5831772"/>
            <a:ext cx="1997351" cy="82408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a:spLocks noChangeArrowheads="1"/>
          </p:cNvSpPr>
          <p:nvPr/>
        </p:nvSpPr>
        <p:spPr bwMode="auto">
          <a:xfrm>
            <a:off x="1948046" y="1386432"/>
            <a:ext cx="2262712" cy="2252924"/>
          </a:xfrm>
          <a:prstGeom prst="rect">
            <a:avLst/>
          </a:prstGeom>
          <a:solidFill>
            <a:schemeClr val="bg1"/>
          </a:solidFill>
          <a:ln>
            <a:noFill/>
          </a:ln>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    54739</a:t>
            </a:r>
            <a:r>
              <a:rPr kumimoji="0" lang="vi-VN" altLang="en-US" sz="3600" b="1" i="0" u="none" strike="noStrike" kern="1200" cap="none" spc="0" normalizeH="0" baseline="0" noProof="0" dirty="0">
                <a:ln>
                  <a:noFill/>
                </a:ln>
                <a:solidFill>
                  <a:prstClr val="black"/>
                </a:solidFill>
                <a:effectLst/>
                <a:uLnTx/>
                <a:uFillTx/>
                <a:latin typeface=".VnTime" pitchFamily="34" charset="0"/>
                <a:ea typeface="+mn-ea"/>
                <a:cs typeface="+mn-cs"/>
              </a:rPr>
              <a:t>7</a:t>
            </a:r>
            <a:endPar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    13184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    67923</a:t>
            </a:r>
            <a:r>
              <a:rPr kumimoji="0" lang="vi-VN" altLang="en-US" sz="3600" b="1" i="0" u="none" strike="noStrike" kern="1200" cap="none" spc="0" normalizeH="0" baseline="0" noProof="0" dirty="0">
                <a:ln>
                  <a:noFill/>
                </a:ln>
                <a:solidFill>
                  <a:prstClr val="black"/>
                </a:solidFill>
                <a:effectLst/>
                <a:uLnTx/>
                <a:uFillTx/>
                <a:latin typeface=".VnTime" pitchFamily="34" charset="0"/>
                <a:ea typeface="+mn-ea"/>
                <a:cs typeface="+mn-cs"/>
              </a:rPr>
              <a:t>7</a:t>
            </a:r>
            <a:endPar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endParaRPr>
          </a:p>
        </p:txBody>
      </p:sp>
      <p:sp>
        <p:nvSpPr>
          <p:cNvPr id="2" name="TextBox 1"/>
          <p:cNvSpPr txBox="1"/>
          <p:nvPr/>
        </p:nvSpPr>
        <p:spPr>
          <a:xfrm>
            <a:off x="1987627" y="1835655"/>
            <a:ext cx="5142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a:t>
            </a:r>
          </a:p>
        </p:txBody>
      </p:sp>
      <p:cxnSp>
        <p:nvCxnSpPr>
          <p:cNvPr id="5" name="Straight Connector 4"/>
          <p:cNvCxnSpPr/>
          <p:nvPr/>
        </p:nvCxnSpPr>
        <p:spPr>
          <a:xfrm>
            <a:off x="2286594" y="2841426"/>
            <a:ext cx="1646853"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5" name="Rectangle 14"/>
          <p:cNvSpPr>
            <a:spLocks noChangeArrowheads="1"/>
          </p:cNvSpPr>
          <p:nvPr/>
        </p:nvSpPr>
        <p:spPr bwMode="auto">
          <a:xfrm>
            <a:off x="4854962" y="1369497"/>
            <a:ext cx="2262712" cy="2252924"/>
          </a:xfrm>
          <a:prstGeom prst="rect">
            <a:avLst/>
          </a:prstGeom>
          <a:solidFill>
            <a:schemeClr val="bg1"/>
          </a:solidFill>
          <a:ln>
            <a:noFill/>
          </a:ln>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    54739</a:t>
            </a:r>
            <a:r>
              <a:rPr kumimoji="0" lang="vi-VN" altLang="en-US" sz="3600" b="1" i="0" u="none" strike="noStrike" kern="1200" cap="none" spc="0" normalizeH="0" baseline="0" noProof="0" dirty="0">
                <a:ln>
                  <a:noFill/>
                </a:ln>
                <a:solidFill>
                  <a:prstClr val="black"/>
                </a:solidFill>
                <a:effectLst/>
                <a:uLnTx/>
                <a:uFillTx/>
                <a:latin typeface=".VnTime" pitchFamily="34" charset="0"/>
                <a:ea typeface="+mn-ea"/>
                <a:cs typeface="+mn-cs"/>
              </a:rPr>
              <a:t>7</a:t>
            </a:r>
            <a:endPar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    </a:t>
            </a:r>
            <a:r>
              <a:rPr kumimoji="0" lang="vi-VN" altLang="en-US" sz="3600" b="1" i="0" u="none" strike="noStrike" kern="1200" cap="none" spc="0" normalizeH="0" baseline="0" noProof="0" dirty="0">
                <a:ln>
                  <a:noFill/>
                </a:ln>
                <a:solidFill>
                  <a:prstClr val="black"/>
                </a:solidFill>
                <a:effectLst/>
                <a:uLnTx/>
                <a:uFillTx/>
                <a:latin typeface=".VnTime" pitchFamily="34" charset="0"/>
                <a:ea typeface="+mn-ea"/>
                <a:cs typeface="+mn-cs"/>
              </a:rPr>
              <a:t>  </a:t>
            </a: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13184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    </a:t>
            </a:r>
            <a:r>
              <a:rPr kumimoji="0" lang="vi-VN" altLang="en-US" sz="3600" b="1" i="0" u="none" strike="noStrike" kern="1200" cap="none" spc="0" normalizeH="0" baseline="0" noProof="0" dirty="0">
                <a:ln>
                  <a:noFill/>
                </a:ln>
                <a:solidFill>
                  <a:prstClr val="black"/>
                </a:solidFill>
                <a:effectLst/>
                <a:uLnTx/>
                <a:uFillTx/>
                <a:latin typeface=".VnTime" pitchFamily="34" charset="0"/>
                <a:ea typeface="+mn-ea"/>
                <a:cs typeface="+mn-cs"/>
              </a:rPr>
              <a:t>560571</a:t>
            </a:r>
            <a:endPar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endParaRPr>
          </a:p>
        </p:txBody>
      </p:sp>
      <p:sp>
        <p:nvSpPr>
          <p:cNvPr id="16" name="Rectangle 15"/>
          <p:cNvSpPr>
            <a:spLocks noChangeArrowheads="1"/>
          </p:cNvSpPr>
          <p:nvPr/>
        </p:nvSpPr>
        <p:spPr bwMode="auto">
          <a:xfrm>
            <a:off x="8004593" y="1324341"/>
            <a:ext cx="2262712" cy="2252924"/>
          </a:xfrm>
          <a:prstGeom prst="rect">
            <a:avLst/>
          </a:prstGeom>
          <a:solidFill>
            <a:schemeClr val="bg1"/>
          </a:solidFill>
          <a:ln>
            <a:noFill/>
          </a:ln>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    54739</a:t>
            </a:r>
            <a:r>
              <a:rPr kumimoji="0" lang="vi-VN" altLang="en-US" sz="3600" b="1" i="0" u="none" strike="noStrike" kern="1200" cap="none" spc="0" normalizeH="0" baseline="0" noProof="0" dirty="0">
                <a:ln>
                  <a:noFill/>
                </a:ln>
                <a:solidFill>
                  <a:prstClr val="black"/>
                </a:solidFill>
                <a:effectLst/>
                <a:uLnTx/>
                <a:uFillTx/>
                <a:latin typeface=".VnTime" pitchFamily="34" charset="0"/>
                <a:ea typeface="+mn-ea"/>
                <a:cs typeface="+mn-cs"/>
              </a:rPr>
              <a:t>7</a:t>
            </a:r>
            <a:endPar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    </a:t>
            </a:r>
            <a:r>
              <a:rPr kumimoji="0" lang="vi-VN" altLang="en-US" sz="3600" b="1" i="0" u="none" strike="noStrike" kern="1200" cap="none" spc="0" normalizeH="0" baseline="0" noProof="0" dirty="0">
                <a:ln>
                  <a:noFill/>
                </a:ln>
                <a:solidFill>
                  <a:prstClr val="black"/>
                </a:solidFill>
                <a:effectLst/>
                <a:uLnTx/>
                <a:uFillTx/>
                <a:latin typeface=".VnTime" pitchFamily="34" charset="0"/>
                <a:ea typeface="+mn-ea"/>
                <a:cs typeface="+mn-cs"/>
              </a:rPr>
              <a:t>  </a:t>
            </a: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13184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    </a:t>
            </a:r>
            <a:r>
              <a:rPr kumimoji="0" lang="vi-VN" altLang="en-US" sz="3600" b="1" i="0" u="none" strike="noStrike" kern="1200" cap="none" spc="0" normalizeH="0" baseline="0" noProof="0" dirty="0">
                <a:ln>
                  <a:noFill/>
                </a:ln>
                <a:solidFill>
                  <a:prstClr val="black"/>
                </a:solidFill>
                <a:effectLst/>
                <a:uLnTx/>
                <a:uFillTx/>
                <a:latin typeface=".VnTime" pitchFamily="34" charset="0"/>
                <a:ea typeface="+mn-ea"/>
                <a:cs typeface="+mn-cs"/>
              </a:rPr>
              <a:t>56058</a:t>
            </a: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1</a:t>
            </a:r>
          </a:p>
        </p:txBody>
      </p:sp>
      <p:pic>
        <p:nvPicPr>
          <p:cNvPr id="17" name="Picture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53361" y="3375381"/>
            <a:ext cx="2669113" cy="264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20"/>
          <p:cNvSpPr/>
          <p:nvPr/>
        </p:nvSpPr>
        <p:spPr>
          <a:xfrm>
            <a:off x="5013076" y="5831772"/>
            <a:ext cx="1985334"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Rounded Corners 20"/>
          <p:cNvSpPr/>
          <p:nvPr/>
        </p:nvSpPr>
        <p:spPr>
          <a:xfrm>
            <a:off x="2020712" y="5826129"/>
            <a:ext cx="1912736"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8269954" y="1773564"/>
            <a:ext cx="5142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a:t>
            </a:r>
          </a:p>
        </p:txBody>
      </p:sp>
      <p:sp>
        <p:nvSpPr>
          <p:cNvPr id="22" name="TextBox 21"/>
          <p:cNvSpPr txBox="1"/>
          <p:nvPr/>
        </p:nvSpPr>
        <p:spPr>
          <a:xfrm>
            <a:off x="5013076" y="1846941"/>
            <a:ext cx="5142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a:t>
            </a:r>
          </a:p>
        </p:txBody>
      </p:sp>
      <p:cxnSp>
        <p:nvCxnSpPr>
          <p:cNvPr id="24" name="Straight Connector 23"/>
          <p:cNvCxnSpPr/>
          <p:nvPr/>
        </p:nvCxnSpPr>
        <p:spPr>
          <a:xfrm>
            <a:off x="5193510" y="2858358"/>
            <a:ext cx="1646853"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8439096" y="2841423"/>
            <a:ext cx="1646853"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6" name="TextBox 5"/>
          <p:cNvSpPr txBox="1"/>
          <p:nvPr/>
        </p:nvSpPr>
        <p:spPr>
          <a:xfrm>
            <a:off x="3646311" y="361244"/>
            <a:ext cx="6886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GIÚP TÔI CHỌN BÀI LÀM ĐÚNG!</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559801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nodeType="clickPar">
                      <p:stCondLst>
                        <p:cond delay="0"/>
                      </p:stCondLst>
                      <p:childTnLst>
                        <p:par>
                          <p:cTn id="4" fill="hold" nodeType="withGroup">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1"/>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 presetClass="emph" presetSubtype="2" fill="hold" nodeType="clickEffect">
                                  <p:stCondLst>
                                    <p:cond delay="0"/>
                                  </p:stCondLst>
                                  <p:childTnLst>
                                    <p:animClr clrSpc="rgb" dir="cw">
                                      <p:cBhvr>
                                        <p:cTn id="15" dur="2000" fill="hold"/>
                                        <p:tgtEl>
                                          <p:spTgt spid="23"/>
                                        </p:tgtEl>
                                        <p:attrNameLst>
                                          <p:attrName>fillcolor</p:attrName>
                                        </p:attrNameLst>
                                      </p:cBhvr>
                                      <p:to>
                                        <a:srgbClr val="00B050"/>
                                      </p:to>
                                    </p:animClr>
                                    <p:set>
                                      <p:cBhvr>
                                        <p:cTn id="16" dur="2000" fill="hold"/>
                                        <p:tgtEl>
                                          <p:spTgt spid="23"/>
                                        </p:tgtEl>
                                        <p:attrNameLst>
                                          <p:attrName>fill.type</p:attrName>
                                        </p:attrNameLst>
                                      </p:cBhvr>
                                      <p:to>
                                        <p:strVal val="solid"/>
                                      </p:to>
                                    </p:set>
                                    <p:set>
                                      <p:cBhvr>
                                        <p:cTn id="17" dur="2000" fill="hold"/>
                                        <p:tgtEl>
                                          <p:spTgt spid="23"/>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32" presetClass="emph" presetSubtype="0" fill="hold" grpId="0" nodeType="clickEffect">
                                  <p:stCondLst>
                                    <p:cond delay="0"/>
                                  </p:stCondLst>
                                  <p:childTnLst>
                                    <p:animRot by="120000">
                                      <p:cBhvr>
                                        <p:cTn id="22" dur="100" fill="hold">
                                          <p:stCondLst>
                                            <p:cond delay="0"/>
                                          </p:stCondLst>
                                        </p:cTn>
                                        <p:tgtEl>
                                          <p:spTgt spid="18"/>
                                        </p:tgtEl>
                                        <p:attrNameLst>
                                          <p:attrName>r</p:attrName>
                                        </p:attrNameLst>
                                      </p:cBhvr>
                                    </p:animRot>
                                    <p:animRot by="-240000">
                                      <p:cBhvr>
                                        <p:cTn id="23" dur="200" fill="hold">
                                          <p:stCondLst>
                                            <p:cond delay="200"/>
                                          </p:stCondLst>
                                        </p:cTn>
                                        <p:tgtEl>
                                          <p:spTgt spid="18"/>
                                        </p:tgtEl>
                                        <p:attrNameLst>
                                          <p:attrName>r</p:attrName>
                                        </p:attrNameLst>
                                      </p:cBhvr>
                                    </p:animRot>
                                    <p:animRot by="240000">
                                      <p:cBhvr>
                                        <p:cTn id="24" dur="200" fill="hold">
                                          <p:stCondLst>
                                            <p:cond delay="400"/>
                                          </p:stCondLst>
                                        </p:cTn>
                                        <p:tgtEl>
                                          <p:spTgt spid="18"/>
                                        </p:tgtEl>
                                        <p:attrNameLst>
                                          <p:attrName>r</p:attrName>
                                        </p:attrNameLst>
                                      </p:cBhvr>
                                    </p:animRot>
                                    <p:animRot by="-240000">
                                      <p:cBhvr>
                                        <p:cTn id="25" dur="200" fill="hold">
                                          <p:stCondLst>
                                            <p:cond delay="600"/>
                                          </p:stCondLst>
                                        </p:cTn>
                                        <p:tgtEl>
                                          <p:spTgt spid="18"/>
                                        </p:tgtEl>
                                        <p:attrNameLst>
                                          <p:attrName>r</p:attrName>
                                        </p:attrNameLst>
                                      </p:cBhvr>
                                    </p:animRot>
                                    <p:animRot by="120000">
                                      <p:cBhvr>
                                        <p:cTn id="26" dur="200" fill="hold">
                                          <p:stCondLst>
                                            <p:cond delay="800"/>
                                          </p:stCondLst>
                                        </p:cTn>
                                        <p:tgtEl>
                                          <p:spTgt spid="18"/>
                                        </p:tgtEl>
                                        <p:attrNameLst>
                                          <p:attrName>r</p:attrName>
                                        </p:attrNameLst>
                                      </p:cBhvr>
                                    </p:animRot>
                                  </p:childTnLst>
                                  <p:subTnLst>
                                    <p:audio>
                                      <p:cMediaNode>
                                        <p:cTn display="0" masterRel="sameClick">
                                          <p:stCondLst>
                                            <p:cond evt="begin" delay="0">
                                              <p:tn val="21"/>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18"/>
                  </p:tgtEl>
                </p:cond>
              </p:nextCondLst>
            </p:seq>
            <p:seq concurrent="1" nextAc="seek">
              <p:cTn id="27" restart="whenNotActive" fill="hold" evtFilter="cancelBubble" nodeType="interactiveSeq">
                <p:stCondLst>
                  <p:cond evt="onClick" delay="0">
                    <p:tgtEl>
                      <p:spTgt spid="19"/>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grpId="0" nodeType="clickEffect">
                                  <p:stCondLst>
                                    <p:cond delay="0"/>
                                  </p:stCondLst>
                                  <p:childTnLst>
                                    <p:animRot by="120000">
                                      <p:cBhvr>
                                        <p:cTn id="31" dur="100" fill="hold">
                                          <p:stCondLst>
                                            <p:cond delay="0"/>
                                          </p:stCondLst>
                                        </p:cTn>
                                        <p:tgtEl>
                                          <p:spTgt spid="19"/>
                                        </p:tgtEl>
                                        <p:attrNameLst>
                                          <p:attrName>r</p:attrName>
                                        </p:attrNameLst>
                                      </p:cBhvr>
                                    </p:animRot>
                                    <p:animRot by="-240000">
                                      <p:cBhvr>
                                        <p:cTn id="32" dur="200" fill="hold">
                                          <p:stCondLst>
                                            <p:cond delay="200"/>
                                          </p:stCondLst>
                                        </p:cTn>
                                        <p:tgtEl>
                                          <p:spTgt spid="19"/>
                                        </p:tgtEl>
                                        <p:attrNameLst>
                                          <p:attrName>r</p:attrName>
                                        </p:attrNameLst>
                                      </p:cBhvr>
                                    </p:animRot>
                                    <p:animRot by="240000">
                                      <p:cBhvr>
                                        <p:cTn id="33" dur="200" fill="hold">
                                          <p:stCondLst>
                                            <p:cond delay="400"/>
                                          </p:stCondLst>
                                        </p:cTn>
                                        <p:tgtEl>
                                          <p:spTgt spid="19"/>
                                        </p:tgtEl>
                                        <p:attrNameLst>
                                          <p:attrName>r</p:attrName>
                                        </p:attrNameLst>
                                      </p:cBhvr>
                                    </p:animRot>
                                    <p:animRot by="-240000">
                                      <p:cBhvr>
                                        <p:cTn id="34" dur="200" fill="hold">
                                          <p:stCondLst>
                                            <p:cond delay="600"/>
                                          </p:stCondLst>
                                        </p:cTn>
                                        <p:tgtEl>
                                          <p:spTgt spid="19"/>
                                        </p:tgtEl>
                                        <p:attrNameLst>
                                          <p:attrName>r</p:attrName>
                                        </p:attrNameLst>
                                      </p:cBhvr>
                                    </p:animRot>
                                    <p:animRot by="120000">
                                      <p:cBhvr>
                                        <p:cTn id="35" dur="200" fill="hold">
                                          <p:stCondLst>
                                            <p:cond delay="800"/>
                                          </p:stCondLst>
                                        </p:cTn>
                                        <p:tgtEl>
                                          <p:spTgt spid="19"/>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19"/>
                  </p:tgtEl>
                </p:cond>
              </p:nextCondLst>
            </p:seq>
          </p:childTnLst>
        </p:cTn>
      </p:par>
    </p:tnLst>
    <p:bldLst>
      <p:bldP spid="21"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7"/>
          <p:cNvSpPr/>
          <p:nvPr/>
        </p:nvSpPr>
        <p:spPr>
          <a:xfrm>
            <a:off x="1682048" y="1304930"/>
            <a:ext cx="8850486" cy="2414587"/>
          </a:xfrm>
          <a:prstGeom prst="wedgeRoundRectCallout">
            <a:avLst>
              <a:gd name="adj1" fmla="val 62786"/>
              <a:gd name="adj2" fmla="val 8254"/>
              <a:gd name="adj3" fmla="val 16667"/>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1205" name="Picture 1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1955" y="-282225"/>
            <a:ext cx="1924046" cy="157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31954" y="3228624"/>
            <a:ext cx="2669113" cy="276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20"/>
          <p:cNvSpPr/>
          <p:nvPr/>
        </p:nvSpPr>
        <p:spPr>
          <a:xfrm>
            <a:off x="2244754" y="5826129"/>
            <a:ext cx="1688693"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1209" name="Picture 2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48975" y="3318936"/>
            <a:ext cx="2494846" cy="254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Rounded Corners 22"/>
          <p:cNvSpPr/>
          <p:nvPr/>
        </p:nvSpPr>
        <p:spPr>
          <a:xfrm>
            <a:off x="8269954" y="5814484"/>
            <a:ext cx="2149690"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a:spLocks noChangeArrowheads="1"/>
          </p:cNvSpPr>
          <p:nvPr/>
        </p:nvSpPr>
        <p:spPr bwMode="auto">
          <a:xfrm>
            <a:off x="1948046" y="1420299"/>
            <a:ext cx="2262712" cy="2252924"/>
          </a:xfrm>
          <a:prstGeom prst="rect">
            <a:avLst/>
          </a:prstGeom>
          <a:solidFill>
            <a:schemeClr val="bg1"/>
          </a:solidFill>
          <a:ln>
            <a:noFill/>
          </a:ln>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    54739</a:t>
            </a:r>
            <a:r>
              <a:rPr kumimoji="0" lang="vi-VN" altLang="en-US" sz="3600" b="1" i="0" u="none" strike="noStrike" kern="1200" cap="none" spc="0" normalizeH="0" baseline="0" noProof="0" dirty="0">
                <a:ln>
                  <a:noFill/>
                </a:ln>
                <a:solidFill>
                  <a:prstClr val="black"/>
                </a:solidFill>
                <a:effectLst/>
                <a:uLnTx/>
                <a:uFillTx/>
                <a:latin typeface=".VnTime" pitchFamily="34" charset="0"/>
                <a:ea typeface="+mn-ea"/>
                <a:cs typeface="+mn-cs"/>
              </a:rPr>
              <a:t>7</a:t>
            </a:r>
            <a:endPar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    13184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    67923</a:t>
            </a:r>
            <a:r>
              <a:rPr kumimoji="0" lang="vi-VN" altLang="en-US" sz="3600" b="1" i="0" u="none" strike="noStrike" kern="1200" cap="none" spc="0" normalizeH="0" baseline="0" noProof="0" dirty="0">
                <a:ln>
                  <a:noFill/>
                </a:ln>
                <a:solidFill>
                  <a:prstClr val="black"/>
                </a:solidFill>
                <a:effectLst/>
                <a:uLnTx/>
                <a:uFillTx/>
                <a:latin typeface=".VnTime" pitchFamily="34" charset="0"/>
                <a:ea typeface="+mn-ea"/>
                <a:cs typeface="+mn-cs"/>
              </a:rPr>
              <a:t>7</a:t>
            </a:r>
            <a:endPar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endParaRPr>
          </a:p>
        </p:txBody>
      </p:sp>
      <p:sp>
        <p:nvSpPr>
          <p:cNvPr id="2" name="TextBox 1"/>
          <p:cNvSpPr txBox="1"/>
          <p:nvPr/>
        </p:nvSpPr>
        <p:spPr>
          <a:xfrm>
            <a:off x="1987627" y="1869522"/>
            <a:ext cx="5142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a:t>
            </a:r>
          </a:p>
        </p:txBody>
      </p:sp>
      <p:cxnSp>
        <p:nvCxnSpPr>
          <p:cNvPr id="5" name="Straight Connector 4"/>
          <p:cNvCxnSpPr/>
          <p:nvPr/>
        </p:nvCxnSpPr>
        <p:spPr>
          <a:xfrm>
            <a:off x="2286594" y="2875293"/>
            <a:ext cx="1646853"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5" name="Rectangle 14"/>
          <p:cNvSpPr>
            <a:spLocks noChangeArrowheads="1"/>
          </p:cNvSpPr>
          <p:nvPr/>
        </p:nvSpPr>
        <p:spPr bwMode="auto">
          <a:xfrm>
            <a:off x="4854962" y="1403364"/>
            <a:ext cx="2262712" cy="2252924"/>
          </a:xfrm>
          <a:prstGeom prst="rect">
            <a:avLst/>
          </a:prstGeom>
          <a:solidFill>
            <a:schemeClr val="bg1"/>
          </a:solidFill>
          <a:ln>
            <a:noFill/>
          </a:ln>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    54739</a:t>
            </a:r>
            <a:r>
              <a:rPr kumimoji="0" lang="vi-VN" altLang="en-US" sz="3600" b="1" i="0" u="none" strike="noStrike" kern="1200" cap="none" spc="0" normalizeH="0" baseline="0" noProof="0" dirty="0">
                <a:ln>
                  <a:noFill/>
                </a:ln>
                <a:solidFill>
                  <a:prstClr val="black"/>
                </a:solidFill>
                <a:effectLst/>
                <a:uLnTx/>
                <a:uFillTx/>
                <a:latin typeface=".VnTime" pitchFamily="34" charset="0"/>
                <a:ea typeface="+mn-ea"/>
                <a:cs typeface="+mn-cs"/>
              </a:rPr>
              <a:t>7</a:t>
            </a:r>
            <a:endPar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    </a:t>
            </a:r>
            <a:r>
              <a:rPr kumimoji="0" lang="vi-VN" altLang="en-US" sz="3600" b="1" i="0" u="none" strike="noStrike" kern="1200" cap="none" spc="0" normalizeH="0" baseline="0" noProof="0" dirty="0">
                <a:ln>
                  <a:noFill/>
                </a:ln>
                <a:solidFill>
                  <a:prstClr val="black"/>
                </a:solidFill>
                <a:effectLst/>
                <a:uLnTx/>
                <a:uFillTx/>
                <a:latin typeface=".VnTime" pitchFamily="34" charset="0"/>
                <a:ea typeface="+mn-ea"/>
                <a:cs typeface="+mn-cs"/>
              </a:rPr>
              <a:t>  </a:t>
            </a: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13184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    </a:t>
            </a:r>
            <a:r>
              <a:rPr kumimoji="0" lang="vi-VN" altLang="en-US" sz="3600" b="1" i="0" u="none" strike="noStrike" kern="1200" cap="none" spc="0" normalizeH="0" baseline="0" noProof="0" dirty="0">
                <a:ln>
                  <a:noFill/>
                </a:ln>
                <a:solidFill>
                  <a:prstClr val="black"/>
                </a:solidFill>
                <a:effectLst/>
                <a:uLnTx/>
                <a:uFillTx/>
                <a:latin typeface=".VnTime" pitchFamily="34" charset="0"/>
                <a:ea typeface="+mn-ea"/>
                <a:cs typeface="+mn-cs"/>
              </a:rPr>
              <a:t>560571</a:t>
            </a:r>
            <a:endPar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endParaRPr>
          </a:p>
        </p:txBody>
      </p:sp>
      <p:sp>
        <p:nvSpPr>
          <p:cNvPr id="16" name="Rectangle 15"/>
          <p:cNvSpPr>
            <a:spLocks noChangeArrowheads="1"/>
          </p:cNvSpPr>
          <p:nvPr/>
        </p:nvSpPr>
        <p:spPr bwMode="auto">
          <a:xfrm>
            <a:off x="8004593" y="1358208"/>
            <a:ext cx="2262712" cy="2252924"/>
          </a:xfrm>
          <a:prstGeom prst="rect">
            <a:avLst/>
          </a:prstGeom>
          <a:solidFill>
            <a:schemeClr val="bg1"/>
          </a:solidFill>
          <a:ln>
            <a:noFill/>
          </a:ln>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    54739</a:t>
            </a:r>
            <a:r>
              <a:rPr kumimoji="0" lang="vi-VN" altLang="en-US" sz="3600" b="1" i="0" u="none" strike="noStrike" kern="1200" cap="none" spc="0" normalizeH="0" baseline="0" noProof="0" dirty="0">
                <a:ln>
                  <a:noFill/>
                </a:ln>
                <a:solidFill>
                  <a:prstClr val="black"/>
                </a:solidFill>
                <a:effectLst/>
                <a:uLnTx/>
                <a:uFillTx/>
                <a:latin typeface=".VnTime" pitchFamily="34" charset="0"/>
                <a:ea typeface="+mn-ea"/>
                <a:cs typeface="+mn-cs"/>
              </a:rPr>
              <a:t>7</a:t>
            </a:r>
            <a:endPar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    </a:t>
            </a:r>
            <a:r>
              <a:rPr kumimoji="0" lang="vi-VN" altLang="en-US" sz="3600" b="1" i="0" u="none" strike="noStrike" kern="1200" cap="none" spc="0" normalizeH="0" baseline="0" noProof="0" dirty="0">
                <a:ln>
                  <a:noFill/>
                </a:ln>
                <a:solidFill>
                  <a:prstClr val="black"/>
                </a:solidFill>
                <a:effectLst/>
                <a:uLnTx/>
                <a:uFillTx/>
                <a:latin typeface=".VnTime" pitchFamily="34" charset="0"/>
                <a:ea typeface="+mn-ea"/>
                <a:cs typeface="+mn-cs"/>
              </a:rPr>
              <a:t>  </a:t>
            </a: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13184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    </a:t>
            </a:r>
            <a:r>
              <a:rPr kumimoji="0" lang="vi-VN" altLang="en-US" sz="3600" b="1" i="0" u="none" strike="noStrike" kern="1200" cap="none" spc="0" normalizeH="0" baseline="0" noProof="0" dirty="0">
                <a:ln>
                  <a:noFill/>
                </a:ln>
                <a:solidFill>
                  <a:prstClr val="black"/>
                </a:solidFill>
                <a:effectLst/>
                <a:uLnTx/>
                <a:uFillTx/>
                <a:latin typeface=".VnTime" pitchFamily="34" charset="0"/>
                <a:ea typeface="+mn-ea"/>
                <a:cs typeface="+mn-cs"/>
              </a:rPr>
              <a:t>56058</a:t>
            </a: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1</a:t>
            </a:r>
          </a:p>
        </p:txBody>
      </p:sp>
      <p:pic>
        <p:nvPicPr>
          <p:cNvPr id="17" name="Picture 1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53361" y="3217335"/>
            <a:ext cx="2669113" cy="264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20"/>
          <p:cNvSpPr/>
          <p:nvPr/>
        </p:nvSpPr>
        <p:spPr>
          <a:xfrm>
            <a:off x="5013076" y="5831772"/>
            <a:ext cx="2076346"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Rounded Corners 20"/>
          <p:cNvSpPr/>
          <p:nvPr/>
        </p:nvSpPr>
        <p:spPr>
          <a:xfrm>
            <a:off x="2020712" y="5826129"/>
            <a:ext cx="1912736"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8269954" y="1807431"/>
            <a:ext cx="5142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a:t>
            </a:r>
          </a:p>
        </p:txBody>
      </p:sp>
      <p:sp>
        <p:nvSpPr>
          <p:cNvPr id="22" name="TextBox 21"/>
          <p:cNvSpPr txBox="1"/>
          <p:nvPr/>
        </p:nvSpPr>
        <p:spPr>
          <a:xfrm>
            <a:off x="5013076" y="1880808"/>
            <a:ext cx="5142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a:t>
            </a:r>
          </a:p>
        </p:txBody>
      </p:sp>
      <p:cxnSp>
        <p:nvCxnSpPr>
          <p:cNvPr id="24" name="Straight Connector 23"/>
          <p:cNvCxnSpPr/>
          <p:nvPr/>
        </p:nvCxnSpPr>
        <p:spPr>
          <a:xfrm>
            <a:off x="5193510" y="2892225"/>
            <a:ext cx="1646853"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8439096" y="2875290"/>
            <a:ext cx="1646853"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6" name="TextBox 5"/>
          <p:cNvSpPr txBox="1"/>
          <p:nvPr/>
        </p:nvSpPr>
        <p:spPr>
          <a:xfrm>
            <a:off x="3646311" y="361244"/>
            <a:ext cx="6886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GIÚP TÔI CHỌN BÀI LÀM ĐÚNG!</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1" name="AutoShape 73"/>
          <p:cNvSpPr>
            <a:spLocks noChangeArrowheads="1"/>
          </p:cNvSpPr>
          <p:nvPr/>
        </p:nvSpPr>
        <p:spPr bwMode="auto">
          <a:xfrm>
            <a:off x="10868376" y="129148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dirty="0">
                <a:ln>
                  <a:noFill/>
                </a:ln>
                <a:solidFill>
                  <a:srgbClr val="0033CC"/>
                </a:solidFill>
                <a:effectLst/>
                <a:uLnTx/>
                <a:uFillTx/>
                <a:latin typeface="Tahoma" panose="020B0604030504040204" pitchFamily="34" charset="0"/>
                <a:ea typeface="+mn-ea"/>
                <a:cs typeface="+mn-cs"/>
              </a:rPr>
              <a:t>1</a:t>
            </a:r>
            <a:endParaRPr kumimoji="0" lang="en-US" altLang="en-US" sz="4400" b="1" i="0" u="none" strike="noStrike" kern="1200" cap="none" spc="0" normalizeH="0" baseline="0" noProof="0" dirty="0">
              <a:ln>
                <a:noFill/>
              </a:ln>
              <a:solidFill>
                <a:srgbClr val="0033CC"/>
              </a:solidFill>
              <a:effectLst/>
              <a:uLnTx/>
              <a:uFillTx/>
              <a:latin typeface="Gill Sans MT"/>
              <a:ea typeface="+mn-ea"/>
              <a:cs typeface="+mn-cs"/>
            </a:endParaRPr>
          </a:p>
        </p:txBody>
      </p:sp>
      <p:sp>
        <p:nvSpPr>
          <p:cNvPr id="32" name="AutoShape 73"/>
          <p:cNvSpPr>
            <a:spLocks noChangeArrowheads="1"/>
          </p:cNvSpPr>
          <p:nvPr/>
        </p:nvSpPr>
        <p:spPr bwMode="auto">
          <a:xfrm>
            <a:off x="10803449" y="123967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dirty="0">
                <a:ln>
                  <a:noFill/>
                </a:ln>
                <a:solidFill>
                  <a:srgbClr val="0033CC"/>
                </a:solidFill>
                <a:effectLst/>
                <a:uLnTx/>
                <a:uFillTx/>
                <a:latin typeface="Tahoma" panose="020B0604030504040204" pitchFamily="34" charset="0"/>
                <a:ea typeface="+mn-ea"/>
                <a:cs typeface="+mn-cs"/>
              </a:rPr>
              <a:t>2</a:t>
            </a:r>
            <a:endParaRPr kumimoji="0" lang="en-US" altLang="en-US" sz="4400" b="1" i="0" u="none" strike="noStrike" kern="1200" cap="none" spc="0" normalizeH="0" baseline="0" noProof="0" dirty="0">
              <a:ln>
                <a:noFill/>
              </a:ln>
              <a:solidFill>
                <a:srgbClr val="0033CC"/>
              </a:solidFill>
              <a:effectLst/>
              <a:uLnTx/>
              <a:uFillTx/>
              <a:latin typeface="Gill Sans MT"/>
              <a:ea typeface="+mn-ea"/>
              <a:cs typeface="+mn-cs"/>
            </a:endParaRPr>
          </a:p>
        </p:txBody>
      </p:sp>
      <p:sp>
        <p:nvSpPr>
          <p:cNvPr id="34" name="AutoShape 73"/>
          <p:cNvSpPr>
            <a:spLocks noChangeArrowheads="1"/>
          </p:cNvSpPr>
          <p:nvPr/>
        </p:nvSpPr>
        <p:spPr bwMode="auto">
          <a:xfrm>
            <a:off x="10927656" y="1291483"/>
            <a:ext cx="1047045" cy="857964"/>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dirty="0">
                <a:ln>
                  <a:noFill/>
                </a:ln>
                <a:solidFill>
                  <a:srgbClr val="0033CC"/>
                </a:solidFill>
                <a:effectLst/>
                <a:uLnTx/>
                <a:uFillTx/>
                <a:latin typeface="Tahoma" panose="020B0604030504040204" pitchFamily="34" charset="0"/>
                <a:ea typeface="+mn-ea"/>
                <a:cs typeface="+mn-cs"/>
              </a:rPr>
              <a:t>3</a:t>
            </a:r>
          </a:p>
        </p:txBody>
      </p:sp>
      <p:sp>
        <p:nvSpPr>
          <p:cNvPr id="35" name="AutoShape 73"/>
          <p:cNvSpPr>
            <a:spLocks noChangeArrowheads="1"/>
          </p:cNvSpPr>
          <p:nvPr/>
        </p:nvSpPr>
        <p:spPr bwMode="auto">
          <a:xfrm>
            <a:off x="10821183" y="132011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dirty="0">
                <a:ln>
                  <a:noFill/>
                </a:ln>
                <a:solidFill>
                  <a:srgbClr val="0033CC"/>
                </a:solidFill>
                <a:effectLst/>
                <a:uLnTx/>
                <a:uFillTx/>
                <a:latin typeface="Tahoma" panose="020B0604030504040204" pitchFamily="34" charset="0"/>
                <a:ea typeface="+mn-ea"/>
                <a:cs typeface="+mn-cs"/>
              </a:rPr>
              <a:t>4</a:t>
            </a:r>
            <a:endParaRPr kumimoji="0" lang="en-US" altLang="en-US" sz="4400" b="1" i="0" u="none" strike="noStrike" kern="1200" cap="none" spc="0" normalizeH="0" baseline="0" noProof="0" dirty="0">
              <a:ln>
                <a:noFill/>
              </a:ln>
              <a:solidFill>
                <a:srgbClr val="0033CC"/>
              </a:solidFill>
              <a:effectLst/>
              <a:uLnTx/>
              <a:uFillTx/>
              <a:latin typeface="Gill Sans MT"/>
              <a:ea typeface="+mn-ea"/>
              <a:cs typeface="+mn-cs"/>
            </a:endParaRPr>
          </a:p>
        </p:txBody>
      </p:sp>
      <p:sp>
        <p:nvSpPr>
          <p:cNvPr id="36" name="AutoShape 73"/>
          <p:cNvSpPr>
            <a:spLocks noChangeArrowheads="1"/>
          </p:cNvSpPr>
          <p:nvPr/>
        </p:nvSpPr>
        <p:spPr bwMode="auto">
          <a:xfrm>
            <a:off x="10859892" y="128937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dirty="0">
                <a:ln>
                  <a:noFill/>
                </a:ln>
                <a:solidFill>
                  <a:srgbClr val="0033CC"/>
                </a:solidFill>
                <a:effectLst/>
                <a:uLnTx/>
                <a:uFillTx/>
                <a:latin typeface="Tahoma" panose="020B0604030504040204" pitchFamily="34" charset="0"/>
                <a:ea typeface="+mn-ea"/>
                <a:cs typeface="+mn-cs"/>
              </a:rPr>
              <a:t>5</a:t>
            </a:r>
            <a:endParaRPr kumimoji="0" lang="en-US" altLang="en-US" sz="4400" b="1" i="0" u="none" strike="noStrike" kern="1200" cap="none" spc="0" normalizeH="0" baseline="0" noProof="0" dirty="0">
              <a:ln>
                <a:noFill/>
              </a:ln>
              <a:solidFill>
                <a:srgbClr val="0033CC"/>
              </a:solidFill>
              <a:effectLst/>
              <a:uLnTx/>
              <a:uFillTx/>
              <a:latin typeface="Gill Sans MT"/>
              <a:ea typeface="+mn-ea"/>
              <a:cs typeface="+mn-cs"/>
            </a:endParaRPr>
          </a:p>
        </p:txBody>
      </p:sp>
      <p:sp>
        <p:nvSpPr>
          <p:cNvPr id="37" name="AutoShape 73"/>
          <p:cNvSpPr>
            <a:spLocks noChangeArrowheads="1"/>
          </p:cNvSpPr>
          <p:nvPr/>
        </p:nvSpPr>
        <p:spPr bwMode="auto">
          <a:xfrm>
            <a:off x="10803449" y="129148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dirty="0">
                <a:ln>
                  <a:noFill/>
                </a:ln>
                <a:solidFill>
                  <a:srgbClr val="0033CC"/>
                </a:solidFill>
                <a:effectLst/>
                <a:uLnTx/>
                <a:uFillTx/>
                <a:latin typeface="Tahoma" panose="020B0604030504040204" pitchFamily="34" charset="0"/>
                <a:ea typeface="+mn-ea"/>
                <a:cs typeface="+mn-cs"/>
              </a:rPr>
              <a:t>6</a:t>
            </a:r>
            <a:endParaRPr kumimoji="0" lang="en-US" altLang="en-US" sz="4400" b="1" i="0" u="none" strike="noStrike" kern="1200" cap="none" spc="0" normalizeH="0" baseline="0" noProof="0" dirty="0">
              <a:ln>
                <a:noFill/>
              </a:ln>
              <a:solidFill>
                <a:srgbClr val="0033CC"/>
              </a:solidFill>
              <a:effectLst/>
              <a:uLnTx/>
              <a:uFillTx/>
              <a:latin typeface="Gill Sans MT"/>
              <a:ea typeface="+mn-ea"/>
              <a:cs typeface="+mn-cs"/>
            </a:endParaRPr>
          </a:p>
        </p:txBody>
      </p:sp>
      <p:sp>
        <p:nvSpPr>
          <p:cNvPr id="38" name="AutoShape 73"/>
          <p:cNvSpPr>
            <a:spLocks noChangeArrowheads="1"/>
          </p:cNvSpPr>
          <p:nvPr/>
        </p:nvSpPr>
        <p:spPr bwMode="auto">
          <a:xfrm>
            <a:off x="10799605" y="1229394"/>
            <a:ext cx="1303145" cy="1038577"/>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a:ln>
                  <a:noFill/>
                </a:ln>
                <a:solidFill>
                  <a:srgbClr val="0033CC"/>
                </a:solidFill>
                <a:effectLst/>
                <a:uLnTx/>
                <a:uFillTx/>
                <a:latin typeface="Tahoma" panose="020B0604030504040204" pitchFamily="34" charset="0"/>
                <a:ea typeface="+mn-ea"/>
                <a:cs typeface="+mn-cs"/>
              </a:rPr>
              <a:t>7</a:t>
            </a:r>
            <a:endParaRPr kumimoji="0" lang="en-US" altLang="en-US" sz="4400" b="1" i="0" u="none" strike="noStrike" kern="1200" cap="none" spc="0" normalizeH="0" baseline="0" noProof="0" dirty="0">
              <a:ln>
                <a:noFill/>
              </a:ln>
              <a:solidFill>
                <a:srgbClr val="0033CC"/>
              </a:solidFill>
              <a:effectLst/>
              <a:uLnTx/>
              <a:uFillTx/>
              <a:latin typeface="Gill Sans MT"/>
              <a:ea typeface="+mn-ea"/>
              <a:cs typeface="+mn-cs"/>
            </a:endParaRPr>
          </a:p>
        </p:txBody>
      </p:sp>
      <p:sp>
        <p:nvSpPr>
          <p:cNvPr id="39" name="AutoShape 73"/>
          <p:cNvSpPr>
            <a:spLocks noChangeArrowheads="1"/>
          </p:cNvSpPr>
          <p:nvPr/>
        </p:nvSpPr>
        <p:spPr bwMode="auto">
          <a:xfrm>
            <a:off x="10907891" y="1297182"/>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dirty="0">
                <a:ln>
                  <a:noFill/>
                </a:ln>
                <a:solidFill>
                  <a:srgbClr val="0033CC"/>
                </a:solidFill>
                <a:effectLst/>
                <a:uLnTx/>
                <a:uFillTx/>
                <a:latin typeface="Tahoma" panose="020B0604030504040204" pitchFamily="34" charset="0"/>
                <a:ea typeface="+mn-ea"/>
                <a:cs typeface="+mn-cs"/>
              </a:rPr>
              <a:t>8</a:t>
            </a:r>
            <a:endParaRPr kumimoji="0" lang="en-US" altLang="en-US" sz="4400" b="1" i="0" u="none" strike="noStrike" kern="1200" cap="none" spc="0" normalizeH="0" baseline="0" noProof="0" dirty="0">
              <a:ln>
                <a:noFill/>
              </a:ln>
              <a:solidFill>
                <a:srgbClr val="0033CC"/>
              </a:solidFill>
              <a:effectLst/>
              <a:uLnTx/>
              <a:uFillTx/>
              <a:latin typeface="Gill Sans MT"/>
              <a:ea typeface="+mn-ea"/>
              <a:cs typeface="+mn-cs"/>
            </a:endParaRPr>
          </a:p>
        </p:txBody>
      </p:sp>
      <p:sp>
        <p:nvSpPr>
          <p:cNvPr id="40" name="AutoShape 73"/>
          <p:cNvSpPr>
            <a:spLocks noChangeArrowheads="1"/>
          </p:cNvSpPr>
          <p:nvPr/>
        </p:nvSpPr>
        <p:spPr bwMode="auto">
          <a:xfrm>
            <a:off x="10899776" y="128117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dirty="0">
                <a:ln>
                  <a:noFill/>
                </a:ln>
                <a:solidFill>
                  <a:srgbClr val="0033CC"/>
                </a:solidFill>
                <a:effectLst/>
                <a:uLnTx/>
                <a:uFillTx/>
                <a:latin typeface="Tahoma" panose="020B0604030504040204" pitchFamily="34" charset="0"/>
                <a:ea typeface="+mn-ea"/>
                <a:cs typeface="+mn-cs"/>
              </a:rPr>
              <a:t>9</a:t>
            </a:r>
            <a:endParaRPr kumimoji="0" lang="en-US" altLang="en-US" sz="4400" b="1" i="0" u="none" strike="noStrike" kern="1200" cap="none" spc="0" normalizeH="0" baseline="0" noProof="0" dirty="0">
              <a:ln>
                <a:noFill/>
              </a:ln>
              <a:solidFill>
                <a:srgbClr val="0033CC"/>
              </a:solidFill>
              <a:effectLst/>
              <a:uLnTx/>
              <a:uFillTx/>
              <a:latin typeface="Gill Sans MT"/>
              <a:ea typeface="+mn-ea"/>
              <a:cs typeface="+mn-cs"/>
            </a:endParaRPr>
          </a:p>
        </p:txBody>
      </p:sp>
      <p:sp>
        <p:nvSpPr>
          <p:cNvPr id="41" name="AutoShape 73"/>
          <p:cNvSpPr>
            <a:spLocks noChangeArrowheads="1"/>
          </p:cNvSpPr>
          <p:nvPr/>
        </p:nvSpPr>
        <p:spPr bwMode="auto">
          <a:xfrm>
            <a:off x="10859892" y="123504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a:ln>
                  <a:noFill/>
                </a:ln>
                <a:solidFill>
                  <a:srgbClr val="0033CC"/>
                </a:solidFill>
                <a:effectLst/>
                <a:uLnTx/>
                <a:uFillTx/>
                <a:latin typeface="Tahoma" panose="020B0604030504040204" pitchFamily="34" charset="0"/>
                <a:ea typeface="+mn-ea"/>
                <a:cs typeface="+mn-cs"/>
              </a:rPr>
              <a:t>10</a:t>
            </a:r>
            <a:endParaRPr kumimoji="0" lang="en-US" altLang="en-US" sz="4400" b="1" i="0" u="none" strike="noStrike" kern="1200" cap="none" spc="0" normalizeH="0" baseline="0" noProof="0" dirty="0">
              <a:ln>
                <a:noFill/>
              </a:ln>
              <a:solidFill>
                <a:srgbClr val="0033CC"/>
              </a:solidFill>
              <a:effectLst/>
              <a:uLnTx/>
              <a:uFillTx/>
              <a:latin typeface="Gill Sans MT"/>
              <a:ea typeface="+mn-ea"/>
              <a:cs typeface="+mn-cs"/>
            </a:endParaRPr>
          </a:p>
        </p:txBody>
      </p:sp>
      <p:sp>
        <p:nvSpPr>
          <p:cNvPr id="43" name="AutoShape 63"/>
          <p:cNvSpPr>
            <a:spLocks noChangeArrowheads="1"/>
          </p:cNvSpPr>
          <p:nvPr/>
        </p:nvSpPr>
        <p:spPr bwMode="auto">
          <a:xfrm>
            <a:off x="11374949" y="77899"/>
            <a:ext cx="255419" cy="283346"/>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F0000"/>
              </a:solidFill>
              <a:effectLst/>
              <a:uLnTx/>
              <a:uFillTx/>
              <a:latin typeface="Gill Sans MT"/>
              <a:ea typeface="+mn-ea"/>
              <a:cs typeface="+mn-cs"/>
            </a:endParaRPr>
          </a:p>
        </p:txBody>
      </p:sp>
    </p:spTree>
    <p:extLst>
      <p:ext uri="{BB962C8B-B14F-4D97-AF65-F5344CB8AC3E}">
        <p14:creationId xmlns:p14="http://schemas.microsoft.com/office/powerpoint/2010/main" val="2564236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xit" presetSubtype="0" decel="100000" fill="hold" grpId="0" nodeType="afterEffect">
                                  <p:stCondLst>
                                    <p:cond delay="0"/>
                                  </p:stCondLst>
                                  <p:childTnLst>
                                    <p:anim calcmode="lin" valueType="num">
                                      <p:cBhvr>
                                        <p:cTn id="6" dur="1000"/>
                                        <p:tgtEl>
                                          <p:spTgt spid="41"/>
                                        </p:tgtEl>
                                        <p:attrNameLst>
                                          <p:attrName>ppt_w</p:attrName>
                                        </p:attrNameLst>
                                      </p:cBhvr>
                                      <p:tavLst>
                                        <p:tav tm="0">
                                          <p:val>
                                            <p:strVal val="ppt_w"/>
                                          </p:val>
                                        </p:tav>
                                        <p:tav tm="100000">
                                          <p:val>
                                            <p:strVal val="ppt_w*0.05"/>
                                          </p:val>
                                        </p:tav>
                                      </p:tavLst>
                                    </p:anim>
                                    <p:anim calcmode="lin" valueType="num">
                                      <p:cBhvr>
                                        <p:cTn id="7" dur="1000"/>
                                        <p:tgtEl>
                                          <p:spTgt spid="41"/>
                                        </p:tgtEl>
                                        <p:attrNameLst>
                                          <p:attrName>ppt_h</p:attrName>
                                        </p:attrNameLst>
                                      </p:cBhvr>
                                      <p:tavLst>
                                        <p:tav tm="0">
                                          <p:val>
                                            <p:strVal val="ppt_h"/>
                                          </p:val>
                                        </p:tav>
                                        <p:tav tm="100000">
                                          <p:val>
                                            <p:strVal val="ppt_h"/>
                                          </p:val>
                                        </p:tav>
                                      </p:tavLst>
                                    </p:anim>
                                    <p:anim calcmode="lin" valueType="num">
                                      <p:cBhvr>
                                        <p:cTn id="8" dur="1000"/>
                                        <p:tgtEl>
                                          <p:spTgt spid="41"/>
                                        </p:tgtEl>
                                        <p:attrNameLst>
                                          <p:attrName>ppt_x</p:attrName>
                                        </p:attrNameLst>
                                      </p:cBhvr>
                                      <p:tavLst>
                                        <p:tav tm="0">
                                          <p:val>
                                            <p:strVal val="ppt_x"/>
                                          </p:val>
                                        </p:tav>
                                        <p:tav tm="100000">
                                          <p:val>
                                            <p:strVal val="ppt_x-.2"/>
                                          </p:val>
                                        </p:tav>
                                      </p:tavLst>
                                    </p:anim>
                                    <p:anim calcmode="lin" valueType="num">
                                      <p:cBhvr>
                                        <p:cTn id="9" dur="1000"/>
                                        <p:tgtEl>
                                          <p:spTgt spid="41"/>
                                        </p:tgtEl>
                                        <p:attrNameLst>
                                          <p:attrName>ppt_y</p:attrName>
                                        </p:attrNameLst>
                                      </p:cBhvr>
                                      <p:tavLst>
                                        <p:tav tm="0">
                                          <p:val>
                                            <p:strVal val="ppt_y"/>
                                          </p:val>
                                        </p:tav>
                                        <p:tav tm="100000">
                                          <p:val>
                                            <p:strVal val="ppt_y"/>
                                          </p:val>
                                        </p:tav>
                                      </p:tavLst>
                                    </p:anim>
                                    <p:animEffect transition="out" filter="fade">
                                      <p:cBhvr>
                                        <p:cTn id="10" dur="1000"/>
                                        <p:tgtEl>
                                          <p:spTgt spid="41"/>
                                        </p:tgtEl>
                                      </p:cBhvr>
                                    </p:animEffect>
                                    <p:set>
                                      <p:cBhvr>
                                        <p:cTn id="11"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2" fill="hold">
                            <p:stCondLst>
                              <p:cond delay="1000"/>
                            </p:stCondLst>
                            <p:childTnLst>
                              <p:par>
                                <p:cTn id="13" presetID="54" presetClass="exit" presetSubtype="0" decel="100000" fill="hold" grpId="0" nodeType="afterEffect">
                                  <p:stCondLst>
                                    <p:cond delay="0"/>
                                  </p:stCondLst>
                                  <p:childTnLst>
                                    <p:anim calcmode="lin" valueType="num">
                                      <p:cBhvr>
                                        <p:cTn id="14" dur="1000"/>
                                        <p:tgtEl>
                                          <p:spTgt spid="40"/>
                                        </p:tgtEl>
                                        <p:attrNameLst>
                                          <p:attrName>ppt_w</p:attrName>
                                        </p:attrNameLst>
                                      </p:cBhvr>
                                      <p:tavLst>
                                        <p:tav tm="0">
                                          <p:val>
                                            <p:strVal val="ppt_w"/>
                                          </p:val>
                                        </p:tav>
                                        <p:tav tm="100000">
                                          <p:val>
                                            <p:strVal val="ppt_w*0.05"/>
                                          </p:val>
                                        </p:tav>
                                      </p:tavLst>
                                    </p:anim>
                                    <p:anim calcmode="lin" valueType="num">
                                      <p:cBhvr>
                                        <p:cTn id="15" dur="1000"/>
                                        <p:tgtEl>
                                          <p:spTgt spid="40"/>
                                        </p:tgtEl>
                                        <p:attrNameLst>
                                          <p:attrName>ppt_h</p:attrName>
                                        </p:attrNameLst>
                                      </p:cBhvr>
                                      <p:tavLst>
                                        <p:tav tm="0">
                                          <p:val>
                                            <p:strVal val="ppt_h"/>
                                          </p:val>
                                        </p:tav>
                                        <p:tav tm="100000">
                                          <p:val>
                                            <p:strVal val="ppt_h"/>
                                          </p:val>
                                        </p:tav>
                                      </p:tavLst>
                                    </p:anim>
                                    <p:anim calcmode="lin" valueType="num">
                                      <p:cBhvr>
                                        <p:cTn id="16" dur="1000"/>
                                        <p:tgtEl>
                                          <p:spTgt spid="40"/>
                                        </p:tgtEl>
                                        <p:attrNameLst>
                                          <p:attrName>ppt_x</p:attrName>
                                        </p:attrNameLst>
                                      </p:cBhvr>
                                      <p:tavLst>
                                        <p:tav tm="0">
                                          <p:val>
                                            <p:strVal val="ppt_x"/>
                                          </p:val>
                                        </p:tav>
                                        <p:tav tm="100000">
                                          <p:val>
                                            <p:strVal val="ppt_x-.2"/>
                                          </p:val>
                                        </p:tav>
                                      </p:tavLst>
                                    </p:anim>
                                    <p:anim calcmode="lin" valueType="num">
                                      <p:cBhvr>
                                        <p:cTn id="17" dur="1000"/>
                                        <p:tgtEl>
                                          <p:spTgt spid="40"/>
                                        </p:tgtEl>
                                        <p:attrNameLst>
                                          <p:attrName>ppt_y</p:attrName>
                                        </p:attrNameLst>
                                      </p:cBhvr>
                                      <p:tavLst>
                                        <p:tav tm="0">
                                          <p:val>
                                            <p:strVal val="ppt_y"/>
                                          </p:val>
                                        </p:tav>
                                        <p:tav tm="100000">
                                          <p:val>
                                            <p:strVal val="ppt_y"/>
                                          </p:val>
                                        </p:tav>
                                      </p:tavLst>
                                    </p:anim>
                                    <p:animEffect transition="out" filter="fade">
                                      <p:cBhvr>
                                        <p:cTn id="18" dur="1000"/>
                                        <p:tgtEl>
                                          <p:spTgt spid="40"/>
                                        </p:tgtEl>
                                      </p:cBhvr>
                                    </p:animEffect>
                                    <p:set>
                                      <p:cBhvr>
                                        <p:cTn id="19"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20" fill="hold">
                            <p:stCondLst>
                              <p:cond delay="2000"/>
                            </p:stCondLst>
                            <p:childTnLst>
                              <p:par>
                                <p:cTn id="21" presetID="54" presetClass="exit" presetSubtype="0" decel="100000" fill="hold" grpId="0" nodeType="afterEffect">
                                  <p:stCondLst>
                                    <p:cond delay="0"/>
                                  </p:stCondLst>
                                  <p:childTnLst>
                                    <p:anim calcmode="lin" valueType="num">
                                      <p:cBhvr>
                                        <p:cTn id="22" dur="1000"/>
                                        <p:tgtEl>
                                          <p:spTgt spid="39"/>
                                        </p:tgtEl>
                                        <p:attrNameLst>
                                          <p:attrName>ppt_w</p:attrName>
                                        </p:attrNameLst>
                                      </p:cBhvr>
                                      <p:tavLst>
                                        <p:tav tm="0">
                                          <p:val>
                                            <p:strVal val="ppt_w"/>
                                          </p:val>
                                        </p:tav>
                                        <p:tav tm="100000">
                                          <p:val>
                                            <p:strVal val="ppt_w*0.05"/>
                                          </p:val>
                                        </p:tav>
                                      </p:tavLst>
                                    </p:anim>
                                    <p:anim calcmode="lin" valueType="num">
                                      <p:cBhvr>
                                        <p:cTn id="23" dur="1000"/>
                                        <p:tgtEl>
                                          <p:spTgt spid="39"/>
                                        </p:tgtEl>
                                        <p:attrNameLst>
                                          <p:attrName>ppt_h</p:attrName>
                                        </p:attrNameLst>
                                      </p:cBhvr>
                                      <p:tavLst>
                                        <p:tav tm="0">
                                          <p:val>
                                            <p:strVal val="ppt_h"/>
                                          </p:val>
                                        </p:tav>
                                        <p:tav tm="100000">
                                          <p:val>
                                            <p:strVal val="ppt_h"/>
                                          </p:val>
                                        </p:tav>
                                      </p:tavLst>
                                    </p:anim>
                                    <p:anim calcmode="lin" valueType="num">
                                      <p:cBhvr>
                                        <p:cTn id="24" dur="1000"/>
                                        <p:tgtEl>
                                          <p:spTgt spid="39"/>
                                        </p:tgtEl>
                                        <p:attrNameLst>
                                          <p:attrName>ppt_x</p:attrName>
                                        </p:attrNameLst>
                                      </p:cBhvr>
                                      <p:tavLst>
                                        <p:tav tm="0">
                                          <p:val>
                                            <p:strVal val="ppt_x"/>
                                          </p:val>
                                        </p:tav>
                                        <p:tav tm="100000">
                                          <p:val>
                                            <p:strVal val="ppt_x-.2"/>
                                          </p:val>
                                        </p:tav>
                                      </p:tavLst>
                                    </p:anim>
                                    <p:anim calcmode="lin" valueType="num">
                                      <p:cBhvr>
                                        <p:cTn id="25" dur="1000"/>
                                        <p:tgtEl>
                                          <p:spTgt spid="39"/>
                                        </p:tgtEl>
                                        <p:attrNameLst>
                                          <p:attrName>ppt_y</p:attrName>
                                        </p:attrNameLst>
                                      </p:cBhvr>
                                      <p:tavLst>
                                        <p:tav tm="0">
                                          <p:val>
                                            <p:strVal val="ppt_y"/>
                                          </p:val>
                                        </p:tav>
                                        <p:tav tm="100000">
                                          <p:val>
                                            <p:strVal val="ppt_y"/>
                                          </p:val>
                                        </p:tav>
                                      </p:tavLst>
                                    </p:anim>
                                    <p:animEffect transition="out" filter="fade">
                                      <p:cBhvr>
                                        <p:cTn id="26" dur="1000"/>
                                        <p:tgtEl>
                                          <p:spTgt spid="39"/>
                                        </p:tgtEl>
                                      </p:cBhvr>
                                    </p:animEffect>
                                    <p:set>
                                      <p:cBhvr>
                                        <p:cTn id="27"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8" fill="hold">
                            <p:stCondLst>
                              <p:cond delay="3000"/>
                            </p:stCondLst>
                            <p:childTnLst>
                              <p:par>
                                <p:cTn id="29" presetID="54" presetClass="exit" presetSubtype="0" decel="100000" fill="hold" grpId="0" nodeType="afterEffect">
                                  <p:stCondLst>
                                    <p:cond delay="0"/>
                                  </p:stCondLst>
                                  <p:childTnLst>
                                    <p:anim calcmode="lin" valueType="num">
                                      <p:cBhvr>
                                        <p:cTn id="30" dur="1000"/>
                                        <p:tgtEl>
                                          <p:spTgt spid="38"/>
                                        </p:tgtEl>
                                        <p:attrNameLst>
                                          <p:attrName>ppt_w</p:attrName>
                                        </p:attrNameLst>
                                      </p:cBhvr>
                                      <p:tavLst>
                                        <p:tav tm="0">
                                          <p:val>
                                            <p:strVal val="ppt_w"/>
                                          </p:val>
                                        </p:tav>
                                        <p:tav tm="100000">
                                          <p:val>
                                            <p:strVal val="ppt_w*0.05"/>
                                          </p:val>
                                        </p:tav>
                                      </p:tavLst>
                                    </p:anim>
                                    <p:anim calcmode="lin" valueType="num">
                                      <p:cBhvr>
                                        <p:cTn id="31" dur="1000"/>
                                        <p:tgtEl>
                                          <p:spTgt spid="38"/>
                                        </p:tgtEl>
                                        <p:attrNameLst>
                                          <p:attrName>ppt_h</p:attrName>
                                        </p:attrNameLst>
                                      </p:cBhvr>
                                      <p:tavLst>
                                        <p:tav tm="0">
                                          <p:val>
                                            <p:strVal val="ppt_h"/>
                                          </p:val>
                                        </p:tav>
                                        <p:tav tm="100000">
                                          <p:val>
                                            <p:strVal val="ppt_h"/>
                                          </p:val>
                                        </p:tav>
                                      </p:tavLst>
                                    </p:anim>
                                    <p:anim calcmode="lin" valueType="num">
                                      <p:cBhvr>
                                        <p:cTn id="32" dur="1000"/>
                                        <p:tgtEl>
                                          <p:spTgt spid="38"/>
                                        </p:tgtEl>
                                        <p:attrNameLst>
                                          <p:attrName>ppt_x</p:attrName>
                                        </p:attrNameLst>
                                      </p:cBhvr>
                                      <p:tavLst>
                                        <p:tav tm="0">
                                          <p:val>
                                            <p:strVal val="ppt_x"/>
                                          </p:val>
                                        </p:tav>
                                        <p:tav tm="100000">
                                          <p:val>
                                            <p:strVal val="ppt_x-.2"/>
                                          </p:val>
                                        </p:tav>
                                      </p:tavLst>
                                    </p:anim>
                                    <p:anim calcmode="lin" valueType="num">
                                      <p:cBhvr>
                                        <p:cTn id="33" dur="1000"/>
                                        <p:tgtEl>
                                          <p:spTgt spid="38"/>
                                        </p:tgtEl>
                                        <p:attrNameLst>
                                          <p:attrName>ppt_y</p:attrName>
                                        </p:attrNameLst>
                                      </p:cBhvr>
                                      <p:tavLst>
                                        <p:tav tm="0">
                                          <p:val>
                                            <p:strVal val="ppt_y"/>
                                          </p:val>
                                        </p:tav>
                                        <p:tav tm="100000">
                                          <p:val>
                                            <p:strVal val="ppt_y"/>
                                          </p:val>
                                        </p:tav>
                                      </p:tavLst>
                                    </p:anim>
                                    <p:animEffect transition="out" filter="fade">
                                      <p:cBhvr>
                                        <p:cTn id="34" dur="1000"/>
                                        <p:tgtEl>
                                          <p:spTgt spid="38"/>
                                        </p:tgtEl>
                                      </p:cBhvr>
                                    </p:animEffect>
                                    <p:set>
                                      <p:cBhvr>
                                        <p:cTn id="35"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6" fill="hold">
                            <p:stCondLst>
                              <p:cond delay="4000"/>
                            </p:stCondLst>
                            <p:childTnLst>
                              <p:par>
                                <p:cTn id="37" presetID="54" presetClass="exit" presetSubtype="0" decel="100000" fill="hold" grpId="0" nodeType="afterEffect">
                                  <p:stCondLst>
                                    <p:cond delay="0"/>
                                  </p:stCondLst>
                                  <p:childTnLst>
                                    <p:anim calcmode="lin" valueType="num">
                                      <p:cBhvr>
                                        <p:cTn id="38" dur="1000"/>
                                        <p:tgtEl>
                                          <p:spTgt spid="37"/>
                                        </p:tgtEl>
                                        <p:attrNameLst>
                                          <p:attrName>ppt_w</p:attrName>
                                        </p:attrNameLst>
                                      </p:cBhvr>
                                      <p:tavLst>
                                        <p:tav tm="0">
                                          <p:val>
                                            <p:strVal val="ppt_w"/>
                                          </p:val>
                                        </p:tav>
                                        <p:tav tm="100000">
                                          <p:val>
                                            <p:strVal val="ppt_w*0.05"/>
                                          </p:val>
                                        </p:tav>
                                      </p:tavLst>
                                    </p:anim>
                                    <p:anim calcmode="lin" valueType="num">
                                      <p:cBhvr>
                                        <p:cTn id="39" dur="1000"/>
                                        <p:tgtEl>
                                          <p:spTgt spid="37"/>
                                        </p:tgtEl>
                                        <p:attrNameLst>
                                          <p:attrName>ppt_h</p:attrName>
                                        </p:attrNameLst>
                                      </p:cBhvr>
                                      <p:tavLst>
                                        <p:tav tm="0">
                                          <p:val>
                                            <p:strVal val="ppt_h"/>
                                          </p:val>
                                        </p:tav>
                                        <p:tav tm="100000">
                                          <p:val>
                                            <p:strVal val="ppt_h"/>
                                          </p:val>
                                        </p:tav>
                                      </p:tavLst>
                                    </p:anim>
                                    <p:anim calcmode="lin" valueType="num">
                                      <p:cBhvr>
                                        <p:cTn id="40" dur="1000"/>
                                        <p:tgtEl>
                                          <p:spTgt spid="37"/>
                                        </p:tgtEl>
                                        <p:attrNameLst>
                                          <p:attrName>ppt_x</p:attrName>
                                        </p:attrNameLst>
                                      </p:cBhvr>
                                      <p:tavLst>
                                        <p:tav tm="0">
                                          <p:val>
                                            <p:strVal val="ppt_x"/>
                                          </p:val>
                                        </p:tav>
                                        <p:tav tm="100000">
                                          <p:val>
                                            <p:strVal val="ppt_x-.2"/>
                                          </p:val>
                                        </p:tav>
                                      </p:tavLst>
                                    </p:anim>
                                    <p:anim calcmode="lin" valueType="num">
                                      <p:cBhvr>
                                        <p:cTn id="41" dur="1000"/>
                                        <p:tgtEl>
                                          <p:spTgt spid="37"/>
                                        </p:tgtEl>
                                        <p:attrNameLst>
                                          <p:attrName>ppt_y</p:attrName>
                                        </p:attrNameLst>
                                      </p:cBhvr>
                                      <p:tavLst>
                                        <p:tav tm="0">
                                          <p:val>
                                            <p:strVal val="ppt_y"/>
                                          </p:val>
                                        </p:tav>
                                        <p:tav tm="100000">
                                          <p:val>
                                            <p:strVal val="ppt_y"/>
                                          </p:val>
                                        </p:tav>
                                      </p:tavLst>
                                    </p:anim>
                                    <p:animEffect transition="out" filter="fade">
                                      <p:cBhvr>
                                        <p:cTn id="42" dur="1000"/>
                                        <p:tgtEl>
                                          <p:spTgt spid="37"/>
                                        </p:tgtEl>
                                      </p:cBhvr>
                                    </p:animEffect>
                                    <p:set>
                                      <p:cBhvr>
                                        <p:cTn id="43"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4" fill="hold">
                            <p:stCondLst>
                              <p:cond delay="5000"/>
                            </p:stCondLst>
                            <p:childTnLst>
                              <p:par>
                                <p:cTn id="45" presetID="54" presetClass="exit" presetSubtype="0" decel="100000" fill="hold" grpId="0" nodeType="afterEffect">
                                  <p:stCondLst>
                                    <p:cond delay="0"/>
                                  </p:stCondLst>
                                  <p:childTnLst>
                                    <p:anim calcmode="lin" valueType="num">
                                      <p:cBhvr>
                                        <p:cTn id="46" dur="1000"/>
                                        <p:tgtEl>
                                          <p:spTgt spid="36"/>
                                        </p:tgtEl>
                                        <p:attrNameLst>
                                          <p:attrName>ppt_w</p:attrName>
                                        </p:attrNameLst>
                                      </p:cBhvr>
                                      <p:tavLst>
                                        <p:tav tm="0">
                                          <p:val>
                                            <p:strVal val="ppt_w"/>
                                          </p:val>
                                        </p:tav>
                                        <p:tav tm="100000">
                                          <p:val>
                                            <p:strVal val="ppt_w*0.05"/>
                                          </p:val>
                                        </p:tav>
                                      </p:tavLst>
                                    </p:anim>
                                    <p:anim calcmode="lin" valueType="num">
                                      <p:cBhvr>
                                        <p:cTn id="47" dur="1000"/>
                                        <p:tgtEl>
                                          <p:spTgt spid="36"/>
                                        </p:tgtEl>
                                        <p:attrNameLst>
                                          <p:attrName>ppt_h</p:attrName>
                                        </p:attrNameLst>
                                      </p:cBhvr>
                                      <p:tavLst>
                                        <p:tav tm="0">
                                          <p:val>
                                            <p:strVal val="ppt_h"/>
                                          </p:val>
                                        </p:tav>
                                        <p:tav tm="100000">
                                          <p:val>
                                            <p:strVal val="ppt_h"/>
                                          </p:val>
                                        </p:tav>
                                      </p:tavLst>
                                    </p:anim>
                                    <p:anim calcmode="lin" valueType="num">
                                      <p:cBhvr>
                                        <p:cTn id="48" dur="1000"/>
                                        <p:tgtEl>
                                          <p:spTgt spid="36"/>
                                        </p:tgtEl>
                                        <p:attrNameLst>
                                          <p:attrName>ppt_x</p:attrName>
                                        </p:attrNameLst>
                                      </p:cBhvr>
                                      <p:tavLst>
                                        <p:tav tm="0">
                                          <p:val>
                                            <p:strVal val="ppt_x"/>
                                          </p:val>
                                        </p:tav>
                                        <p:tav tm="100000">
                                          <p:val>
                                            <p:strVal val="ppt_x-.2"/>
                                          </p:val>
                                        </p:tav>
                                      </p:tavLst>
                                    </p:anim>
                                    <p:anim calcmode="lin" valueType="num">
                                      <p:cBhvr>
                                        <p:cTn id="49" dur="1000"/>
                                        <p:tgtEl>
                                          <p:spTgt spid="36"/>
                                        </p:tgtEl>
                                        <p:attrNameLst>
                                          <p:attrName>ppt_y</p:attrName>
                                        </p:attrNameLst>
                                      </p:cBhvr>
                                      <p:tavLst>
                                        <p:tav tm="0">
                                          <p:val>
                                            <p:strVal val="ppt_y"/>
                                          </p:val>
                                        </p:tav>
                                        <p:tav tm="100000">
                                          <p:val>
                                            <p:strVal val="ppt_y"/>
                                          </p:val>
                                        </p:tav>
                                      </p:tavLst>
                                    </p:anim>
                                    <p:animEffect transition="out" filter="fade">
                                      <p:cBhvr>
                                        <p:cTn id="50" dur="1000"/>
                                        <p:tgtEl>
                                          <p:spTgt spid="36"/>
                                        </p:tgtEl>
                                      </p:cBhvr>
                                    </p:animEffect>
                                    <p:set>
                                      <p:cBhvr>
                                        <p:cTn id="51"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52" fill="hold">
                            <p:stCondLst>
                              <p:cond delay="6000"/>
                            </p:stCondLst>
                            <p:childTnLst>
                              <p:par>
                                <p:cTn id="53" presetID="54" presetClass="exit" presetSubtype="0" decel="100000" fill="hold" grpId="0" nodeType="afterEffect">
                                  <p:stCondLst>
                                    <p:cond delay="0"/>
                                  </p:stCondLst>
                                  <p:childTnLst>
                                    <p:anim calcmode="lin" valueType="num">
                                      <p:cBhvr>
                                        <p:cTn id="54" dur="1000"/>
                                        <p:tgtEl>
                                          <p:spTgt spid="35"/>
                                        </p:tgtEl>
                                        <p:attrNameLst>
                                          <p:attrName>ppt_w</p:attrName>
                                        </p:attrNameLst>
                                      </p:cBhvr>
                                      <p:tavLst>
                                        <p:tav tm="0">
                                          <p:val>
                                            <p:strVal val="ppt_w"/>
                                          </p:val>
                                        </p:tav>
                                        <p:tav tm="100000">
                                          <p:val>
                                            <p:strVal val="ppt_w*0.05"/>
                                          </p:val>
                                        </p:tav>
                                      </p:tavLst>
                                    </p:anim>
                                    <p:anim calcmode="lin" valueType="num">
                                      <p:cBhvr>
                                        <p:cTn id="55" dur="1000"/>
                                        <p:tgtEl>
                                          <p:spTgt spid="35"/>
                                        </p:tgtEl>
                                        <p:attrNameLst>
                                          <p:attrName>ppt_h</p:attrName>
                                        </p:attrNameLst>
                                      </p:cBhvr>
                                      <p:tavLst>
                                        <p:tav tm="0">
                                          <p:val>
                                            <p:strVal val="ppt_h"/>
                                          </p:val>
                                        </p:tav>
                                        <p:tav tm="100000">
                                          <p:val>
                                            <p:strVal val="ppt_h"/>
                                          </p:val>
                                        </p:tav>
                                      </p:tavLst>
                                    </p:anim>
                                    <p:anim calcmode="lin" valueType="num">
                                      <p:cBhvr>
                                        <p:cTn id="56" dur="1000"/>
                                        <p:tgtEl>
                                          <p:spTgt spid="35"/>
                                        </p:tgtEl>
                                        <p:attrNameLst>
                                          <p:attrName>ppt_x</p:attrName>
                                        </p:attrNameLst>
                                      </p:cBhvr>
                                      <p:tavLst>
                                        <p:tav tm="0">
                                          <p:val>
                                            <p:strVal val="ppt_x"/>
                                          </p:val>
                                        </p:tav>
                                        <p:tav tm="100000">
                                          <p:val>
                                            <p:strVal val="ppt_x-.2"/>
                                          </p:val>
                                        </p:tav>
                                      </p:tavLst>
                                    </p:anim>
                                    <p:anim calcmode="lin" valueType="num">
                                      <p:cBhvr>
                                        <p:cTn id="57" dur="1000"/>
                                        <p:tgtEl>
                                          <p:spTgt spid="35"/>
                                        </p:tgtEl>
                                        <p:attrNameLst>
                                          <p:attrName>ppt_y</p:attrName>
                                        </p:attrNameLst>
                                      </p:cBhvr>
                                      <p:tavLst>
                                        <p:tav tm="0">
                                          <p:val>
                                            <p:strVal val="ppt_y"/>
                                          </p:val>
                                        </p:tav>
                                        <p:tav tm="100000">
                                          <p:val>
                                            <p:strVal val="ppt_y"/>
                                          </p:val>
                                        </p:tav>
                                      </p:tavLst>
                                    </p:anim>
                                    <p:animEffect transition="out" filter="fade">
                                      <p:cBhvr>
                                        <p:cTn id="58" dur="1000"/>
                                        <p:tgtEl>
                                          <p:spTgt spid="35"/>
                                        </p:tgtEl>
                                      </p:cBhvr>
                                    </p:animEffect>
                                    <p:set>
                                      <p:cBhvr>
                                        <p:cTn id="59"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60" fill="hold">
                            <p:stCondLst>
                              <p:cond delay="7000"/>
                            </p:stCondLst>
                            <p:childTnLst>
                              <p:par>
                                <p:cTn id="61" presetID="54" presetClass="exit" presetSubtype="0" decel="100000" fill="hold" grpId="0" nodeType="afterEffect">
                                  <p:stCondLst>
                                    <p:cond delay="0"/>
                                  </p:stCondLst>
                                  <p:childTnLst>
                                    <p:anim calcmode="lin" valueType="num">
                                      <p:cBhvr>
                                        <p:cTn id="62" dur="1000"/>
                                        <p:tgtEl>
                                          <p:spTgt spid="34"/>
                                        </p:tgtEl>
                                        <p:attrNameLst>
                                          <p:attrName>ppt_w</p:attrName>
                                        </p:attrNameLst>
                                      </p:cBhvr>
                                      <p:tavLst>
                                        <p:tav tm="0">
                                          <p:val>
                                            <p:strVal val="ppt_w"/>
                                          </p:val>
                                        </p:tav>
                                        <p:tav tm="100000">
                                          <p:val>
                                            <p:strVal val="ppt_w*0.05"/>
                                          </p:val>
                                        </p:tav>
                                      </p:tavLst>
                                    </p:anim>
                                    <p:anim calcmode="lin" valueType="num">
                                      <p:cBhvr>
                                        <p:cTn id="63" dur="1000"/>
                                        <p:tgtEl>
                                          <p:spTgt spid="34"/>
                                        </p:tgtEl>
                                        <p:attrNameLst>
                                          <p:attrName>ppt_h</p:attrName>
                                        </p:attrNameLst>
                                      </p:cBhvr>
                                      <p:tavLst>
                                        <p:tav tm="0">
                                          <p:val>
                                            <p:strVal val="ppt_h"/>
                                          </p:val>
                                        </p:tav>
                                        <p:tav tm="100000">
                                          <p:val>
                                            <p:strVal val="ppt_h"/>
                                          </p:val>
                                        </p:tav>
                                      </p:tavLst>
                                    </p:anim>
                                    <p:anim calcmode="lin" valueType="num">
                                      <p:cBhvr>
                                        <p:cTn id="64" dur="1000"/>
                                        <p:tgtEl>
                                          <p:spTgt spid="34"/>
                                        </p:tgtEl>
                                        <p:attrNameLst>
                                          <p:attrName>ppt_x</p:attrName>
                                        </p:attrNameLst>
                                      </p:cBhvr>
                                      <p:tavLst>
                                        <p:tav tm="0">
                                          <p:val>
                                            <p:strVal val="ppt_x"/>
                                          </p:val>
                                        </p:tav>
                                        <p:tav tm="100000">
                                          <p:val>
                                            <p:strVal val="ppt_x-.2"/>
                                          </p:val>
                                        </p:tav>
                                      </p:tavLst>
                                    </p:anim>
                                    <p:anim calcmode="lin" valueType="num">
                                      <p:cBhvr>
                                        <p:cTn id="65" dur="1000"/>
                                        <p:tgtEl>
                                          <p:spTgt spid="34"/>
                                        </p:tgtEl>
                                        <p:attrNameLst>
                                          <p:attrName>ppt_y</p:attrName>
                                        </p:attrNameLst>
                                      </p:cBhvr>
                                      <p:tavLst>
                                        <p:tav tm="0">
                                          <p:val>
                                            <p:strVal val="ppt_y"/>
                                          </p:val>
                                        </p:tav>
                                        <p:tav tm="100000">
                                          <p:val>
                                            <p:strVal val="ppt_y"/>
                                          </p:val>
                                        </p:tav>
                                      </p:tavLst>
                                    </p:anim>
                                    <p:animEffect transition="out" filter="fade">
                                      <p:cBhvr>
                                        <p:cTn id="66" dur="1000"/>
                                        <p:tgtEl>
                                          <p:spTgt spid="34"/>
                                        </p:tgtEl>
                                      </p:cBhvr>
                                    </p:animEffect>
                                    <p:set>
                                      <p:cBhvr>
                                        <p:cTn id="67"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8" fill="hold">
                            <p:stCondLst>
                              <p:cond delay="8000"/>
                            </p:stCondLst>
                            <p:childTnLst>
                              <p:par>
                                <p:cTn id="69" presetID="54" presetClass="exit" presetSubtype="0" decel="100000" fill="hold" grpId="0" nodeType="afterEffect">
                                  <p:stCondLst>
                                    <p:cond delay="0"/>
                                  </p:stCondLst>
                                  <p:childTnLst>
                                    <p:anim calcmode="lin" valueType="num">
                                      <p:cBhvr>
                                        <p:cTn id="70" dur="1000"/>
                                        <p:tgtEl>
                                          <p:spTgt spid="32"/>
                                        </p:tgtEl>
                                        <p:attrNameLst>
                                          <p:attrName>ppt_w</p:attrName>
                                        </p:attrNameLst>
                                      </p:cBhvr>
                                      <p:tavLst>
                                        <p:tav tm="0">
                                          <p:val>
                                            <p:strVal val="ppt_w"/>
                                          </p:val>
                                        </p:tav>
                                        <p:tav tm="100000">
                                          <p:val>
                                            <p:strVal val="ppt_w*0.05"/>
                                          </p:val>
                                        </p:tav>
                                      </p:tavLst>
                                    </p:anim>
                                    <p:anim calcmode="lin" valueType="num">
                                      <p:cBhvr>
                                        <p:cTn id="71" dur="1000"/>
                                        <p:tgtEl>
                                          <p:spTgt spid="32"/>
                                        </p:tgtEl>
                                        <p:attrNameLst>
                                          <p:attrName>ppt_h</p:attrName>
                                        </p:attrNameLst>
                                      </p:cBhvr>
                                      <p:tavLst>
                                        <p:tav tm="0">
                                          <p:val>
                                            <p:strVal val="ppt_h"/>
                                          </p:val>
                                        </p:tav>
                                        <p:tav tm="100000">
                                          <p:val>
                                            <p:strVal val="ppt_h"/>
                                          </p:val>
                                        </p:tav>
                                      </p:tavLst>
                                    </p:anim>
                                    <p:anim calcmode="lin" valueType="num">
                                      <p:cBhvr>
                                        <p:cTn id="72" dur="1000"/>
                                        <p:tgtEl>
                                          <p:spTgt spid="32"/>
                                        </p:tgtEl>
                                        <p:attrNameLst>
                                          <p:attrName>ppt_x</p:attrName>
                                        </p:attrNameLst>
                                      </p:cBhvr>
                                      <p:tavLst>
                                        <p:tav tm="0">
                                          <p:val>
                                            <p:strVal val="ppt_x"/>
                                          </p:val>
                                        </p:tav>
                                        <p:tav tm="100000">
                                          <p:val>
                                            <p:strVal val="ppt_x-.2"/>
                                          </p:val>
                                        </p:tav>
                                      </p:tavLst>
                                    </p:anim>
                                    <p:anim calcmode="lin" valueType="num">
                                      <p:cBhvr>
                                        <p:cTn id="73" dur="1000"/>
                                        <p:tgtEl>
                                          <p:spTgt spid="32"/>
                                        </p:tgtEl>
                                        <p:attrNameLst>
                                          <p:attrName>ppt_y</p:attrName>
                                        </p:attrNameLst>
                                      </p:cBhvr>
                                      <p:tavLst>
                                        <p:tav tm="0">
                                          <p:val>
                                            <p:strVal val="ppt_y"/>
                                          </p:val>
                                        </p:tav>
                                        <p:tav tm="100000">
                                          <p:val>
                                            <p:strVal val="ppt_y"/>
                                          </p:val>
                                        </p:tav>
                                      </p:tavLst>
                                    </p:anim>
                                    <p:animEffect transition="out" filter="fade">
                                      <p:cBhvr>
                                        <p:cTn id="74" dur="1000"/>
                                        <p:tgtEl>
                                          <p:spTgt spid="32"/>
                                        </p:tgtEl>
                                      </p:cBhvr>
                                    </p:animEffect>
                                    <p:set>
                                      <p:cBhvr>
                                        <p:cTn id="75"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par>
                          <p:cTn id="76" fill="hold">
                            <p:stCondLst>
                              <p:cond delay="9000"/>
                            </p:stCondLst>
                            <p:childTnLst>
                              <p:par>
                                <p:cTn id="77" presetID="54" presetClass="exit" presetSubtype="0" decel="100000" fill="hold" grpId="0" nodeType="afterEffect">
                                  <p:stCondLst>
                                    <p:cond delay="0"/>
                                  </p:stCondLst>
                                  <p:childTnLst>
                                    <p:anim calcmode="lin" valueType="num">
                                      <p:cBhvr>
                                        <p:cTn id="78" dur="1000"/>
                                        <p:tgtEl>
                                          <p:spTgt spid="31"/>
                                        </p:tgtEl>
                                        <p:attrNameLst>
                                          <p:attrName>ppt_w</p:attrName>
                                        </p:attrNameLst>
                                      </p:cBhvr>
                                      <p:tavLst>
                                        <p:tav tm="0">
                                          <p:val>
                                            <p:strVal val="ppt_w"/>
                                          </p:val>
                                        </p:tav>
                                        <p:tav tm="100000">
                                          <p:val>
                                            <p:strVal val="ppt_w*0.05"/>
                                          </p:val>
                                        </p:tav>
                                      </p:tavLst>
                                    </p:anim>
                                    <p:anim calcmode="lin" valueType="num">
                                      <p:cBhvr>
                                        <p:cTn id="79" dur="1000"/>
                                        <p:tgtEl>
                                          <p:spTgt spid="31"/>
                                        </p:tgtEl>
                                        <p:attrNameLst>
                                          <p:attrName>ppt_h</p:attrName>
                                        </p:attrNameLst>
                                      </p:cBhvr>
                                      <p:tavLst>
                                        <p:tav tm="0">
                                          <p:val>
                                            <p:strVal val="ppt_h"/>
                                          </p:val>
                                        </p:tav>
                                        <p:tav tm="100000">
                                          <p:val>
                                            <p:strVal val="ppt_h"/>
                                          </p:val>
                                        </p:tav>
                                      </p:tavLst>
                                    </p:anim>
                                    <p:anim calcmode="lin" valueType="num">
                                      <p:cBhvr>
                                        <p:cTn id="80" dur="1000"/>
                                        <p:tgtEl>
                                          <p:spTgt spid="31"/>
                                        </p:tgtEl>
                                        <p:attrNameLst>
                                          <p:attrName>ppt_x</p:attrName>
                                        </p:attrNameLst>
                                      </p:cBhvr>
                                      <p:tavLst>
                                        <p:tav tm="0">
                                          <p:val>
                                            <p:strVal val="ppt_x"/>
                                          </p:val>
                                        </p:tav>
                                        <p:tav tm="100000">
                                          <p:val>
                                            <p:strVal val="ppt_x-.2"/>
                                          </p:val>
                                        </p:tav>
                                      </p:tavLst>
                                    </p:anim>
                                    <p:anim calcmode="lin" valueType="num">
                                      <p:cBhvr>
                                        <p:cTn id="81" dur="1000"/>
                                        <p:tgtEl>
                                          <p:spTgt spid="31"/>
                                        </p:tgtEl>
                                        <p:attrNameLst>
                                          <p:attrName>ppt_y</p:attrName>
                                        </p:attrNameLst>
                                      </p:cBhvr>
                                      <p:tavLst>
                                        <p:tav tm="0">
                                          <p:val>
                                            <p:strVal val="ppt_y"/>
                                          </p:val>
                                        </p:tav>
                                        <p:tav tm="100000">
                                          <p:val>
                                            <p:strVal val="ppt_y"/>
                                          </p:val>
                                        </p:tav>
                                      </p:tavLst>
                                    </p:anim>
                                    <p:animEffect transition="out" filter="fade">
                                      <p:cBhvr>
                                        <p:cTn id="82" dur="1000"/>
                                        <p:tgtEl>
                                          <p:spTgt spid="31"/>
                                        </p:tgtEl>
                                      </p:cBhvr>
                                    </p:animEffect>
                                    <p:set>
                                      <p:cBhvr>
                                        <p:cTn id="83"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84" fill="hold">
                            <p:stCondLst>
                              <p:cond delay="10000"/>
                            </p:stCondLst>
                            <p:childTnLst>
                              <p:par>
                                <p:cTn id="85" presetID="50" presetClass="exit" presetSubtype="0" accel="100000" fill="hold" grpId="0" nodeType="afterEffect">
                                  <p:stCondLst>
                                    <p:cond delay="0"/>
                                  </p:stCondLst>
                                  <p:childTnLst>
                                    <p:anim calcmode="lin" valueType="num">
                                      <p:cBhvr>
                                        <p:cTn id="86" dur="2000"/>
                                        <p:tgtEl>
                                          <p:spTgt spid="43"/>
                                        </p:tgtEl>
                                        <p:attrNameLst>
                                          <p:attrName>ppt_w</p:attrName>
                                        </p:attrNameLst>
                                      </p:cBhvr>
                                      <p:tavLst>
                                        <p:tav tm="0">
                                          <p:val>
                                            <p:strVal val="ppt_w"/>
                                          </p:val>
                                        </p:tav>
                                        <p:tav tm="100000">
                                          <p:val>
                                            <p:strVal val="ppt_w+.3"/>
                                          </p:val>
                                        </p:tav>
                                      </p:tavLst>
                                    </p:anim>
                                    <p:anim calcmode="lin" valueType="num">
                                      <p:cBhvr>
                                        <p:cTn id="87" dur="2000"/>
                                        <p:tgtEl>
                                          <p:spTgt spid="43"/>
                                        </p:tgtEl>
                                        <p:attrNameLst>
                                          <p:attrName>ppt_h</p:attrName>
                                        </p:attrNameLst>
                                      </p:cBhvr>
                                      <p:tavLst>
                                        <p:tav tm="0">
                                          <p:val>
                                            <p:strVal val="ppt_h"/>
                                          </p:val>
                                        </p:tav>
                                        <p:tav tm="100000">
                                          <p:val>
                                            <p:strVal val="ppt_h"/>
                                          </p:val>
                                        </p:tav>
                                      </p:tavLst>
                                    </p:anim>
                                    <p:animEffect transition="out" filter="fade">
                                      <p:cBhvr>
                                        <p:cTn id="88" dur="2000"/>
                                        <p:tgtEl>
                                          <p:spTgt spid="43"/>
                                        </p:tgtEl>
                                      </p:cBhvr>
                                    </p:animEffect>
                                    <p:set>
                                      <p:cBhvr>
                                        <p:cTn id="89" dur="1" fill="hold">
                                          <p:stCondLst>
                                            <p:cond delay="1999"/>
                                          </p:stCondLst>
                                        </p:cTn>
                                        <p:tgtEl>
                                          <p:spTgt spid="43"/>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0" restart="whenNotActive" fill="hold" evtFilter="cancelBubble" nodeType="interactiveSeq">
                <p:stCondLst>
                  <p:cond evt="onClick" delay="0">
                    <p:tgtEl>
                      <p:spTgt spid="21"/>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32" presetClass="emph" presetSubtype="0" fill="hold" grpId="0" nodeType="clickEffect">
                                  <p:stCondLst>
                                    <p:cond delay="0"/>
                                  </p:stCondLst>
                                  <p:childTnLst>
                                    <p:animRot by="120000">
                                      <p:cBhvr>
                                        <p:cTn id="94" dur="100" fill="hold">
                                          <p:stCondLst>
                                            <p:cond delay="0"/>
                                          </p:stCondLst>
                                        </p:cTn>
                                        <p:tgtEl>
                                          <p:spTgt spid="21"/>
                                        </p:tgtEl>
                                        <p:attrNameLst>
                                          <p:attrName>r</p:attrName>
                                        </p:attrNameLst>
                                      </p:cBhvr>
                                    </p:animRot>
                                    <p:animRot by="-240000">
                                      <p:cBhvr>
                                        <p:cTn id="95" dur="200" fill="hold">
                                          <p:stCondLst>
                                            <p:cond delay="200"/>
                                          </p:stCondLst>
                                        </p:cTn>
                                        <p:tgtEl>
                                          <p:spTgt spid="21"/>
                                        </p:tgtEl>
                                        <p:attrNameLst>
                                          <p:attrName>r</p:attrName>
                                        </p:attrNameLst>
                                      </p:cBhvr>
                                    </p:animRot>
                                    <p:animRot by="240000">
                                      <p:cBhvr>
                                        <p:cTn id="96" dur="200" fill="hold">
                                          <p:stCondLst>
                                            <p:cond delay="400"/>
                                          </p:stCondLst>
                                        </p:cTn>
                                        <p:tgtEl>
                                          <p:spTgt spid="21"/>
                                        </p:tgtEl>
                                        <p:attrNameLst>
                                          <p:attrName>r</p:attrName>
                                        </p:attrNameLst>
                                      </p:cBhvr>
                                    </p:animRot>
                                    <p:animRot by="-240000">
                                      <p:cBhvr>
                                        <p:cTn id="97" dur="200" fill="hold">
                                          <p:stCondLst>
                                            <p:cond delay="600"/>
                                          </p:stCondLst>
                                        </p:cTn>
                                        <p:tgtEl>
                                          <p:spTgt spid="21"/>
                                        </p:tgtEl>
                                        <p:attrNameLst>
                                          <p:attrName>r</p:attrName>
                                        </p:attrNameLst>
                                      </p:cBhvr>
                                    </p:animRot>
                                    <p:animRot by="120000">
                                      <p:cBhvr>
                                        <p:cTn id="98" dur="200" fill="hold">
                                          <p:stCondLst>
                                            <p:cond delay="800"/>
                                          </p:stCondLst>
                                        </p:cTn>
                                        <p:tgtEl>
                                          <p:spTgt spid="21"/>
                                        </p:tgtEl>
                                        <p:attrNameLst>
                                          <p:attrName>r</p:attrName>
                                        </p:attrNameLst>
                                      </p:cBhvr>
                                    </p:animRot>
                                  </p:childTnLst>
                                  <p:subTnLst>
                                    <p:audio>
                                      <p:cMediaNode>
                                        <p:cTn display="0" masterRel="sameClick">
                                          <p:stCondLst>
                                            <p:cond evt="begin" delay="0">
                                              <p:tn val="93"/>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1"/>
                  </p:tgtEl>
                </p:cond>
              </p:nextCondLst>
            </p:seq>
            <p:seq concurrent="1" nextAc="seek">
              <p:cTn id="99" restart="whenNotActive" fill="hold" evtFilter="cancelBubble" nodeType="interactiveSeq">
                <p:stCondLst>
                  <p:cond evt="onClick" delay="0">
                    <p:tgtEl>
                      <p:spTgt spid="23"/>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 presetClass="emph" presetSubtype="2" fill="hold" nodeType="clickEffect">
                                  <p:stCondLst>
                                    <p:cond delay="0"/>
                                  </p:stCondLst>
                                  <p:childTnLst>
                                    <p:animClr clrSpc="rgb" dir="cw">
                                      <p:cBhvr>
                                        <p:cTn id="103" dur="2000" fill="hold"/>
                                        <p:tgtEl>
                                          <p:spTgt spid="23"/>
                                        </p:tgtEl>
                                        <p:attrNameLst>
                                          <p:attrName>fillcolor</p:attrName>
                                        </p:attrNameLst>
                                      </p:cBhvr>
                                      <p:to>
                                        <a:srgbClr val="00B050"/>
                                      </p:to>
                                    </p:animClr>
                                    <p:set>
                                      <p:cBhvr>
                                        <p:cTn id="104" dur="2000" fill="hold"/>
                                        <p:tgtEl>
                                          <p:spTgt spid="23"/>
                                        </p:tgtEl>
                                        <p:attrNameLst>
                                          <p:attrName>fill.type</p:attrName>
                                        </p:attrNameLst>
                                      </p:cBhvr>
                                      <p:to>
                                        <p:strVal val="solid"/>
                                      </p:to>
                                    </p:set>
                                    <p:set>
                                      <p:cBhvr>
                                        <p:cTn id="105" dur="2000" fill="hold"/>
                                        <p:tgtEl>
                                          <p:spTgt spid="23"/>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3"/>
                  </p:tgtEl>
                </p:cond>
              </p:nextCondLst>
            </p:seq>
            <p:seq concurrent="1" nextAc="seek">
              <p:cTn id="106" restart="whenNotActive" fill="hold" evtFilter="cancelBubble" nodeType="interactiveSeq">
                <p:stCondLst>
                  <p:cond evt="onClick" delay="0">
                    <p:tgtEl>
                      <p:spTgt spid="18"/>
                    </p:tgtEl>
                  </p:cond>
                </p:stCondLst>
                <p:endSync evt="end" delay="0">
                  <p:rtn val="all"/>
                </p:endSync>
                <p:childTnLst>
                  <p:par>
                    <p:cTn id="107" fill="hold">
                      <p:stCondLst>
                        <p:cond delay="0"/>
                      </p:stCondLst>
                      <p:childTnLst>
                        <p:par>
                          <p:cTn id="108" fill="hold">
                            <p:stCondLst>
                              <p:cond delay="0"/>
                            </p:stCondLst>
                            <p:childTnLst>
                              <p:par>
                                <p:cTn id="109" presetID="32" presetClass="emph" presetSubtype="0" fill="hold" grpId="0" nodeType="clickEffect">
                                  <p:stCondLst>
                                    <p:cond delay="0"/>
                                  </p:stCondLst>
                                  <p:childTnLst>
                                    <p:animRot by="120000">
                                      <p:cBhvr>
                                        <p:cTn id="110" dur="100" fill="hold">
                                          <p:stCondLst>
                                            <p:cond delay="0"/>
                                          </p:stCondLst>
                                        </p:cTn>
                                        <p:tgtEl>
                                          <p:spTgt spid="18"/>
                                        </p:tgtEl>
                                        <p:attrNameLst>
                                          <p:attrName>r</p:attrName>
                                        </p:attrNameLst>
                                      </p:cBhvr>
                                    </p:animRot>
                                    <p:animRot by="-240000">
                                      <p:cBhvr>
                                        <p:cTn id="111" dur="200" fill="hold">
                                          <p:stCondLst>
                                            <p:cond delay="200"/>
                                          </p:stCondLst>
                                        </p:cTn>
                                        <p:tgtEl>
                                          <p:spTgt spid="18"/>
                                        </p:tgtEl>
                                        <p:attrNameLst>
                                          <p:attrName>r</p:attrName>
                                        </p:attrNameLst>
                                      </p:cBhvr>
                                    </p:animRot>
                                    <p:animRot by="240000">
                                      <p:cBhvr>
                                        <p:cTn id="112" dur="200" fill="hold">
                                          <p:stCondLst>
                                            <p:cond delay="400"/>
                                          </p:stCondLst>
                                        </p:cTn>
                                        <p:tgtEl>
                                          <p:spTgt spid="18"/>
                                        </p:tgtEl>
                                        <p:attrNameLst>
                                          <p:attrName>r</p:attrName>
                                        </p:attrNameLst>
                                      </p:cBhvr>
                                    </p:animRot>
                                    <p:animRot by="-240000">
                                      <p:cBhvr>
                                        <p:cTn id="113" dur="200" fill="hold">
                                          <p:stCondLst>
                                            <p:cond delay="600"/>
                                          </p:stCondLst>
                                        </p:cTn>
                                        <p:tgtEl>
                                          <p:spTgt spid="18"/>
                                        </p:tgtEl>
                                        <p:attrNameLst>
                                          <p:attrName>r</p:attrName>
                                        </p:attrNameLst>
                                      </p:cBhvr>
                                    </p:animRot>
                                    <p:animRot by="120000">
                                      <p:cBhvr>
                                        <p:cTn id="114" dur="200" fill="hold">
                                          <p:stCondLst>
                                            <p:cond delay="800"/>
                                          </p:stCondLst>
                                        </p:cTn>
                                        <p:tgtEl>
                                          <p:spTgt spid="18"/>
                                        </p:tgtEl>
                                        <p:attrNameLst>
                                          <p:attrName>r</p:attrName>
                                        </p:attrNameLst>
                                      </p:cBhvr>
                                    </p:animRot>
                                  </p:childTnLst>
                                  <p:subTnLst>
                                    <p:audio>
                                      <p:cMediaNode>
                                        <p:cTn display="0" masterRel="sameClick">
                                          <p:stCondLst>
                                            <p:cond evt="begin" delay="0">
                                              <p:tn val="109"/>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18"/>
                  </p:tgtEl>
                </p:cond>
              </p:nextCondLst>
            </p:seq>
            <p:seq concurrent="1" nextAc="seek">
              <p:cTn id="115" restart="whenNotActive" fill="hold" evtFilter="cancelBubble" nodeType="interactiveSeq">
                <p:stCondLst>
                  <p:cond evt="onClick" delay="0">
                    <p:tgtEl>
                      <p:spTgt spid="19"/>
                    </p:tgtEl>
                  </p:cond>
                </p:stCondLst>
                <p:endSync evt="end" delay="0">
                  <p:rtn val="all"/>
                </p:endSync>
                <p:childTnLst>
                  <p:par>
                    <p:cTn id="116" fill="hold">
                      <p:stCondLst>
                        <p:cond delay="0"/>
                      </p:stCondLst>
                      <p:childTnLst>
                        <p:par>
                          <p:cTn id="117" fill="hold">
                            <p:stCondLst>
                              <p:cond delay="0"/>
                            </p:stCondLst>
                            <p:childTnLst>
                              <p:par>
                                <p:cTn id="118" presetID="32" presetClass="emph" presetSubtype="0" fill="hold" grpId="0" nodeType="clickEffect">
                                  <p:stCondLst>
                                    <p:cond delay="0"/>
                                  </p:stCondLst>
                                  <p:childTnLst>
                                    <p:animRot by="120000">
                                      <p:cBhvr>
                                        <p:cTn id="119" dur="100" fill="hold">
                                          <p:stCondLst>
                                            <p:cond delay="0"/>
                                          </p:stCondLst>
                                        </p:cTn>
                                        <p:tgtEl>
                                          <p:spTgt spid="19"/>
                                        </p:tgtEl>
                                        <p:attrNameLst>
                                          <p:attrName>r</p:attrName>
                                        </p:attrNameLst>
                                      </p:cBhvr>
                                    </p:animRot>
                                    <p:animRot by="-240000">
                                      <p:cBhvr>
                                        <p:cTn id="120" dur="200" fill="hold">
                                          <p:stCondLst>
                                            <p:cond delay="200"/>
                                          </p:stCondLst>
                                        </p:cTn>
                                        <p:tgtEl>
                                          <p:spTgt spid="19"/>
                                        </p:tgtEl>
                                        <p:attrNameLst>
                                          <p:attrName>r</p:attrName>
                                        </p:attrNameLst>
                                      </p:cBhvr>
                                    </p:animRot>
                                    <p:animRot by="240000">
                                      <p:cBhvr>
                                        <p:cTn id="121" dur="200" fill="hold">
                                          <p:stCondLst>
                                            <p:cond delay="400"/>
                                          </p:stCondLst>
                                        </p:cTn>
                                        <p:tgtEl>
                                          <p:spTgt spid="19"/>
                                        </p:tgtEl>
                                        <p:attrNameLst>
                                          <p:attrName>r</p:attrName>
                                        </p:attrNameLst>
                                      </p:cBhvr>
                                    </p:animRot>
                                    <p:animRot by="-240000">
                                      <p:cBhvr>
                                        <p:cTn id="122" dur="200" fill="hold">
                                          <p:stCondLst>
                                            <p:cond delay="600"/>
                                          </p:stCondLst>
                                        </p:cTn>
                                        <p:tgtEl>
                                          <p:spTgt spid="19"/>
                                        </p:tgtEl>
                                        <p:attrNameLst>
                                          <p:attrName>r</p:attrName>
                                        </p:attrNameLst>
                                      </p:cBhvr>
                                    </p:animRot>
                                    <p:animRot by="120000">
                                      <p:cBhvr>
                                        <p:cTn id="123" dur="200" fill="hold">
                                          <p:stCondLst>
                                            <p:cond delay="800"/>
                                          </p:stCondLst>
                                        </p:cTn>
                                        <p:tgtEl>
                                          <p:spTgt spid="19"/>
                                        </p:tgtEl>
                                        <p:attrNameLst>
                                          <p:attrName>r</p:attrName>
                                        </p:attrNameLst>
                                      </p:cBhvr>
                                    </p:animRot>
                                  </p:childTnLst>
                                  <p:subTnLst>
                                    <p:audio>
                                      <p:cMediaNode>
                                        <p:cTn display="0" masterRel="sameClick">
                                          <p:stCondLst>
                                            <p:cond evt="begin" delay="0">
                                              <p:tn val="118"/>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19"/>
                  </p:tgtEl>
                </p:cond>
              </p:nextCondLst>
            </p:seq>
          </p:childTnLst>
        </p:cTn>
      </p:par>
    </p:tnLst>
    <p:bldLst>
      <p:bldP spid="21" grpId="0" animBg="1"/>
      <p:bldP spid="18" grpId="0" animBg="1"/>
      <p:bldP spid="19" grpId="0" animBg="1"/>
      <p:bldP spid="31" grpId="0" animBg="1" autoUpdateAnimBg="0"/>
      <p:bldP spid="32" grpId="0" animBg="1" autoUpdateAnimBg="0"/>
      <p:bldP spid="34" grpId="0" animBg="1" autoUpdateAnimBg="0"/>
      <p:bldP spid="35" grpId="0" animBg="1" autoUpdateAnimBg="0"/>
      <p:bldP spid="36" grpId="0" animBg="1" autoUpdateAnimBg="0"/>
      <p:bldP spid="37" grpId="0" animBg="1" autoUpdateAnimBg="0"/>
      <p:bldP spid="38" grpId="0" animBg="1" autoUpdateAnimBg="0"/>
      <p:bldP spid="39" grpId="0" animBg="1" autoUpdateAnimBg="0"/>
      <p:bldP spid="40" grpId="0" animBg="1" autoUpdateAnimBg="0"/>
      <p:bldP spid="41" grpId="0" animBg="1" autoUpdateAnimBg="0"/>
      <p:bldP spid="43"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08688" y="0"/>
            <a:ext cx="1566515" cy="165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eech Bubble: Rectangle with Corners Rounded 7"/>
          <p:cNvSpPr/>
          <p:nvPr/>
        </p:nvSpPr>
        <p:spPr>
          <a:xfrm>
            <a:off x="1682048" y="1316219"/>
            <a:ext cx="8850486" cy="2414587"/>
          </a:xfrm>
          <a:prstGeom prst="wedgeRoundRectCallout">
            <a:avLst>
              <a:gd name="adj1" fmla="val 62786"/>
              <a:gd name="adj2" fmla="val 8254"/>
              <a:gd name="adj3" fmla="val 16667"/>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1205" name="Picture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1955" y="-191915"/>
            <a:ext cx="1924046" cy="156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31954" y="3228624"/>
            <a:ext cx="2669113" cy="276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20"/>
          <p:cNvSpPr/>
          <p:nvPr/>
        </p:nvSpPr>
        <p:spPr>
          <a:xfrm>
            <a:off x="2244754" y="5826129"/>
            <a:ext cx="1688693"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1209" name="Picture 2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04593" y="3443115"/>
            <a:ext cx="2652118" cy="254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Rounded Corners 22"/>
          <p:cNvSpPr/>
          <p:nvPr/>
        </p:nvSpPr>
        <p:spPr>
          <a:xfrm>
            <a:off x="8269954" y="5831772"/>
            <a:ext cx="1997351" cy="82408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a:spLocks noChangeArrowheads="1"/>
          </p:cNvSpPr>
          <p:nvPr/>
        </p:nvSpPr>
        <p:spPr bwMode="auto">
          <a:xfrm>
            <a:off x="1948046" y="1431588"/>
            <a:ext cx="2262712" cy="2252924"/>
          </a:xfrm>
          <a:prstGeom prst="rect">
            <a:avLst/>
          </a:prstGeom>
          <a:solidFill>
            <a:schemeClr val="bg1"/>
          </a:solidFill>
          <a:ln>
            <a:noFill/>
          </a:ln>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    54739</a:t>
            </a:r>
            <a:r>
              <a:rPr kumimoji="0" lang="vi-VN" altLang="en-US" sz="3600" b="1" i="0" u="none" strike="noStrike" kern="1200" cap="none" spc="0" normalizeH="0" baseline="0" noProof="0" dirty="0">
                <a:ln>
                  <a:noFill/>
                </a:ln>
                <a:solidFill>
                  <a:prstClr val="black"/>
                </a:solidFill>
                <a:effectLst/>
                <a:uLnTx/>
                <a:uFillTx/>
                <a:latin typeface=".VnTime" pitchFamily="34" charset="0"/>
                <a:ea typeface="+mn-ea"/>
                <a:cs typeface="+mn-cs"/>
              </a:rPr>
              <a:t>7</a:t>
            </a:r>
            <a:endPar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    13184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    67923</a:t>
            </a:r>
            <a:r>
              <a:rPr kumimoji="0" lang="vi-VN" altLang="en-US" sz="3600" b="1" i="0" u="none" strike="noStrike" kern="1200" cap="none" spc="0" normalizeH="0" baseline="0" noProof="0" dirty="0">
                <a:ln>
                  <a:noFill/>
                </a:ln>
                <a:solidFill>
                  <a:prstClr val="black"/>
                </a:solidFill>
                <a:effectLst/>
                <a:uLnTx/>
                <a:uFillTx/>
                <a:latin typeface=".VnTime" pitchFamily="34" charset="0"/>
                <a:ea typeface="+mn-ea"/>
                <a:cs typeface="+mn-cs"/>
              </a:rPr>
              <a:t>7</a:t>
            </a:r>
            <a:endPar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endParaRPr>
          </a:p>
        </p:txBody>
      </p:sp>
      <p:sp>
        <p:nvSpPr>
          <p:cNvPr id="2" name="TextBox 1"/>
          <p:cNvSpPr txBox="1"/>
          <p:nvPr/>
        </p:nvSpPr>
        <p:spPr>
          <a:xfrm>
            <a:off x="1987627" y="1880811"/>
            <a:ext cx="5142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a:t>
            </a:r>
          </a:p>
        </p:txBody>
      </p:sp>
      <p:cxnSp>
        <p:nvCxnSpPr>
          <p:cNvPr id="5" name="Straight Connector 4"/>
          <p:cNvCxnSpPr/>
          <p:nvPr/>
        </p:nvCxnSpPr>
        <p:spPr>
          <a:xfrm>
            <a:off x="2286594" y="2886582"/>
            <a:ext cx="1646853"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5" name="Rectangle 14"/>
          <p:cNvSpPr>
            <a:spLocks noChangeArrowheads="1"/>
          </p:cNvSpPr>
          <p:nvPr/>
        </p:nvSpPr>
        <p:spPr bwMode="auto">
          <a:xfrm>
            <a:off x="4854962" y="1414653"/>
            <a:ext cx="2262712" cy="2252924"/>
          </a:xfrm>
          <a:prstGeom prst="rect">
            <a:avLst/>
          </a:prstGeom>
          <a:solidFill>
            <a:schemeClr val="bg1"/>
          </a:solidFill>
          <a:ln>
            <a:noFill/>
          </a:ln>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    54739</a:t>
            </a:r>
            <a:r>
              <a:rPr kumimoji="0" lang="vi-VN" altLang="en-US" sz="3600" b="1" i="0" u="none" strike="noStrike" kern="1200" cap="none" spc="0" normalizeH="0" baseline="0" noProof="0" dirty="0">
                <a:ln>
                  <a:noFill/>
                </a:ln>
                <a:solidFill>
                  <a:prstClr val="black"/>
                </a:solidFill>
                <a:effectLst/>
                <a:uLnTx/>
                <a:uFillTx/>
                <a:latin typeface=".VnTime" pitchFamily="34" charset="0"/>
                <a:ea typeface="+mn-ea"/>
                <a:cs typeface="+mn-cs"/>
              </a:rPr>
              <a:t>7</a:t>
            </a:r>
            <a:endPar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    </a:t>
            </a:r>
            <a:r>
              <a:rPr kumimoji="0" lang="vi-VN" altLang="en-US" sz="3600" b="1" i="0" u="none" strike="noStrike" kern="1200" cap="none" spc="0" normalizeH="0" baseline="0" noProof="0" dirty="0">
                <a:ln>
                  <a:noFill/>
                </a:ln>
                <a:solidFill>
                  <a:prstClr val="black"/>
                </a:solidFill>
                <a:effectLst/>
                <a:uLnTx/>
                <a:uFillTx/>
                <a:latin typeface=".VnTime" pitchFamily="34" charset="0"/>
                <a:ea typeface="+mn-ea"/>
                <a:cs typeface="+mn-cs"/>
              </a:rPr>
              <a:t>  </a:t>
            </a: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13184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    </a:t>
            </a:r>
            <a:r>
              <a:rPr kumimoji="0" lang="vi-VN" altLang="en-US" sz="3600" b="1" i="0" u="none" strike="noStrike" kern="1200" cap="none" spc="0" normalizeH="0" baseline="0" noProof="0" dirty="0">
                <a:ln>
                  <a:noFill/>
                </a:ln>
                <a:solidFill>
                  <a:prstClr val="black"/>
                </a:solidFill>
                <a:effectLst/>
                <a:uLnTx/>
                <a:uFillTx/>
                <a:latin typeface=".VnTime" pitchFamily="34" charset="0"/>
                <a:ea typeface="+mn-ea"/>
                <a:cs typeface="+mn-cs"/>
              </a:rPr>
              <a:t>560571</a:t>
            </a:r>
            <a:endPar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endParaRPr>
          </a:p>
        </p:txBody>
      </p:sp>
      <p:sp>
        <p:nvSpPr>
          <p:cNvPr id="16" name="Rectangle 15"/>
          <p:cNvSpPr>
            <a:spLocks noChangeArrowheads="1"/>
          </p:cNvSpPr>
          <p:nvPr/>
        </p:nvSpPr>
        <p:spPr bwMode="auto">
          <a:xfrm>
            <a:off x="8004593" y="1369497"/>
            <a:ext cx="2262712" cy="2252924"/>
          </a:xfrm>
          <a:prstGeom prst="rect">
            <a:avLst/>
          </a:prstGeom>
          <a:solidFill>
            <a:schemeClr val="bg1"/>
          </a:solidFill>
          <a:ln>
            <a:noFill/>
          </a:ln>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    54739</a:t>
            </a:r>
            <a:r>
              <a:rPr kumimoji="0" lang="vi-VN" altLang="en-US" sz="3600" b="1" i="0" u="none" strike="noStrike" kern="1200" cap="none" spc="0" normalizeH="0" baseline="0" noProof="0" dirty="0">
                <a:ln>
                  <a:noFill/>
                </a:ln>
                <a:solidFill>
                  <a:prstClr val="black"/>
                </a:solidFill>
                <a:effectLst/>
                <a:uLnTx/>
                <a:uFillTx/>
                <a:latin typeface=".VnTime" pitchFamily="34" charset="0"/>
                <a:ea typeface="+mn-ea"/>
                <a:cs typeface="+mn-cs"/>
              </a:rPr>
              <a:t>7</a:t>
            </a:r>
            <a:endPar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    </a:t>
            </a:r>
            <a:r>
              <a:rPr kumimoji="0" lang="vi-VN" altLang="en-US" sz="3600" b="1" i="0" u="none" strike="noStrike" kern="1200" cap="none" spc="0" normalizeH="0" baseline="0" noProof="0" dirty="0">
                <a:ln>
                  <a:noFill/>
                </a:ln>
                <a:solidFill>
                  <a:prstClr val="black"/>
                </a:solidFill>
                <a:effectLst/>
                <a:uLnTx/>
                <a:uFillTx/>
                <a:latin typeface=".VnTime" pitchFamily="34" charset="0"/>
                <a:ea typeface="+mn-ea"/>
                <a:cs typeface="+mn-cs"/>
              </a:rPr>
              <a:t>  </a:t>
            </a: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13184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    </a:t>
            </a:r>
            <a:r>
              <a:rPr kumimoji="0" lang="vi-VN" altLang="en-US" sz="3600" b="1" i="0" u="none" strike="noStrike" kern="1200" cap="none" spc="0" normalizeH="0" baseline="0" noProof="0" dirty="0">
                <a:ln>
                  <a:noFill/>
                </a:ln>
                <a:solidFill>
                  <a:prstClr val="black"/>
                </a:solidFill>
                <a:effectLst/>
                <a:uLnTx/>
                <a:uFillTx/>
                <a:latin typeface=".VnTime" pitchFamily="34" charset="0"/>
                <a:ea typeface="+mn-ea"/>
                <a:cs typeface="+mn-cs"/>
              </a:rPr>
              <a:t>56058</a:t>
            </a:r>
            <a:r>
              <a:rPr kumimoji="0" lang="en-US" altLang="en-US" sz="3600" b="1" i="0" u="none" strike="noStrike" kern="1200" cap="none" spc="0" normalizeH="0" baseline="0" noProof="0" dirty="0">
                <a:ln>
                  <a:noFill/>
                </a:ln>
                <a:solidFill>
                  <a:prstClr val="black"/>
                </a:solidFill>
                <a:effectLst/>
                <a:uLnTx/>
                <a:uFillTx/>
                <a:latin typeface=".VnTime" pitchFamily="34" charset="0"/>
                <a:ea typeface="+mn-ea"/>
                <a:cs typeface="+mn-cs"/>
              </a:rPr>
              <a:t>1</a:t>
            </a:r>
          </a:p>
        </p:txBody>
      </p:sp>
      <p:pic>
        <p:nvPicPr>
          <p:cNvPr id="17" name="Picture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53361" y="3375381"/>
            <a:ext cx="2669113" cy="264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20"/>
          <p:cNvSpPr/>
          <p:nvPr/>
        </p:nvSpPr>
        <p:spPr>
          <a:xfrm>
            <a:off x="5013076" y="5831772"/>
            <a:ext cx="1985334"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Rounded Corners 20"/>
          <p:cNvSpPr/>
          <p:nvPr/>
        </p:nvSpPr>
        <p:spPr>
          <a:xfrm>
            <a:off x="2020712" y="5826129"/>
            <a:ext cx="1912736"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8269954" y="1818720"/>
            <a:ext cx="5142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a:t>
            </a:r>
          </a:p>
        </p:txBody>
      </p:sp>
      <p:sp>
        <p:nvSpPr>
          <p:cNvPr id="22" name="TextBox 21"/>
          <p:cNvSpPr txBox="1"/>
          <p:nvPr/>
        </p:nvSpPr>
        <p:spPr>
          <a:xfrm>
            <a:off x="5013076" y="1892097"/>
            <a:ext cx="5142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a:t>
            </a:r>
          </a:p>
        </p:txBody>
      </p:sp>
      <p:cxnSp>
        <p:nvCxnSpPr>
          <p:cNvPr id="24" name="Straight Connector 23"/>
          <p:cNvCxnSpPr/>
          <p:nvPr/>
        </p:nvCxnSpPr>
        <p:spPr>
          <a:xfrm>
            <a:off x="5193510" y="2903514"/>
            <a:ext cx="1646853"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8439096" y="2886579"/>
            <a:ext cx="1646853"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6" name="TextBox 5"/>
          <p:cNvSpPr txBox="1"/>
          <p:nvPr/>
        </p:nvSpPr>
        <p:spPr>
          <a:xfrm>
            <a:off x="3646311" y="361244"/>
            <a:ext cx="6886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GIÚP TÔI CHỌN BÀI LÀM ĐÚNG!</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198429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nodeType="clickPar">
                      <p:stCondLst>
                        <p:cond delay="0"/>
                      </p:stCondLst>
                      <p:childTnLst>
                        <p:par>
                          <p:cTn id="4" fill="hold" nodeType="withGroup">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1"/>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 presetClass="emph" presetSubtype="2" fill="hold" nodeType="clickEffect">
                                  <p:stCondLst>
                                    <p:cond delay="0"/>
                                  </p:stCondLst>
                                  <p:childTnLst>
                                    <p:animClr clrSpc="rgb" dir="cw">
                                      <p:cBhvr>
                                        <p:cTn id="15" dur="2000" fill="hold"/>
                                        <p:tgtEl>
                                          <p:spTgt spid="23"/>
                                        </p:tgtEl>
                                        <p:attrNameLst>
                                          <p:attrName>fillcolor</p:attrName>
                                        </p:attrNameLst>
                                      </p:cBhvr>
                                      <p:to>
                                        <a:srgbClr val="00B050"/>
                                      </p:to>
                                    </p:animClr>
                                    <p:set>
                                      <p:cBhvr>
                                        <p:cTn id="16" dur="2000" fill="hold"/>
                                        <p:tgtEl>
                                          <p:spTgt spid="23"/>
                                        </p:tgtEl>
                                        <p:attrNameLst>
                                          <p:attrName>fill.type</p:attrName>
                                        </p:attrNameLst>
                                      </p:cBhvr>
                                      <p:to>
                                        <p:strVal val="solid"/>
                                      </p:to>
                                    </p:set>
                                    <p:set>
                                      <p:cBhvr>
                                        <p:cTn id="17" dur="2000" fill="hold"/>
                                        <p:tgtEl>
                                          <p:spTgt spid="23"/>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32" presetClass="emph" presetSubtype="0" fill="hold" grpId="0" nodeType="clickEffect">
                                  <p:stCondLst>
                                    <p:cond delay="0"/>
                                  </p:stCondLst>
                                  <p:childTnLst>
                                    <p:animRot by="120000">
                                      <p:cBhvr>
                                        <p:cTn id="22" dur="100" fill="hold">
                                          <p:stCondLst>
                                            <p:cond delay="0"/>
                                          </p:stCondLst>
                                        </p:cTn>
                                        <p:tgtEl>
                                          <p:spTgt spid="18"/>
                                        </p:tgtEl>
                                        <p:attrNameLst>
                                          <p:attrName>r</p:attrName>
                                        </p:attrNameLst>
                                      </p:cBhvr>
                                    </p:animRot>
                                    <p:animRot by="-240000">
                                      <p:cBhvr>
                                        <p:cTn id="23" dur="200" fill="hold">
                                          <p:stCondLst>
                                            <p:cond delay="200"/>
                                          </p:stCondLst>
                                        </p:cTn>
                                        <p:tgtEl>
                                          <p:spTgt spid="18"/>
                                        </p:tgtEl>
                                        <p:attrNameLst>
                                          <p:attrName>r</p:attrName>
                                        </p:attrNameLst>
                                      </p:cBhvr>
                                    </p:animRot>
                                    <p:animRot by="240000">
                                      <p:cBhvr>
                                        <p:cTn id="24" dur="200" fill="hold">
                                          <p:stCondLst>
                                            <p:cond delay="400"/>
                                          </p:stCondLst>
                                        </p:cTn>
                                        <p:tgtEl>
                                          <p:spTgt spid="18"/>
                                        </p:tgtEl>
                                        <p:attrNameLst>
                                          <p:attrName>r</p:attrName>
                                        </p:attrNameLst>
                                      </p:cBhvr>
                                    </p:animRot>
                                    <p:animRot by="-240000">
                                      <p:cBhvr>
                                        <p:cTn id="25" dur="200" fill="hold">
                                          <p:stCondLst>
                                            <p:cond delay="600"/>
                                          </p:stCondLst>
                                        </p:cTn>
                                        <p:tgtEl>
                                          <p:spTgt spid="18"/>
                                        </p:tgtEl>
                                        <p:attrNameLst>
                                          <p:attrName>r</p:attrName>
                                        </p:attrNameLst>
                                      </p:cBhvr>
                                    </p:animRot>
                                    <p:animRot by="120000">
                                      <p:cBhvr>
                                        <p:cTn id="26" dur="200" fill="hold">
                                          <p:stCondLst>
                                            <p:cond delay="800"/>
                                          </p:stCondLst>
                                        </p:cTn>
                                        <p:tgtEl>
                                          <p:spTgt spid="18"/>
                                        </p:tgtEl>
                                        <p:attrNameLst>
                                          <p:attrName>r</p:attrName>
                                        </p:attrNameLst>
                                      </p:cBhvr>
                                    </p:animRot>
                                  </p:childTnLst>
                                  <p:subTnLst>
                                    <p:audio>
                                      <p:cMediaNode>
                                        <p:cTn display="0" masterRel="sameClick">
                                          <p:stCondLst>
                                            <p:cond evt="begin" delay="0">
                                              <p:tn val="21"/>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18"/>
                  </p:tgtEl>
                </p:cond>
              </p:nextCondLst>
            </p:seq>
            <p:seq concurrent="1" nextAc="seek">
              <p:cTn id="27" restart="whenNotActive" fill="hold" evtFilter="cancelBubble" nodeType="interactiveSeq">
                <p:stCondLst>
                  <p:cond evt="onClick" delay="0">
                    <p:tgtEl>
                      <p:spTgt spid="19"/>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grpId="0" nodeType="clickEffect">
                                  <p:stCondLst>
                                    <p:cond delay="0"/>
                                  </p:stCondLst>
                                  <p:childTnLst>
                                    <p:animRot by="120000">
                                      <p:cBhvr>
                                        <p:cTn id="31" dur="100" fill="hold">
                                          <p:stCondLst>
                                            <p:cond delay="0"/>
                                          </p:stCondLst>
                                        </p:cTn>
                                        <p:tgtEl>
                                          <p:spTgt spid="19"/>
                                        </p:tgtEl>
                                        <p:attrNameLst>
                                          <p:attrName>r</p:attrName>
                                        </p:attrNameLst>
                                      </p:cBhvr>
                                    </p:animRot>
                                    <p:animRot by="-240000">
                                      <p:cBhvr>
                                        <p:cTn id="32" dur="200" fill="hold">
                                          <p:stCondLst>
                                            <p:cond delay="200"/>
                                          </p:stCondLst>
                                        </p:cTn>
                                        <p:tgtEl>
                                          <p:spTgt spid="19"/>
                                        </p:tgtEl>
                                        <p:attrNameLst>
                                          <p:attrName>r</p:attrName>
                                        </p:attrNameLst>
                                      </p:cBhvr>
                                    </p:animRot>
                                    <p:animRot by="240000">
                                      <p:cBhvr>
                                        <p:cTn id="33" dur="200" fill="hold">
                                          <p:stCondLst>
                                            <p:cond delay="400"/>
                                          </p:stCondLst>
                                        </p:cTn>
                                        <p:tgtEl>
                                          <p:spTgt spid="19"/>
                                        </p:tgtEl>
                                        <p:attrNameLst>
                                          <p:attrName>r</p:attrName>
                                        </p:attrNameLst>
                                      </p:cBhvr>
                                    </p:animRot>
                                    <p:animRot by="-240000">
                                      <p:cBhvr>
                                        <p:cTn id="34" dur="200" fill="hold">
                                          <p:stCondLst>
                                            <p:cond delay="600"/>
                                          </p:stCondLst>
                                        </p:cTn>
                                        <p:tgtEl>
                                          <p:spTgt spid="19"/>
                                        </p:tgtEl>
                                        <p:attrNameLst>
                                          <p:attrName>r</p:attrName>
                                        </p:attrNameLst>
                                      </p:cBhvr>
                                    </p:animRot>
                                    <p:animRot by="120000">
                                      <p:cBhvr>
                                        <p:cTn id="35" dur="200" fill="hold">
                                          <p:stCondLst>
                                            <p:cond delay="800"/>
                                          </p:stCondLst>
                                        </p:cTn>
                                        <p:tgtEl>
                                          <p:spTgt spid="19"/>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19"/>
                  </p:tgtEl>
                </p:cond>
              </p:nextCondLst>
            </p:seq>
          </p:childTnLst>
        </p:cTn>
      </p:par>
    </p:tnLst>
    <p:bldLst>
      <p:bldP spid="21"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FDE8BE6-B504-415F-8841-D03827B0F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5690" y="5335403"/>
            <a:ext cx="1059945" cy="1613251"/>
          </a:xfrm>
          <a:prstGeom prst="rect">
            <a:avLst/>
          </a:prstGeom>
        </p:spPr>
      </p:pic>
      <p:pic>
        <p:nvPicPr>
          <p:cNvPr id="22" name="Picture 21">
            <a:extLst>
              <a:ext uri="{FF2B5EF4-FFF2-40B4-BE49-F238E27FC236}">
                <a16:creationId xmlns:a16="http://schemas.microsoft.com/office/drawing/2014/main" id="{CF8BBE88-BC36-4D38-9F12-3C0C48CC3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4" y="5189915"/>
            <a:ext cx="925229" cy="1408211"/>
          </a:xfrm>
          <a:prstGeom prst="rect">
            <a:avLst/>
          </a:prstGeom>
        </p:spPr>
      </p:pic>
      <p:pic>
        <p:nvPicPr>
          <p:cNvPr id="23" name="Picture 22">
            <a:extLst>
              <a:ext uri="{FF2B5EF4-FFF2-40B4-BE49-F238E27FC236}">
                <a16:creationId xmlns:a16="http://schemas.microsoft.com/office/drawing/2014/main" id="{4E8BDB1D-40BE-47F8-97CE-0C44BF0032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4" name="Picture 23">
            <a:extLst>
              <a:ext uri="{FF2B5EF4-FFF2-40B4-BE49-F238E27FC236}">
                <a16:creationId xmlns:a16="http://schemas.microsoft.com/office/drawing/2014/main" id="{86F25EC2-A699-477F-965A-F1D71DC8B2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25" name="Picture 24">
            <a:extLst>
              <a:ext uri="{FF2B5EF4-FFF2-40B4-BE49-F238E27FC236}">
                <a16:creationId xmlns:a16="http://schemas.microsoft.com/office/drawing/2014/main" id="{A4507555-8DBA-4A5F-8181-085476771C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6842">
            <a:off x="10711260" y="5655654"/>
            <a:ext cx="1042939" cy="1204217"/>
          </a:xfrm>
          <a:prstGeom prst="rect">
            <a:avLst/>
          </a:prstGeom>
        </p:spPr>
      </p:pic>
      <p:pic>
        <p:nvPicPr>
          <p:cNvPr id="26" name="Picture 25">
            <a:extLst>
              <a:ext uri="{FF2B5EF4-FFF2-40B4-BE49-F238E27FC236}">
                <a16:creationId xmlns:a16="http://schemas.microsoft.com/office/drawing/2014/main" id="{0867ECFF-4793-463B-8F22-A790EF566910}"/>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9" y="2285329"/>
            <a:ext cx="1059945" cy="1415731"/>
          </a:xfrm>
          <a:prstGeom prst="rect">
            <a:avLst/>
          </a:prstGeom>
        </p:spPr>
      </p:pic>
      <p:pic>
        <p:nvPicPr>
          <p:cNvPr id="27" name="Picture 26">
            <a:extLst>
              <a:ext uri="{FF2B5EF4-FFF2-40B4-BE49-F238E27FC236}">
                <a16:creationId xmlns:a16="http://schemas.microsoft.com/office/drawing/2014/main" id="{54EDAB7A-3DEB-418E-A5CC-CE597E733DE3}"/>
              </a:ext>
            </a:extLst>
          </p:cNvPr>
          <p:cNvPicPr>
            <a:picLocks noChangeAspect="1"/>
          </p:cNvPicPr>
          <p:nvPr/>
        </p:nvPicPr>
        <p:blipFill>
          <a:blip r:embed="rId10"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536857" y="6029589"/>
            <a:ext cx="567412" cy="757872"/>
          </a:xfrm>
          <a:prstGeom prst="rect">
            <a:avLst/>
          </a:prstGeom>
        </p:spPr>
      </p:pic>
      <p:pic>
        <p:nvPicPr>
          <p:cNvPr id="28" name="Picture 27">
            <a:extLst>
              <a:ext uri="{FF2B5EF4-FFF2-40B4-BE49-F238E27FC236}">
                <a16:creationId xmlns:a16="http://schemas.microsoft.com/office/drawing/2014/main" id="{598CC335-1D8C-4B68-861F-7A40E65EF0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29" name="Picture 28">
            <a:extLst>
              <a:ext uri="{FF2B5EF4-FFF2-40B4-BE49-F238E27FC236}">
                <a16:creationId xmlns:a16="http://schemas.microsoft.com/office/drawing/2014/main" id="{86247E47-D369-487C-BC54-D42CD277144F}"/>
              </a:ext>
            </a:extLst>
          </p:cNvPr>
          <p:cNvPicPr>
            <a:picLocks noChangeAspect="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3" y="1562391"/>
            <a:ext cx="751493" cy="1349540"/>
          </a:xfrm>
          <a:prstGeom prst="rect">
            <a:avLst/>
          </a:prstGeom>
        </p:spPr>
      </p:pic>
      <p:pic>
        <p:nvPicPr>
          <p:cNvPr id="30" name="Picture 29">
            <a:extLst>
              <a:ext uri="{FF2B5EF4-FFF2-40B4-BE49-F238E27FC236}">
                <a16:creationId xmlns:a16="http://schemas.microsoft.com/office/drawing/2014/main" id="{D61DD841-EF6E-4F83-92C4-0A581D37166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820112">
            <a:off x="787826" y="1696798"/>
            <a:ext cx="1328735" cy="1882823"/>
          </a:xfrm>
          <a:prstGeom prst="rect">
            <a:avLst/>
          </a:prstGeom>
        </p:spPr>
      </p:pic>
      <p:pic>
        <p:nvPicPr>
          <p:cNvPr id="32" name="Picture 31">
            <a:extLst>
              <a:ext uri="{FF2B5EF4-FFF2-40B4-BE49-F238E27FC236}">
                <a16:creationId xmlns:a16="http://schemas.microsoft.com/office/drawing/2014/main" id="{C6024ED1-707C-43B6-9F91-24680B616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3371" y="5668376"/>
            <a:ext cx="1058135" cy="1221763"/>
          </a:xfrm>
          <a:prstGeom prst="rect">
            <a:avLst/>
          </a:prstGeom>
        </p:spPr>
      </p:pic>
      <p:pic>
        <p:nvPicPr>
          <p:cNvPr id="34" name="Picture 33">
            <a:extLst>
              <a:ext uri="{FF2B5EF4-FFF2-40B4-BE49-F238E27FC236}">
                <a16:creationId xmlns:a16="http://schemas.microsoft.com/office/drawing/2014/main" id="{A06C2500-7D66-452A-B2B3-F7CFE4C06B2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3759380" y="2210401"/>
            <a:ext cx="1073520" cy="489499"/>
          </a:xfrm>
          <a:prstGeom prst="rect">
            <a:avLst/>
          </a:prstGeom>
        </p:spPr>
      </p:pic>
      <p:pic>
        <p:nvPicPr>
          <p:cNvPr id="35" name="图片 22">
            <a:extLst>
              <a:ext uri="{FF2B5EF4-FFF2-40B4-BE49-F238E27FC236}">
                <a16:creationId xmlns:a16="http://schemas.microsoft.com/office/drawing/2014/main" id="{C62F2DB9-E639-43BB-B38E-6047E521B3A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36" name="图片 22">
            <a:extLst>
              <a:ext uri="{FF2B5EF4-FFF2-40B4-BE49-F238E27FC236}">
                <a16:creationId xmlns:a16="http://schemas.microsoft.com/office/drawing/2014/main" id="{83771B9D-B316-4274-8F9B-0F3CF060B1A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9740963" y="249825"/>
            <a:ext cx="1342288" cy="1475449"/>
          </a:xfrm>
          <a:prstGeom prst="rect">
            <a:avLst/>
          </a:prstGeom>
        </p:spPr>
      </p:pic>
      <p:pic>
        <p:nvPicPr>
          <p:cNvPr id="38" name="图片 22">
            <a:extLst>
              <a:ext uri="{FF2B5EF4-FFF2-40B4-BE49-F238E27FC236}">
                <a16:creationId xmlns:a16="http://schemas.microsoft.com/office/drawing/2014/main" id="{CE173C20-FCD0-410E-8003-03F2FA7FCDB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39" name="图片 22">
            <a:extLst>
              <a:ext uri="{FF2B5EF4-FFF2-40B4-BE49-F238E27FC236}">
                <a16:creationId xmlns:a16="http://schemas.microsoft.com/office/drawing/2014/main" id="{BC028A83-2254-4951-8A43-8BF9764B67F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428372" y="1638693"/>
            <a:ext cx="1342288" cy="1475449"/>
          </a:xfrm>
          <a:prstGeom prst="rect">
            <a:avLst/>
          </a:prstGeom>
        </p:spPr>
      </p:pic>
      <p:pic>
        <p:nvPicPr>
          <p:cNvPr id="40" name="Picture 39">
            <a:extLst>
              <a:ext uri="{FF2B5EF4-FFF2-40B4-BE49-F238E27FC236}">
                <a16:creationId xmlns:a16="http://schemas.microsoft.com/office/drawing/2014/main" id="{98A36776-0AB6-4821-9462-05AE36AEAD6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41" name="Picture 40">
            <a:extLst>
              <a:ext uri="{FF2B5EF4-FFF2-40B4-BE49-F238E27FC236}">
                <a16:creationId xmlns:a16="http://schemas.microsoft.com/office/drawing/2014/main" id="{2883B65D-08D4-450D-B147-DA925CA8255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42" name="Picture 41">
            <a:extLst>
              <a:ext uri="{FF2B5EF4-FFF2-40B4-BE49-F238E27FC236}">
                <a16:creationId xmlns:a16="http://schemas.microsoft.com/office/drawing/2014/main" id="{28F5DED4-A36C-4DA3-BCF2-26E99A64F1B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43" name="Picture 42">
            <a:extLst>
              <a:ext uri="{FF2B5EF4-FFF2-40B4-BE49-F238E27FC236}">
                <a16:creationId xmlns:a16="http://schemas.microsoft.com/office/drawing/2014/main" id="{F723C263-7981-49AF-B0BC-AED3FDF27B8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44" name="Picture 43">
            <a:extLst>
              <a:ext uri="{FF2B5EF4-FFF2-40B4-BE49-F238E27FC236}">
                <a16:creationId xmlns:a16="http://schemas.microsoft.com/office/drawing/2014/main" id="{FA213518-0D6C-4D37-BBC1-EEFCAA6FCB3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41597" y="-519364"/>
            <a:ext cx="354649" cy="3326367"/>
          </a:xfrm>
          <a:prstGeom prst="rect">
            <a:avLst/>
          </a:prstGeom>
        </p:spPr>
      </p:pic>
      <p:pic>
        <p:nvPicPr>
          <p:cNvPr id="45" name="Picture 44">
            <a:extLst>
              <a:ext uri="{FF2B5EF4-FFF2-40B4-BE49-F238E27FC236}">
                <a16:creationId xmlns:a16="http://schemas.microsoft.com/office/drawing/2014/main" id="{C895D4DE-7AF9-49CC-9920-B94C953B136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51049" y="3724613"/>
            <a:ext cx="354649" cy="3326367"/>
          </a:xfrm>
          <a:prstGeom prst="rect">
            <a:avLst/>
          </a:prstGeom>
        </p:spPr>
      </p:pic>
      <p:pic>
        <p:nvPicPr>
          <p:cNvPr id="46" name="Picture 45">
            <a:extLst>
              <a:ext uri="{FF2B5EF4-FFF2-40B4-BE49-F238E27FC236}">
                <a16:creationId xmlns:a16="http://schemas.microsoft.com/office/drawing/2014/main" id="{8AE3A4C0-1C4F-414E-8E4D-DD622F0E095F}"/>
              </a:ext>
            </a:extLst>
          </p:cNvPr>
          <p:cNvPicPr>
            <a:picLocks noChangeAspect="1"/>
          </p:cNvPicPr>
          <p:nvPr/>
        </p:nvPicPr>
        <p:blipFill>
          <a:blip r:embed="rId18"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1"/>
            <a:ext cx="1194516" cy="745060"/>
          </a:xfrm>
          <a:prstGeom prst="rect">
            <a:avLst/>
          </a:prstGeom>
        </p:spPr>
      </p:pic>
      <p:pic>
        <p:nvPicPr>
          <p:cNvPr id="48" name="Picture 47">
            <a:extLst>
              <a:ext uri="{FF2B5EF4-FFF2-40B4-BE49-F238E27FC236}">
                <a16:creationId xmlns:a16="http://schemas.microsoft.com/office/drawing/2014/main" id="{2E374B17-02F7-41EF-AE06-38EFF52FB3B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88561" y="2785235"/>
            <a:ext cx="842000" cy="525184"/>
          </a:xfrm>
          <a:prstGeom prst="rect">
            <a:avLst/>
          </a:prstGeom>
        </p:spPr>
      </p:pic>
      <p:pic>
        <p:nvPicPr>
          <p:cNvPr id="47" name="Picture 46">
            <a:hlinkClick r:id="rId20" action="ppaction://hlinksldjump"/>
            <a:extLst>
              <a:ext uri="{FF2B5EF4-FFF2-40B4-BE49-F238E27FC236}">
                <a16:creationId xmlns:a16="http://schemas.microsoft.com/office/drawing/2014/main" id="{C6D5F890-7169-4E14-B1CC-A742816B125A}"/>
              </a:ext>
            </a:extLst>
          </p:cNvPr>
          <p:cNvPicPr>
            <a:picLocks noChangeAspect="1"/>
          </p:cNvPicPr>
          <p:nvPr/>
        </p:nvPicPr>
        <p:blipFill>
          <a:blip r:embed="rId21"/>
          <a:stretch>
            <a:fillRect/>
          </a:stretch>
        </p:blipFill>
        <p:spPr>
          <a:xfrm>
            <a:off x="712389" y="4150155"/>
            <a:ext cx="2322777" cy="2365453"/>
          </a:xfrm>
          <a:prstGeom prst="rect">
            <a:avLst/>
          </a:prstGeom>
        </p:spPr>
      </p:pic>
      <p:pic>
        <p:nvPicPr>
          <p:cNvPr id="52" name="Picture 51">
            <a:hlinkClick r:id="rId22" action="ppaction://hlinksldjump"/>
            <a:extLst>
              <a:ext uri="{FF2B5EF4-FFF2-40B4-BE49-F238E27FC236}">
                <a16:creationId xmlns:a16="http://schemas.microsoft.com/office/drawing/2014/main" id="{B924FED3-D051-472E-A285-EE633696B9BA}"/>
              </a:ext>
            </a:extLst>
          </p:cNvPr>
          <p:cNvPicPr>
            <a:picLocks noChangeAspect="1"/>
          </p:cNvPicPr>
          <p:nvPr/>
        </p:nvPicPr>
        <p:blipFill>
          <a:blip r:embed="rId23"/>
          <a:stretch>
            <a:fillRect/>
          </a:stretch>
        </p:blipFill>
        <p:spPr>
          <a:xfrm>
            <a:off x="4023261" y="3948806"/>
            <a:ext cx="2139881" cy="1950889"/>
          </a:xfrm>
          <a:prstGeom prst="rect">
            <a:avLst/>
          </a:prstGeom>
        </p:spPr>
      </p:pic>
      <p:pic>
        <p:nvPicPr>
          <p:cNvPr id="53" name="Picture 52">
            <a:hlinkClick r:id="rId24" action="ppaction://hlinksldjump"/>
            <a:extLst>
              <a:ext uri="{FF2B5EF4-FFF2-40B4-BE49-F238E27FC236}">
                <a16:creationId xmlns:a16="http://schemas.microsoft.com/office/drawing/2014/main" id="{5A2F2462-FDAA-4EBC-95FB-38CE494A103B}"/>
              </a:ext>
            </a:extLst>
          </p:cNvPr>
          <p:cNvPicPr>
            <a:picLocks noChangeAspect="1"/>
          </p:cNvPicPr>
          <p:nvPr/>
        </p:nvPicPr>
        <p:blipFill>
          <a:blip r:embed="rId25"/>
          <a:stretch>
            <a:fillRect/>
          </a:stretch>
        </p:blipFill>
        <p:spPr>
          <a:xfrm>
            <a:off x="5822329" y="5018458"/>
            <a:ext cx="2170364" cy="1999661"/>
          </a:xfrm>
          <a:prstGeom prst="rect">
            <a:avLst/>
          </a:prstGeom>
        </p:spPr>
      </p:pic>
      <p:sp>
        <p:nvSpPr>
          <p:cNvPr id="37" name="Arrow: Striped Right 1">
            <a:hlinkClick r:id="rId26" action="ppaction://hlinksldjump"/>
            <a:extLst>
              <a:ext uri="{FF2B5EF4-FFF2-40B4-BE49-F238E27FC236}">
                <a16:creationId xmlns:a16="http://schemas.microsoft.com/office/drawing/2014/main"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6" name="Picture 5">
            <a:extLst>
              <a:ext uri="{FF2B5EF4-FFF2-40B4-BE49-F238E27FC236}">
                <a16:creationId xmlns:a16="http://schemas.microsoft.com/office/drawing/2014/main" id="{07356262-51C7-175F-FBAF-4B5554E7392D}"/>
              </a:ext>
            </a:extLst>
          </p:cNvPr>
          <p:cNvPicPr>
            <a:picLocks noChangeAspect="1"/>
          </p:cNvPicPr>
          <p:nvPr/>
        </p:nvPicPr>
        <p:blipFill>
          <a:blip r:embed="rId27"/>
          <a:stretch>
            <a:fillRect/>
          </a:stretch>
        </p:blipFill>
        <p:spPr>
          <a:xfrm>
            <a:off x="1304274" y="846299"/>
            <a:ext cx="9498391" cy="1188823"/>
          </a:xfrm>
          <a:prstGeom prst="rect">
            <a:avLst/>
          </a:prstGeom>
        </p:spPr>
      </p:pic>
      <p:sp>
        <p:nvSpPr>
          <p:cNvPr id="7" name="Rectangle: Rounded Corners 6">
            <a:hlinkClick r:id="rId28" action="ppaction://hlinksldjump"/>
            <a:extLst>
              <a:ext uri="{FF2B5EF4-FFF2-40B4-BE49-F238E27FC236}">
                <a16:creationId xmlns:a16="http://schemas.microsoft.com/office/drawing/2014/main" id="{4EBBF23F-E6BD-61CE-D57E-8FE41D2099C2}"/>
              </a:ext>
            </a:extLst>
          </p:cNvPr>
          <p:cNvSpPr/>
          <p:nvPr/>
        </p:nvSpPr>
        <p:spPr>
          <a:xfrm>
            <a:off x="10909005" y="106326"/>
            <a:ext cx="1282995" cy="29771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187092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600000">
                                      <p:cBhvr>
                                        <p:cTn id="6" dur="2500" fill="hold"/>
                                        <p:tgtEl>
                                          <p:spTgt spid="22"/>
                                        </p:tgtEl>
                                        <p:attrNameLst>
                                          <p:attrName>r</p:attrName>
                                        </p:attrNameLst>
                                      </p:cBhvr>
                                    </p:animRot>
                                  </p:childTnLst>
                                </p:cTn>
                              </p:par>
                              <p:par>
                                <p:cTn id="7" presetID="8" presetClass="emph" presetSubtype="0" repeatCount="indefinite" autoRev="1" fill="hold" nodeType="withEffect">
                                  <p:stCondLst>
                                    <p:cond delay="0"/>
                                  </p:stCondLst>
                                  <p:childTnLst>
                                    <p:animRot by="600000">
                                      <p:cBhvr>
                                        <p:cTn id="8" dur="2000" fill="hold"/>
                                        <p:tgtEl>
                                          <p:spTgt spid="21"/>
                                        </p:tgtEl>
                                        <p:attrNameLst>
                                          <p:attrName>r</p:attrName>
                                        </p:attrNameLst>
                                      </p:cBhvr>
                                    </p:animRot>
                                  </p:childTnLst>
                                </p:cTn>
                              </p:par>
                              <p:par>
                                <p:cTn id="9" presetID="6" presetClass="emph" presetSubtype="0" repeatCount="indefinite" autoRev="1" fill="hold" nodeType="withEffect">
                                  <p:stCondLst>
                                    <p:cond delay="0"/>
                                  </p:stCondLst>
                                  <p:childTnLst>
                                    <p:animScale>
                                      <p:cBhvr>
                                        <p:cTn id="10" dur="2000" fill="hold"/>
                                        <p:tgtEl>
                                          <p:spTgt spid="24"/>
                                        </p:tgtEl>
                                      </p:cBhvr>
                                      <p:by x="70000" y="70000"/>
                                    </p:animScale>
                                  </p:childTnLst>
                                </p:cTn>
                              </p:par>
                              <p:par>
                                <p:cTn id="11" presetID="6" presetClass="emph" presetSubtype="0" repeatCount="indefinite" autoRev="1" fill="hold" nodeType="withEffect">
                                  <p:stCondLst>
                                    <p:cond delay="0"/>
                                  </p:stCondLst>
                                  <p:childTnLst>
                                    <p:animScale>
                                      <p:cBhvr>
                                        <p:cTn id="12" dur="5000" fill="hold"/>
                                        <p:tgtEl>
                                          <p:spTgt spid="25"/>
                                        </p:tgtEl>
                                      </p:cBhvr>
                                      <p:by x="80000" y="80000"/>
                                    </p:animScale>
                                  </p:childTnLst>
                                </p:cTn>
                              </p:par>
                              <p:par>
                                <p:cTn id="13"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4" dur="20000" fill="hold"/>
                                        <p:tgtEl>
                                          <p:spTgt spid="26"/>
                                        </p:tgtEl>
                                        <p:attrNameLst>
                                          <p:attrName>ppt_x</p:attrName>
                                          <p:attrName>ppt_y</p:attrName>
                                        </p:attrNameLst>
                                      </p:cBhvr>
                                      <p:rCtr x="25156" y="-6204"/>
                                    </p:animMotion>
                                  </p:childTnLst>
                                </p:cTn>
                              </p:par>
                              <p:par>
                                <p:cTn id="15" presetID="6" presetClass="emph" presetSubtype="0" repeatCount="indefinite" autoRev="1" fill="hold" nodeType="withEffect">
                                  <p:stCondLst>
                                    <p:cond delay="0"/>
                                  </p:stCondLst>
                                  <p:childTnLst>
                                    <p:animScale>
                                      <p:cBhvr>
                                        <p:cTn id="16" dur="5000" fill="hold"/>
                                        <p:tgtEl>
                                          <p:spTgt spid="26"/>
                                        </p:tgtEl>
                                      </p:cBhvr>
                                      <p:by x="110000" y="110000"/>
                                    </p:animScale>
                                  </p:childTnLst>
                                </p:cTn>
                              </p:par>
                              <p:par>
                                <p:cTn id="17" presetID="8" presetClass="emph" presetSubtype="0" repeatCount="indefinite" autoRev="1" fill="hold" nodeType="withEffect">
                                  <p:stCondLst>
                                    <p:cond delay="0"/>
                                  </p:stCondLst>
                                  <p:childTnLst>
                                    <p:animRot by="600000">
                                      <p:cBhvr>
                                        <p:cTn id="18" dur="2000" fill="hold"/>
                                        <p:tgtEl>
                                          <p:spTgt spid="32"/>
                                        </p:tgtEl>
                                        <p:attrNameLst>
                                          <p:attrName>r</p:attrName>
                                        </p:attrNameLst>
                                      </p:cBhvr>
                                    </p:animRot>
                                  </p:childTnLst>
                                </p:cTn>
                              </p:par>
                              <p:par>
                                <p:cTn id="19" presetID="8" presetClass="emph" presetSubtype="0" repeatCount="indefinite" autoRev="1" fill="hold" nodeType="withEffect">
                                  <p:stCondLst>
                                    <p:cond delay="0"/>
                                  </p:stCondLst>
                                  <p:childTnLst>
                                    <p:animRot by="-600000">
                                      <p:cBhvr>
                                        <p:cTn id="20" dur="2000" fill="hold"/>
                                        <p:tgtEl>
                                          <p:spTgt spid="30"/>
                                        </p:tgtEl>
                                        <p:attrNameLst>
                                          <p:attrName>r</p:attrName>
                                        </p:attrNameLst>
                                      </p:cBhvr>
                                    </p:animRot>
                                  </p:childTnLst>
                                </p:cTn>
                              </p:par>
                              <p:par>
                                <p:cTn id="21" presetID="64" presetClass="path" presetSubtype="0" repeatCount="indefinite" fill="hold" nodeType="withEffect">
                                  <p:stCondLst>
                                    <p:cond delay="0"/>
                                  </p:stCondLst>
                                  <p:childTnLst>
                                    <p:animMotion origin="layout" path="M 3.33333E-6 -2.59259E-6 L 0.19023 -1.08356 " pathEditMode="relative" rAng="0" ptsTypes="AA">
                                      <p:cBhvr>
                                        <p:cTn id="22" dur="20000" fill="hold"/>
                                        <p:tgtEl>
                                          <p:spTgt spid="28"/>
                                        </p:tgtEl>
                                        <p:attrNameLst>
                                          <p:attrName>ppt_x</p:attrName>
                                          <p:attrName>ppt_y</p:attrName>
                                        </p:attrNameLst>
                                      </p:cBhvr>
                                      <p:rCtr x="9505" y="-54190"/>
                                    </p:animMotion>
                                  </p:childTnLst>
                                </p:cTn>
                              </p:par>
                              <p:par>
                                <p:cTn id="23" presetID="42" presetClass="path" presetSubtype="0" repeatCount="indefinite" fill="hold" nodeType="withEffect">
                                  <p:stCondLst>
                                    <p:cond delay="0"/>
                                  </p:stCondLst>
                                  <p:childTnLst>
                                    <p:animMotion origin="layout" path="M -3.75E-6 -3.7037E-7 L -0.95651 0.02199 " pathEditMode="relative" rAng="0" ptsTypes="AA">
                                      <p:cBhvr>
                                        <p:cTn id="24" dur="28200" fill="hold"/>
                                        <p:tgtEl>
                                          <p:spTgt spid="34"/>
                                        </p:tgtEl>
                                        <p:attrNameLst>
                                          <p:attrName>ppt_x</p:attrName>
                                          <p:attrName>ppt_y</p:attrName>
                                        </p:attrNameLst>
                                      </p:cBhvr>
                                      <p:rCtr x="-47826" y="1088"/>
                                    </p:animMotion>
                                  </p:childTnLst>
                                </p:cTn>
                              </p:par>
                              <p:par>
                                <p:cTn id="25" presetID="64" presetClass="path" presetSubtype="0" repeatCount="indefinite" fill="hold" nodeType="withEffect">
                                  <p:stCondLst>
                                    <p:cond delay="0"/>
                                  </p:stCondLst>
                                  <p:childTnLst>
                                    <p:animMotion origin="layout" path="M -2.91667E-6 2.59259E-6 L 0.34349 -1.19422 " pathEditMode="relative" rAng="0" ptsTypes="AA">
                                      <p:cBhvr>
                                        <p:cTn id="26" dur="30000" fill="hold"/>
                                        <p:tgtEl>
                                          <p:spTgt spid="29"/>
                                        </p:tgtEl>
                                        <p:attrNameLst>
                                          <p:attrName>ppt_x</p:attrName>
                                          <p:attrName>ppt_y</p:attrName>
                                        </p:attrNameLst>
                                      </p:cBhvr>
                                      <p:rCtr x="17174" y="-59699"/>
                                    </p:animMotion>
                                  </p:childTnLst>
                                </p:cTn>
                              </p:par>
                              <p:par>
                                <p:cTn id="27" presetID="64" presetClass="path" presetSubtype="0" repeatCount="indefinite" fill="hold" nodeType="withEffect">
                                  <p:stCondLst>
                                    <p:cond delay="0"/>
                                  </p:stCondLst>
                                  <p:childTnLst>
                                    <p:animMotion origin="layout" path="M -3.54167E-6 2.96296E-6 L -0.53463 -1.23287 " pathEditMode="relative" rAng="0" ptsTypes="AA">
                                      <p:cBhvr>
                                        <p:cTn id="28" dur="20000" fill="hold"/>
                                        <p:tgtEl>
                                          <p:spTgt spid="27"/>
                                        </p:tgtEl>
                                        <p:attrNameLst>
                                          <p:attrName>ppt_x</p:attrName>
                                          <p:attrName>ppt_y</p:attrName>
                                        </p:attrNameLst>
                                      </p:cBhvr>
                                      <p:rCtr x="-26732" y="-61644"/>
                                    </p:animMotion>
                                  </p:childTnLst>
                                </p:cTn>
                              </p:par>
                              <p:par>
                                <p:cTn id="29" presetID="6" presetClass="emph" presetSubtype="0" repeatCount="indefinite" autoRev="1" fill="hold" nodeType="withEffect">
                                  <p:stCondLst>
                                    <p:cond delay="0"/>
                                  </p:stCondLst>
                                  <p:childTnLst>
                                    <p:animScale>
                                      <p:cBhvr>
                                        <p:cTn id="30" dur="2000" fill="hold"/>
                                        <p:tgtEl>
                                          <p:spTgt spid="29"/>
                                        </p:tgtEl>
                                      </p:cBhvr>
                                      <p:by x="60000" y="60000"/>
                                    </p:animScale>
                                  </p:childTnLst>
                                </p:cTn>
                              </p:par>
                              <p:par>
                                <p:cTn id="31" presetID="8" presetClass="emph" presetSubtype="0" repeatCount="indefinite" autoRev="1" fill="hold" nodeType="withEffect">
                                  <p:stCondLst>
                                    <p:cond delay="0"/>
                                  </p:stCondLst>
                                  <p:childTnLst>
                                    <p:animRot by="1200000">
                                      <p:cBhvr>
                                        <p:cTn id="32" dur="2000" fill="hold"/>
                                        <p:tgtEl>
                                          <p:spTgt spid="27"/>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27"/>
                                        </p:tgtEl>
                                      </p:cBhvr>
                                      <p:by x="120000" y="120000"/>
                                    </p:animScale>
                                  </p:childTnLst>
                                </p:cTn>
                              </p:par>
                              <p:par>
                                <p:cTn id="35" presetID="2" presetClass="entr" presetSubtype="2" repeatCount="indefinite"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9000" fill="hold"/>
                                        <p:tgtEl>
                                          <p:spTgt spid="46"/>
                                        </p:tgtEl>
                                        <p:attrNameLst>
                                          <p:attrName>ppt_x</p:attrName>
                                        </p:attrNameLst>
                                      </p:cBhvr>
                                      <p:tavLst>
                                        <p:tav tm="0">
                                          <p:val>
                                            <p:strVal val="1+#ppt_w/2"/>
                                          </p:val>
                                        </p:tav>
                                        <p:tav tm="100000">
                                          <p:val>
                                            <p:strVal val="#ppt_x"/>
                                          </p:val>
                                        </p:tav>
                                      </p:tavLst>
                                    </p:anim>
                                    <p:anim calcmode="lin" valueType="num">
                                      <p:cBhvr additive="base">
                                        <p:cTn id="38" dur="9000" fill="hold"/>
                                        <p:tgtEl>
                                          <p:spTgt spid="46"/>
                                        </p:tgtEl>
                                        <p:attrNameLst>
                                          <p:attrName>ppt_y</p:attrName>
                                        </p:attrNameLst>
                                      </p:cBhvr>
                                      <p:tavLst>
                                        <p:tav tm="0">
                                          <p:val>
                                            <p:strVal val="#ppt_y"/>
                                          </p:val>
                                        </p:tav>
                                        <p:tav tm="100000">
                                          <p:val>
                                            <p:strVal val="#ppt_y"/>
                                          </p:val>
                                        </p:tav>
                                      </p:tavLst>
                                    </p:anim>
                                  </p:childTnLst>
                                </p:cTn>
                              </p:par>
                              <p:par>
                                <p:cTn id="39" presetID="2" presetClass="entr" presetSubtype="2" repeatCount="indefinite"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9000" fill="hold"/>
                                        <p:tgtEl>
                                          <p:spTgt spid="48"/>
                                        </p:tgtEl>
                                        <p:attrNameLst>
                                          <p:attrName>ppt_x</p:attrName>
                                        </p:attrNameLst>
                                      </p:cBhvr>
                                      <p:tavLst>
                                        <p:tav tm="0">
                                          <p:val>
                                            <p:strVal val="1+#ppt_w/2"/>
                                          </p:val>
                                        </p:tav>
                                        <p:tav tm="100000">
                                          <p:val>
                                            <p:strVal val="#ppt_x"/>
                                          </p:val>
                                        </p:tav>
                                      </p:tavLst>
                                    </p:anim>
                                    <p:anim calcmode="lin" valueType="num">
                                      <p:cBhvr additive="base">
                                        <p:cTn id="42"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7"/>
                                        </p:tgtEl>
                                      </p:cBhvr>
                                    </p:animEffect>
                                    <p:set>
                                      <p:cBhvr>
                                        <p:cTn id="48"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49" restart="whenNotActive" fill="hold" evtFilter="cancelBubble" nodeType="interactiveSeq">
                <p:stCondLst>
                  <p:cond evt="onClick" delay="0">
                    <p:tgtEl>
                      <p:spTgt spid="53"/>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53"/>
                                        </p:tgtEl>
                                      </p:cBhvr>
                                    </p:animEffect>
                                    <p:set>
                                      <p:cBhvr>
                                        <p:cTn id="5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5" restart="whenNotActive" fill="hold" evtFilter="cancelBubble" nodeType="interactiveSeq">
                <p:stCondLst>
                  <p:cond evt="onClick" delay="0">
                    <p:tgtEl>
                      <p:spTgt spid="52"/>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52"/>
                                        </p:tgtEl>
                                      </p:cBhvr>
                                    </p:animEffect>
                                    <p:set>
                                      <p:cBhvr>
                                        <p:cTn id="60"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DB49E0-3D65-AAE1-AB26-AD00869A5F6C}"/>
              </a:ext>
            </a:extLst>
          </p:cNvPr>
          <p:cNvSpPr/>
          <p:nvPr/>
        </p:nvSpPr>
        <p:spPr>
          <a:xfrm>
            <a:off x="213360" y="289560"/>
            <a:ext cx="11704320" cy="62941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aphicFrame>
        <p:nvGraphicFramePr>
          <p:cNvPr id="5" name="Diagram 4">
            <a:extLst>
              <a:ext uri="{FF2B5EF4-FFF2-40B4-BE49-F238E27FC236}">
                <a16:creationId xmlns:a16="http://schemas.microsoft.com/office/drawing/2014/main" id="{A5271755-D7A9-8387-AA59-486CE83A2F4B}"/>
              </a:ext>
            </a:extLst>
          </p:cNvPr>
          <p:cNvGraphicFramePr/>
          <p:nvPr>
            <p:extLst>
              <p:ext uri="{D42A27DB-BD31-4B8C-83A1-F6EECF244321}">
                <p14:modId xmlns:p14="http://schemas.microsoft.com/office/powerpoint/2010/main" val="1009411382"/>
              </p:ext>
            </p:extLst>
          </p:nvPr>
        </p:nvGraphicFramePr>
        <p:xfrm>
          <a:off x="468283" y="741525"/>
          <a:ext cx="11194473" cy="53901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6053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5"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443;p64">
              <a:extLst>
                <a:ext uri="{FF2B5EF4-FFF2-40B4-BE49-F238E27FC236}">
                  <a16:creationId xmlns:a16="http://schemas.microsoft.com/office/drawing/2014/main"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444;p64">
              <a:extLst>
                <a:ext uri="{FF2B5EF4-FFF2-40B4-BE49-F238E27FC236}">
                  <a16:creationId xmlns:a16="http://schemas.microsoft.com/office/drawing/2014/main"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445;p64">
              <a:extLst>
                <a:ext uri="{FF2B5EF4-FFF2-40B4-BE49-F238E27FC236}">
                  <a16:creationId xmlns:a16="http://schemas.microsoft.com/office/drawing/2014/main"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446;p64">
              <a:extLst>
                <a:ext uri="{FF2B5EF4-FFF2-40B4-BE49-F238E27FC236}">
                  <a16:creationId xmlns:a16="http://schemas.microsoft.com/office/drawing/2014/main"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447;p64">
              <a:extLst>
                <a:ext uri="{FF2B5EF4-FFF2-40B4-BE49-F238E27FC236}">
                  <a16:creationId xmlns:a16="http://schemas.microsoft.com/office/drawing/2014/main"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448;p64">
              <a:extLst>
                <a:ext uri="{FF2B5EF4-FFF2-40B4-BE49-F238E27FC236}">
                  <a16:creationId xmlns:a16="http://schemas.microsoft.com/office/drawing/2014/main"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449;p64">
              <a:extLst>
                <a:ext uri="{FF2B5EF4-FFF2-40B4-BE49-F238E27FC236}">
                  <a16:creationId xmlns:a16="http://schemas.microsoft.com/office/drawing/2014/main"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450;p64">
              <a:extLst>
                <a:ext uri="{FF2B5EF4-FFF2-40B4-BE49-F238E27FC236}">
                  <a16:creationId xmlns:a16="http://schemas.microsoft.com/office/drawing/2014/main"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451;p64">
              <a:extLst>
                <a:ext uri="{FF2B5EF4-FFF2-40B4-BE49-F238E27FC236}">
                  <a16:creationId xmlns:a16="http://schemas.microsoft.com/office/drawing/2014/main"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452;p64">
              <a:extLst>
                <a:ext uri="{FF2B5EF4-FFF2-40B4-BE49-F238E27FC236}">
                  <a16:creationId xmlns:a16="http://schemas.microsoft.com/office/drawing/2014/main"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453;p64">
              <a:extLst>
                <a:ext uri="{FF2B5EF4-FFF2-40B4-BE49-F238E27FC236}">
                  <a16:creationId xmlns:a16="http://schemas.microsoft.com/office/drawing/2014/main"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454;p64">
              <a:extLst>
                <a:ext uri="{FF2B5EF4-FFF2-40B4-BE49-F238E27FC236}">
                  <a16:creationId xmlns:a16="http://schemas.microsoft.com/office/drawing/2014/main"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455;p64">
              <a:extLst>
                <a:ext uri="{FF2B5EF4-FFF2-40B4-BE49-F238E27FC236}">
                  <a16:creationId xmlns:a16="http://schemas.microsoft.com/office/drawing/2014/main"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456;p64">
              <a:extLst>
                <a:ext uri="{FF2B5EF4-FFF2-40B4-BE49-F238E27FC236}">
                  <a16:creationId xmlns:a16="http://schemas.microsoft.com/office/drawing/2014/main"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457;p64">
              <a:extLst>
                <a:ext uri="{FF2B5EF4-FFF2-40B4-BE49-F238E27FC236}">
                  <a16:creationId xmlns:a16="http://schemas.microsoft.com/office/drawing/2014/main"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458;p64">
              <a:extLst>
                <a:ext uri="{FF2B5EF4-FFF2-40B4-BE49-F238E27FC236}">
                  <a16:creationId xmlns:a16="http://schemas.microsoft.com/office/drawing/2014/main"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459;p64">
              <a:extLst>
                <a:ext uri="{FF2B5EF4-FFF2-40B4-BE49-F238E27FC236}">
                  <a16:creationId xmlns:a16="http://schemas.microsoft.com/office/drawing/2014/main"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460;p64">
              <a:extLst>
                <a:ext uri="{FF2B5EF4-FFF2-40B4-BE49-F238E27FC236}">
                  <a16:creationId xmlns:a16="http://schemas.microsoft.com/office/drawing/2014/main"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461;p64">
              <a:extLst>
                <a:ext uri="{FF2B5EF4-FFF2-40B4-BE49-F238E27FC236}">
                  <a16:creationId xmlns:a16="http://schemas.microsoft.com/office/drawing/2014/main"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462;p64">
              <a:extLst>
                <a:ext uri="{FF2B5EF4-FFF2-40B4-BE49-F238E27FC236}">
                  <a16:creationId xmlns:a16="http://schemas.microsoft.com/office/drawing/2014/main"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463;p64">
              <a:extLst>
                <a:ext uri="{FF2B5EF4-FFF2-40B4-BE49-F238E27FC236}">
                  <a16:creationId xmlns:a16="http://schemas.microsoft.com/office/drawing/2014/main"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464;p64">
              <a:extLst>
                <a:ext uri="{FF2B5EF4-FFF2-40B4-BE49-F238E27FC236}">
                  <a16:creationId xmlns:a16="http://schemas.microsoft.com/office/drawing/2014/main"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465;p64">
              <a:extLst>
                <a:ext uri="{FF2B5EF4-FFF2-40B4-BE49-F238E27FC236}">
                  <a16:creationId xmlns:a16="http://schemas.microsoft.com/office/drawing/2014/main"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466;p64">
              <a:extLst>
                <a:ext uri="{FF2B5EF4-FFF2-40B4-BE49-F238E27FC236}">
                  <a16:creationId xmlns:a16="http://schemas.microsoft.com/office/drawing/2014/main"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467;p64">
              <a:extLst>
                <a:ext uri="{FF2B5EF4-FFF2-40B4-BE49-F238E27FC236}">
                  <a16:creationId xmlns:a16="http://schemas.microsoft.com/office/drawing/2014/main"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468;p64">
              <a:extLst>
                <a:ext uri="{FF2B5EF4-FFF2-40B4-BE49-F238E27FC236}">
                  <a16:creationId xmlns:a16="http://schemas.microsoft.com/office/drawing/2014/main"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469;p64">
              <a:extLst>
                <a:ext uri="{FF2B5EF4-FFF2-40B4-BE49-F238E27FC236}">
                  <a16:creationId xmlns:a16="http://schemas.microsoft.com/office/drawing/2014/main"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70;p64">
              <a:extLst>
                <a:ext uri="{FF2B5EF4-FFF2-40B4-BE49-F238E27FC236}">
                  <a16:creationId xmlns:a16="http://schemas.microsoft.com/office/drawing/2014/main"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71;p64">
              <a:extLst>
                <a:ext uri="{FF2B5EF4-FFF2-40B4-BE49-F238E27FC236}">
                  <a16:creationId xmlns:a16="http://schemas.microsoft.com/office/drawing/2014/main"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72;p64">
              <a:extLst>
                <a:ext uri="{FF2B5EF4-FFF2-40B4-BE49-F238E27FC236}">
                  <a16:creationId xmlns:a16="http://schemas.microsoft.com/office/drawing/2014/main"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73;p64">
              <a:extLst>
                <a:ext uri="{FF2B5EF4-FFF2-40B4-BE49-F238E27FC236}">
                  <a16:creationId xmlns:a16="http://schemas.microsoft.com/office/drawing/2014/main"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74;p64">
              <a:extLst>
                <a:ext uri="{FF2B5EF4-FFF2-40B4-BE49-F238E27FC236}">
                  <a16:creationId xmlns:a16="http://schemas.microsoft.com/office/drawing/2014/main"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75;p64">
              <a:extLst>
                <a:ext uri="{FF2B5EF4-FFF2-40B4-BE49-F238E27FC236}">
                  <a16:creationId xmlns:a16="http://schemas.microsoft.com/office/drawing/2014/main"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76;p64">
              <a:extLst>
                <a:ext uri="{FF2B5EF4-FFF2-40B4-BE49-F238E27FC236}">
                  <a16:creationId xmlns:a16="http://schemas.microsoft.com/office/drawing/2014/main"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77;p64">
              <a:extLst>
                <a:ext uri="{FF2B5EF4-FFF2-40B4-BE49-F238E27FC236}">
                  <a16:creationId xmlns:a16="http://schemas.microsoft.com/office/drawing/2014/main"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78;p64">
              <a:extLst>
                <a:ext uri="{FF2B5EF4-FFF2-40B4-BE49-F238E27FC236}">
                  <a16:creationId xmlns:a16="http://schemas.microsoft.com/office/drawing/2014/main"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479;p64">
              <a:extLst>
                <a:ext uri="{FF2B5EF4-FFF2-40B4-BE49-F238E27FC236}">
                  <a16:creationId xmlns:a16="http://schemas.microsoft.com/office/drawing/2014/main"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480;p64">
              <a:extLst>
                <a:ext uri="{FF2B5EF4-FFF2-40B4-BE49-F238E27FC236}">
                  <a16:creationId xmlns:a16="http://schemas.microsoft.com/office/drawing/2014/main"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481;p64">
              <a:extLst>
                <a:ext uri="{FF2B5EF4-FFF2-40B4-BE49-F238E27FC236}">
                  <a16:creationId xmlns:a16="http://schemas.microsoft.com/office/drawing/2014/main"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482;p64">
              <a:extLst>
                <a:ext uri="{FF2B5EF4-FFF2-40B4-BE49-F238E27FC236}">
                  <a16:creationId xmlns:a16="http://schemas.microsoft.com/office/drawing/2014/main"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483;p64">
              <a:extLst>
                <a:ext uri="{FF2B5EF4-FFF2-40B4-BE49-F238E27FC236}">
                  <a16:creationId xmlns:a16="http://schemas.microsoft.com/office/drawing/2014/main"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484;p64">
              <a:extLst>
                <a:ext uri="{FF2B5EF4-FFF2-40B4-BE49-F238E27FC236}">
                  <a16:creationId xmlns:a16="http://schemas.microsoft.com/office/drawing/2014/main"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485;p64">
              <a:extLst>
                <a:ext uri="{FF2B5EF4-FFF2-40B4-BE49-F238E27FC236}">
                  <a16:creationId xmlns:a16="http://schemas.microsoft.com/office/drawing/2014/main"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486;p64">
              <a:extLst>
                <a:ext uri="{FF2B5EF4-FFF2-40B4-BE49-F238E27FC236}">
                  <a16:creationId xmlns:a16="http://schemas.microsoft.com/office/drawing/2014/main"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487;p64">
              <a:extLst>
                <a:ext uri="{FF2B5EF4-FFF2-40B4-BE49-F238E27FC236}">
                  <a16:creationId xmlns:a16="http://schemas.microsoft.com/office/drawing/2014/main"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488;p64">
              <a:extLst>
                <a:ext uri="{FF2B5EF4-FFF2-40B4-BE49-F238E27FC236}">
                  <a16:creationId xmlns:a16="http://schemas.microsoft.com/office/drawing/2014/main"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489;p64">
              <a:extLst>
                <a:ext uri="{FF2B5EF4-FFF2-40B4-BE49-F238E27FC236}">
                  <a16:creationId xmlns:a16="http://schemas.microsoft.com/office/drawing/2014/main"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490;p64">
              <a:extLst>
                <a:ext uri="{FF2B5EF4-FFF2-40B4-BE49-F238E27FC236}">
                  <a16:creationId xmlns:a16="http://schemas.microsoft.com/office/drawing/2014/main"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491;p64">
              <a:extLst>
                <a:ext uri="{FF2B5EF4-FFF2-40B4-BE49-F238E27FC236}">
                  <a16:creationId xmlns:a16="http://schemas.microsoft.com/office/drawing/2014/main"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492;p64">
              <a:extLst>
                <a:ext uri="{FF2B5EF4-FFF2-40B4-BE49-F238E27FC236}">
                  <a16:creationId xmlns:a16="http://schemas.microsoft.com/office/drawing/2014/main"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493;p64">
              <a:extLst>
                <a:ext uri="{FF2B5EF4-FFF2-40B4-BE49-F238E27FC236}">
                  <a16:creationId xmlns:a16="http://schemas.microsoft.com/office/drawing/2014/main"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494;p64">
              <a:extLst>
                <a:ext uri="{FF2B5EF4-FFF2-40B4-BE49-F238E27FC236}">
                  <a16:creationId xmlns:a16="http://schemas.microsoft.com/office/drawing/2014/main"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495;p64">
              <a:extLst>
                <a:ext uri="{FF2B5EF4-FFF2-40B4-BE49-F238E27FC236}">
                  <a16:creationId xmlns:a16="http://schemas.microsoft.com/office/drawing/2014/main"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496;p64">
              <a:extLst>
                <a:ext uri="{FF2B5EF4-FFF2-40B4-BE49-F238E27FC236}">
                  <a16:creationId xmlns:a16="http://schemas.microsoft.com/office/drawing/2014/main"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497;p64">
              <a:extLst>
                <a:ext uri="{FF2B5EF4-FFF2-40B4-BE49-F238E27FC236}">
                  <a16:creationId xmlns:a16="http://schemas.microsoft.com/office/drawing/2014/main"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498;p64">
              <a:extLst>
                <a:ext uri="{FF2B5EF4-FFF2-40B4-BE49-F238E27FC236}">
                  <a16:creationId xmlns:a16="http://schemas.microsoft.com/office/drawing/2014/main"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5" name="Google Shape;2499;p64">
              <a:extLst>
                <a:ext uri="{FF2B5EF4-FFF2-40B4-BE49-F238E27FC236}">
                  <a16:creationId xmlns:a16="http://schemas.microsoft.com/office/drawing/2014/main"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501;p64">
                <a:extLst>
                  <a:ext uri="{FF2B5EF4-FFF2-40B4-BE49-F238E27FC236}">
                    <a16:creationId xmlns:a16="http://schemas.microsoft.com/office/drawing/2014/main"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502;p64">
                <a:extLst>
                  <a:ext uri="{FF2B5EF4-FFF2-40B4-BE49-F238E27FC236}">
                    <a16:creationId xmlns:a16="http://schemas.microsoft.com/office/drawing/2014/main"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503;p64">
                <a:extLst>
                  <a:ext uri="{FF2B5EF4-FFF2-40B4-BE49-F238E27FC236}">
                    <a16:creationId xmlns:a16="http://schemas.microsoft.com/office/drawing/2014/main"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504;p64">
                <a:extLst>
                  <a:ext uri="{FF2B5EF4-FFF2-40B4-BE49-F238E27FC236}">
                    <a16:creationId xmlns:a16="http://schemas.microsoft.com/office/drawing/2014/main"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505;p64">
                <a:extLst>
                  <a:ext uri="{FF2B5EF4-FFF2-40B4-BE49-F238E27FC236}">
                    <a16:creationId xmlns:a16="http://schemas.microsoft.com/office/drawing/2014/main"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506;p64">
                <a:extLst>
                  <a:ext uri="{FF2B5EF4-FFF2-40B4-BE49-F238E27FC236}">
                    <a16:creationId xmlns:a16="http://schemas.microsoft.com/office/drawing/2014/main"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507;p64">
                <a:extLst>
                  <a:ext uri="{FF2B5EF4-FFF2-40B4-BE49-F238E27FC236}">
                    <a16:creationId xmlns:a16="http://schemas.microsoft.com/office/drawing/2014/main"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508;p64">
                <a:extLst>
                  <a:ext uri="{FF2B5EF4-FFF2-40B4-BE49-F238E27FC236}">
                    <a16:creationId xmlns:a16="http://schemas.microsoft.com/office/drawing/2014/main"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509;p64">
                <a:extLst>
                  <a:ext uri="{FF2B5EF4-FFF2-40B4-BE49-F238E27FC236}">
                    <a16:creationId xmlns:a16="http://schemas.microsoft.com/office/drawing/2014/main"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510;p64">
                <a:extLst>
                  <a:ext uri="{FF2B5EF4-FFF2-40B4-BE49-F238E27FC236}">
                    <a16:creationId xmlns:a16="http://schemas.microsoft.com/office/drawing/2014/main"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511;p64">
                <a:extLst>
                  <a:ext uri="{FF2B5EF4-FFF2-40B4-BE49-F238E27FC236}">
                    <a16:creationId xmlns:a16="http://schemas.microsoft.com/office/drawing/2014/main"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512;p64">
                <a:extLst>
                  <a:ext uri="{FF2B5EF4-FFF2-40B4-BE49-F238E27FC236}">
                    <a16:creationId xmlns:a16="http://schemas.microsoft.com/office/drawing/2014/main"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513;p64">
                <a:extLst>
                  <a:ext uri="{FF2B5EF4-FFF2-40B4-BE49-F238E27FC236}">
                    <a16:creationId xmlns:a16="http://schemas.microsoft.com/office/drawing/2014/main"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514;p64">
                <a:extLst>
                  <a:ext uri="{FF2B5EF4-FFF2-40B4-BE49-F238E27FC236}">
                    <a16:creationId xmlns:a16="http://schemas.microsoft.com/office/drawing/2014/main"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515;p64">
                <a:extLst>
                  <a:ext uri="{FF2B5EF4-FFF2-40B4-BE49-F238E27FC236}">
                    <a16:creationId xmlns:a16="http://schemas.microsoft.com/office/drawing/2014/main"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516;p64">
                <a:extLst>
                  <a:ext uri="{FF2B5EF4-FFF2-40B4-BE49-F238E27FC236}">
                    <a16:creationId xmlns:a16="http://schemas.microsoft.com/office/drawing/2014/main"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517;p64">
                <a:extLst>
                  <a:ext uri="{FF2B5EF4-FFF2-40B4-BE49-F238E27FC236}">
                    <a16:creationId xmlns:a16="http://schemas.microsoft.com/office/drawing/2014/main"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518;p64">
                <a:extLst>
                  <a:ext uri="{FF2B5EF4-FFF2-40B4-BE49-F238E27FC236}">
                    <a16:creationId xmlns:a16="http://schemas.microsoft.com/office/drawing/2014/main"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519;p64">
                <a:extLst>
                  <a:ext uri="{FF2B5EF4-FFF2-40B4-BE49-F238E27FC236}">
                    <a16:creationId xmlns:a16="http://schemas.microsoft.com/office/drawing/2014/main"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520;p64">
                <a:extLst>
                  <a:ext uri="{FF2B5EF4-FFF2-40B4-BE49-F238E27FC236}">
                    <a16:creationId xmlns:a16="http://schemas.microsoft.com/office/drawing/2014/main"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521;p64">
                <a:extLst>
                  <a:ext uri="{FF2B5EF4-FFF2-40B4-BE49-F238E27FC236}">
                    <a16:creationId xmlns:a16="http://schemas.microsoft.com/office/drawing/2014/main"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522;p64">
                <a:extLst>
                  <a:ext uri="{FF2B5EF4-FFF2-40B4-BE49-F238E27FC236}">
                    <a16:creationId xmlns:a16="http://schemas.microsoft.com/office/drawing/2014/main"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523;p64">
                <a:extLst>
                  <a:ext uri="{FF2B5EF4-FFF2-40B4-BE49-F238E27FC236}">
                    <a16:creationId xmlns:a16="http://schemas.microsoft.com/office/drawing/2014/main"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524;p64">
                <a:extLst>
                  <a:ext uri="{FF2B5EF4-FFF2-40B4-BE49-F238E27FC236}">
                    <a16:creationId xmlns:a16="http://schemas.microsoft.com/office/drawing/2014/main"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525;p64">
                <a:extLst>
                  <a:ext uri="{FF2B5EF4-FFF2-40B4-BE49-F238E27FC236}">
                    <a16:creationId xmlns:a16="http://schemas.microsoft.com/office/drawing/2014/main"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526;p64">
                <a:extLst>
                  <a:ext uri="{FF2B5EF4-FFF2-40B4-BE49-F238E27FC236}">
                    <a16:creationId xmlns:a16="http://schemas.microsoft.com/office/drawing/2014/main"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527;p64">
                <a:extLst>
                  <a:ext uri="{FF2B5EF4-FFF2-40B4-BE49-F238E27FC236}">
                    <a16:creationId xmlns:a16="http://schemas.microsoft.com/office/drawing/2014/main"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528;p64">
                <a:extLst>
                  <a:ext uri="{FF2B5EF4-FFF2-40B4-BE49-F238E27FC236}">
                    <a16:creationId xmlns:a16="http://schemas.microsoft.com/office/drawing/2014/main"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2529;p64">
                <a:extLst>
                  <a:ext uri="{FF2B5EF4-FFF2-40B4-BE49-F238E27FC236}">
                    <a16:creationId xmlns:a16="http://schemas.microsoft.com/office/drawing/2014/main"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2530;p64">
                <a:extLst>
                  <a:ext uri="{FF2B5EF4-FFF2-40B4-BE49-F238E27FC236}">
                    <a16:creationId xmlns:a16="http://schemas.microsoft.com/office/drawing/2014/main"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2531;p64">
                <a:extLst>
                  <a:ext uri="{FF2B5EF4-FFF2-40B4-BE49-F238E27FC236}">
                    <a16:creationId xmlns:a16="http://schemas.microsoft.com/office/drawing/2014/main"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2532;p64">
                <a:extLst>
                  <a:ext uri="{FF2B5EF4-FFF2-40B4-BE49-F238E27FC236}">
                    <a16:creationId xmlns:a16="http://schemas.microsoft.com/office/drawing/2014/main"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2533;p64">
                <a:extLst>
                  <a:ext uri="{FF2B5EF4-FFF2-40B4-BE49-F238E27FC236}">
                    <a16:creationId xmlns:a16="http://schemas.microsoft.com/office/drawing/2014/main"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2534;p64">
                <a:extLst>
                  <a:ext uri="{FF2B5EF4-FFF2-40B4-BE49-F238E27FC236}">
                    <a16:creationId xmlns:a16="http://schemas.microsoft.com/office/drawing/2014/main"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2535;p64">
                <a:extLst>
                  <a:ext uri="{FF2B5EF4-FFF2-40B4-BE49-F238E27FC236}">
                    <a16:creationId xmlns:a16="http://schemas.microsoft.com/office/drawing/2014/main"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2536;p64">
                <a:extLst>
                  <a:ext uri="{FF2B5EF4-FFF2-40B4-BE49-F238E27FC236}">
                    <a16:creationId xmlns:a16="http://schemas.microsoft.com/office/drawing/2014/main"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2537;p64">
                <a:extLst>
                  <a:ext uri="{FF2B5EF4-FFF2-40B4-BE49-F238E27FC236}">
                    <a16:creationId xmlns:a16="http://schemas.microsoft.com/office/drawing/2014/main"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2538;p64">
                <a:extLst>
                  <a:ext uri="{FF2B5EF4-FFF2-40B4-BE49-F238E27FC236}">
                    <a16:creationId xmlns:a16="http://schemas.microsoft.com/office/drawing/2014/main"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2539;p64">
                <a:extLst>
                  <a:ext uri="{FF2B5EF4-FFF2-40B4-BE49-F238E27FC236}">
                    <a16:creationId xmlns:a16="http://schemas.microsoft.com/office/drawing/2014/main"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2540;p64">
                <a:extLst>
                  <a:ext uri="{FF2B5EF4-FFF2-40B4-BE49-F238E27FC236}">
                    <a16:creationId xmlns:a16="http://schemas.microsoft.com/office/drawing/2014/main"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2541;p64">
                <a:extLst>
                  <a:ext uri="{FF2B5EF4-FFF2-40B4-BE49-F238E27FC236}">
                    <a16:creationId xmlns:a16="http://schemas.microsoft.com/office/drawing/2014/main"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2542;p64">
                <a:extLst>
                  <a:ext uri="{FF2B5EF4-FFF2-40B4-BE49-F238E27FC236}">
                    <a16:creationId xmlns:a16="http://schemas.microsoft.com/office/drawing/2014/main"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2543;p64">
                <a:extLst>
                  <a:ext uri="{FF2B5EF4-FFF2-40B4-BE49-F238E27FC236}">
                    <a16:creationId xmlns:a16="http://schemas.microsoft.com/office/drawing/2014/main"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2544;p64">
                <a:extLst>
                  <a:ext uri="{FF2B5EF4-FFF2-40B4-BE49-F238E27FC236}">
                    <a16:creationId xmlns:a16="http://schemas.microsoft.com/office/drawing/2014/main"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2545;p64">
                <a:extLst>
                  <a:ext uri="{FF2B5EF4-FFF2-40B4-BE49-F238E27FC236}">
                    <a16:creationId xmlns:a16="http://schemas.microsoft.com/office/drawing/2014/main"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2546;p64">
                <a:extLst>
                  <a:ext uri="{FF2B5EF4-FFF2-40B4-BE49-F238E27FC236}">
                    <a16:creationId xmlns:a16="http://schemas.microsoft.com/office/drawing/2014/main"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2547;p64">
                <a:extLst>
                  <a:ext uri="{FF2B5EF4-FFF2-40B4-BE49-F238E27FC236}">
                    <a16:creationId xmlns:a16="http://schemas.microsoft.com/office/drawing/2014/main"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2548;p64">
                <a:extLst>
                  <a:ext uri="{FF2B5EF4-FFF2-40B4-BE49-F238E27FC236}">
                    <a16:creationId xmlns:a16="http://schemas.microsoft.com/office/drawing/2014/main"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2549;p64">
                <a:extLst>
                  <a:ext uri="{FF2B5EF4-FFF2-40B4-BE49-F238E27FC236}">
                    <a16:creationId xmlns:a16="http://schemas.microsoft.com/office/drawing/2014/main"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2550;p64">
                <a:extLst>
                  <a:ext uri="{FF2B5EF4-FFF2-40B4-BE49-F238E27FC236}">
                    <a16:creationId xmlns:a16="http://schemas.microsoft.com/office/drawing/2014/main"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2551;p64">
                <a:extLst>
                  <a:ext uri="{FF2B5EF4-FFF2-40B4-BE49-F238E27FC236}">
                    <a16:creationId xmlns:a16="http://schemas.microsoft.com/office/drawing/2014/main"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2552;p64">
                <a:extLst>
                  <a:ext uri="{FF2B5EF4-FFF2-40B4-BE49-F238E27FC236}">
                    <a16:creationId xmlns:a16="http://schemas.microsoft.com/office/drawing/2014/main"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2553;p64">
                <a:extLst>
                  <a:ext uri="{FF2B5EF4-FFF2-40B4-BE49-F238E27FC236}">
                    <a16:creationId xmlns:a16="http://schemas.microsoft.com/office/drawing/2014/main"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554;p64">
                <a:extLst>
                  <a:ext uri="{FF2B5EF4-FFF2-40B4-BE49-F238E27FC236}">
                    <a16:creationId xmlns:a16="http://schemas.microsoft.com/office/drawing/2014/main"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555;p64">
                <a:extLst>
                  <a:ext uri="{FF2B5EF4-FFF2-40B4-BE49-F238E27FC236}">
                    <a16:creationId xmlns:a16="http://schemas.microsoft.com/office/drawing/2014/main"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556;p64">
                <a:extLst>
                  <a:ext uri="{FF2B5EF4-FFF2-40B4-BE49-F238E27FC236}">
                    <a16:creationId xmlns:a16="http://schemas.microsoft.com/office/drawing/2014/main"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557;p64">
                <a:extLst>
                  <a:ext uri="{FF2B5EF4-FFF2-40B4-BE49-F238E27FC236}">
                    <a16:creationId xmlns:a16="http://schemas.microsoft.com/office/drawing/2014/main"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558;p64">
                <a:extLst>
                  <a:ext uri="{FF2B5EF4-FFF2-40B4-BE49-F238E27FC236}">
                    <a16:creationId xmlns:a16="http://schemas.microsoft.com/office/drawing/2014/main"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559;p64">
                <a:extLst>
                  <a:ext uri="{FF2B5EF4-FFF2-40B4-BE49-F238E27FC236}">
                    <a16:creationId xmlns:a16="http://schemas.microsoft.com/office/drawing/2014/main"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560;p64">
                <a:extLst>
                  <a:ext uri="{FF2B5EF4-FFF2-40B4-BE49-F238E27FC236}">
                    <a16:creationId xmlns:a16="http://schemas.microsoft.com/office/drawing/2014/main"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561;p64">
                <a:extLst>
                  <a:ext uri="{FF2B5EF4-FFF2-40B4-BE49-F238E27FC236}">
                    <a16:creationId xmlns:a16="http://schemas.microsoft.com/office/drawing/2014/main"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562;p64">
                <a:extLst>
                  <a:ext uri="{FF2B5EF4-FFF2-40B4-BE49-F238E27FC236}">
                    <a16:creationId xmlns:a16="http://schemas.microsoft.com/office/drawing/2014/main"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563;p64">
                <a:extLst>
                  <a:ext uri="{FF2B5EF4-FFF2-40B4-BE49-F238E27FC236}">
                    <a16:creationId xmlns:a16="http://schemas.microsoft.com/office/drawing/2014/main"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564;p64">
                <a:extLst>
                  <a:ext uri="{FF2B5EF4-FFF2-40B4-BE49-F238E27FC236}">
                    <a16:creationId xmlns:a16="http://schemas.microsoft.com/office/drawing/2014/main"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565;p64">
                <a:extLst>
                  <a:ext uri="{FF2B5EF4-FFF2-40B4-BE49-F238E27FC236}">
                    <a16:creationId xmlns:a16="http://schemas.microsoft.com/office/drawing/2014/main"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566;p64">
                <a:extLst>
                  <a:ext uri="{FF2B5EF4-FFF2-40B4-BE49-F238E27FC236}">
                    <a16:creationId xmlns:a16="http://schemas.microsoft.com/office/drawing/2014/main"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567;p64">
                <a:extLst>
                  <a:ext uri="{FF2B5EF4-FFF2-40B4-BE49-F238E27FC236}">
                    <a16:creationId xmlns:a16="http://schemas.microsoft.com/office/drawing/2014/main"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568;p64">
                <a:extLst>
                  <a:ext uri="{FF2B5EF4-FFF2-40B4-BE49-F238E27FC236}">
                    <a16:creationId xmlns:a16="http://schemas.microsoft.com/office/drawing/2014/main"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569;p64">
                <a:extLst>
                  <a:ext uri="{FF2B5EF4-FFF2-40B4-BE49-F238E27FC236}">
                    <a16:creationId xmlns:a16="http://schemas.microsoft.com/office/drawing/2014/main"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570;p64">
                <a:extLst>
                  <a:ext uri="{FF2B5EF4-FFF2-40B4-BE49-F238E27FC236}">
                    <a16:creationId xmlns:a16="http://schemas.microsoft.com/office/drawing/2014/main"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571;p64">
                <a:extLst>
                  <a:ext uri="{FF2B5EF4-FFF2-40B4-BE49-F238E27FC236}">
                    <a16:creationId xmlns:a16="http://schemas.microsoft.com/office/drawing/2014/main"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572;p64">
                <a:extLst>
                  <a:ext uri="{FF2B5EF4-FFF2-40B4-BE49-F238E27FC236}">
                    <a16:creationId xmlns:a16="http://schemas.microsoft.com/office/drawing/2014/main"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573;p64">
                <a:extLst>
                  <a:ext uri="{FF2B5EF4-FFF2-40B4-BE49-F238E27FC236}">
                    <a16:creationId xmlns:a16="http://schemas.microsoft.com/office/drawing/2014/main"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574;p64">
                <a:extLst>
                  <a:ext uri="{FF2B5EF4-FFF2-40B4-BE49-F238E27FC236}">
                    <a16:creationId xmlns:a16="http://schemas.microsoft.com/office/drawing/2014/main"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575;p64">
                <a:extLst>
                  <a:ext uri="{FF2B5EF4-FFF2-40B4-BE49-F238E27FC236}">
                    <a16:creationId xmlns:a16="http://schemas.microsoft.com/office/drawing/2014/main"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22" name="图片 20">
            <a:extLst>
              <a:ext uri="{FF2B5EF4-FFF2-40B4-BE49-F238E27FC236}">
                <a16:creationId xmlns:a16="http://schemas.microsoft.com/office/drawing/2014/main" id="{AC738795-7E24-4439-8D6D-A1081459A4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3974" y="-281517"/>
            <a:ext cx="3213841" cy="3058217"/>
          </a:xfrm>
          <a:prstGeom prst="rect">
            <a:avLst/>
          </a:prstGeom>
        </p:spPr>
      </p:pic>
      <p:pic>
        <p:nvPicPr>
          <p:cNvPr id="2" name="Picture 1">
            <a:extLst>
              <a:ext uri="{FF2B5EF4-FFF2-40B4-BE49-F238E27FC236}">
                <a16:creationId xmlns:a16="http://schemas.microsoft.com/office/drawing/2014/main" id="{063A20AB-B2C7-9D99-4E5F-7F00402B5953}"/>
              </a:ext>
            </a:extLst>
          </p:cNvPr>
          <p:cNvPicPr>
            <a:picLocks noChangeAspect="1"/>
          </p:cNvPicPr>
          <p:nvPr/>
        </p:nvPicPr>
        <p:blipFill>
          <a:blip r:embed="rId5"/>
          <a:stretch>
            <a:fillRect/>
          </a:stretch>
        </p:blipFill>
        <p:spPr>
          <a:xfrm>
            <a:off x="3876158" y="2902017"/>
            <a:ext cx="5413717" cy="1749704"/>
          </a:xfrm>
          <a:prstGeom prst="rect">
            <a:avLst/>
          </a:prstGeom>
        </p:spPr>
      </p:pic>
    </p:spTree>
    <p:extLst>
      <p:ext uri="{BB962C8B-B14F-4D97-AF65-F5344CB8AC3E}">
        <p14:creationId xmlns:p14="http://schemas.microsoft.com/office/powerpoint/2010/main" val="248945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22"/>
                                        </p:tgtEl>
                                        <p:attrNameLst>
                                          <p:attrName>style.visibility</p:attrName>
                                        </p:attrNameLst>
                                      </p:cBhvr>
                                      <p:to>
                                        <p:strVal val="visible"/>
                                      </p:to>
                                    </p:set>
                                    <p:animEffect transition="in" filter="barn(inVertical)">
                                      <p:cBhvr>
                                        <p:cTn id="14" dur="500"/>
                                        <p:tgtEl>
                                          <p:spTgt spid="2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pic>
        <p:nvPicPr>
          <p:cNvPr id="4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363" y="416413"/>
            <a:ext cx="8026125" cy="3763248"/>
          </a:xfrm>
          <a:prstGeom prst="rect">
            <a:avLst/>
          </a:prstGeom>
        </p:spPr>
      </p:pic>
      <p:sp>
        <p:nvSpPr>
          <p:cNvPr id="2661" name="Google Shape;2661;p69"/>
          <p:cNvSpPr/>
          <p:nvPr/>
        </p:nvSpPr>
        <p:spPr>
          <a:xfrm>
            <a:off x="-66000" y="659763"/>
            <a:ext cx="1672907" cy="152"/>
          </a:xfrm>
          <a:custGeom>
            <a:avLst/>
            <a:gdLst/>
            <a:ahLst/>
            <a:cxnLst/>
            <a:rect l="l" t="t" r="r" b="b"/>
            <a:pathLst>
              <a:path w="11012" h="1" extrusionOk="0">
                <a:moveTo>
                  <a:pt x="10992" y="0"/>
                </a:moveTo>
                <a:lnTo>
                  <a:pt x="1" y="0"/>
                </a:lnTo>
                <a:lnTo>
                  <a:pt x="1" y="0"/>
                </a:lnTo>
                <a:cubicBezTo>
                  <a:pt x="131" y="0"/>
                  <a:pt x="8268" y="0"/>
                  <a:pt x="11011" y="0"/>
                </a:cubicBezTo>
                <a:close/>
              </a:path>
            </a:pathLst>
          </a:custGeom>
          <a:solidFill>
            <a:srgbClr val="B82A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4"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36" y="-2863234"/>
            <a:ext cx="12011377" cy="4307492"/>
          </a:xfrm>
          <a:prstGeom prst="rect">
            <a:avLst/>
          </a:prstGeom>
        </p:spPr>
      </p:pic>
      <p:grpSp>
        <p:nvGrpSpPr>
          <p:cNvPr id="18" name="Google Shape;2582;p65"/>
          <p:cNvGrpSpPr/>
          <p:nvPr/>
        </p:nvGrpSpPr>
        <p:grpSpPr>
          <a:xfrm>
            <a:off x="6795890" y="3429001"/>
            <a:ext cx="4794573" cy="4048332"/>
            <a:chOff x="1529144" y="1403352"/>
            <a:chExt cx="1541229" cy="1273199"/>
          </a:xfrm>
        </p:grpSpPr>
        <p:sp>
          <p:nvSpPr>
            <p:cNvPr id="1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4" name="Picture 3" descr="A blue and orange text&#10;&#10;AI-generated content may be incorrect.">
            <a:extLst>
              <a:ext uri="{FF2B5EF4-FFF2-40B4-BE49-F238E27FC236}">
                <a16:creationId xmlns:a16="http://schemas.microsoft.com/office/drawing/2014/main" id="{06F36881-CF8D-2F41-188D-BA3975836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3803" y="630812"/>
            <a:ext cx="8254699" cy="285317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9366739" cy="2801816"/>
          </a:xfrm>
          <a:prstGeom prst="rect">
            <a:avLst/>
          </a:prstGeom>
        </p:spPr>
      </p:pic>
      <p:sp>
        <p:nvSpPr>
          <p:cNvPr id="26" name="TextBox 25"/>
          <p:cNvSpPr txBox="1"/>
          <p:nvPr/>
        </p:nvSpPr>
        <p:spPr>
          <a:xfrm>
            <a:off x="1975555" y="761603"/>
            <a:ext cx="7807136" cy="810543"/>
          </a:xfrm>
          <a:prstGeom prst="rect">
            <a:avLst/>
          </a:prstGeom>
          <a:noFill/>
        </p:spPr>
        <p:txBody>
          <a:bodyPr wrap="square" rtlCol="0">
            <a:spAutoFit/>
          </a:bodyPr>
          <a:lstStyle/>
          <a:p>
            <a:pPr algn="ctr" defTabSz="914377">
              <a:defRPr/>
            </a:pPr>
            <a:r>
              <a:rPr lang="nl-NL" sz="4667" b="1" kern="0" dirty="0">
                <a:solidFill>
                  <a:srgbClr val="002060"/>
                </a:solidFill>
                <a:latin typeface="Times New Roman" panose="02020603050405020304" pitchFamily="18" charset="0"/>
                <a:cs typeface="Times New Roman" panose="02020603050405020304" pitchFamily="18" charset="0"/>
                <a:sym typeface="Arial"/>
              </a:rPr>
              <a:t>Câu 1: 3 thế kỷ = ....... năm</a:t>
            </a:r>
            <a:endParaRPr lang="en-US" sz="7200" dirty="0">
              <a:solidFill>
                <a:srgbClr val="002060"/>
              </a:solidFill>
              <a:latin typeface="SVN-SAF" panose="02040603050506020204" pitchFamily="18" charset="0"/>
              <a:cs typeface="Arial"/>
              <a:sym typeface="Arial"/>
            </a:endParaRPr>
          </a:p>
        </p:txBody>
      </p:sp>
      <p:grpSp>
        <p:nvGrpSpPr>
          <p:cNvPr id="29" name="Group 28"/>
          <p:cNvGrpSpPr/>
          <p:nvPr/>
        </p:nvGrpSpPr>
        <p:grpSpPr>
          <a:xfrm>
            <a:off x="1207158" y="2151915"/>
            <a:ext cx="8724124" cy="4789573"/>
            <a:chOff x="3302950" y="2229493"/>
            <a:chExt cx="7762217"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789272" y="743171"/>
              <a:ext cx="4789573" cy="7762217"/>
            </a:xfrm>
            <a:prstGeom prst="rect">
              <a:avLst/>
            </a:prstGeom>
          </p:spPr>
        </p:pic>
        <p:sp>
          <p:nvSpPr>
            <p:cNvPr id="28" name="TextBox 27"/>
            <p:cNvSpPr txBox="1"/>
            <p:nvPr/>
          </p:nvSpPr>
          <p:spPr>
            <a:xfrm>
              <a:off x="4204870" y="3798477"/>
              <a:ext cx="5772813" cy="1015663"/>
            </a:xfrm>
            <a:prstGeom prst="rect">
              <a:avLst/>
            </a:prstGeom>
            <a:noFill/>
          </p:spPr>
          <p:txBody>
            <a:bodyPr wrap="square" rtlCol="0">
              <a:spAutoFit/>
            </a:bodyPr>
            <a:lstStyle/>
            <a:p>
              <a:pPr algn="ctr" defTabSz="914377">
                <a:defRPr/>
              </a:pPr>
              <a:r>
                <a:rPr lang="en-US" sz="6000" b="1" kern="0" dirty="0">
                  <a:solidFill>
                    <a:srgbClr val="E24A8B"/>
                  </a:solidFill>
                  <a:latin typeface="Times New Roman" panose="02020603050405020304" pitchFamily="18" charset="0"/>
                  <a:cs typeface="Times New Roman" panose="02020603050405020304" pitchFamily="18" charset="0"/>
                  <a:sym typeface="Arial"/>
                </a:rPr>
                <a:t>300 </a:t>
              </a:r>
              <a:r>
                <a:rPr lang="en-US" sz="6000" b="1" kern="0" dirty="0" err="1">
                  <a:solidFill>
                    <a:srgbClr val="E24A8B"/>
                  </a:solidFill>
                  <a:latin typeface="Times New Roman" panose="02020603050405020304" pitchFamily="18" charset="0"/>
                  <a:cs typeface="Times New Roman" panose="02020603050405020304" pitchFamily="18" charset="0"/>
                  <a:sym typeface="Arial"/>
                </a:rPr>
                <a:t>năm</a:t>
              </a:r>
              <a:endParaRPr lang="en-US" sz="6000" dirty="0">
                <a:solidFill>
                  <a:srgbClr val="E24A8B"/>
                </a:solidFill>
                <a:latin typeface="Arial Black" panose="020B0A04020102020204" pitchFamily="34" charset="0"/>
                <a:cs typeface="Arial"/>
                <a:sym typeface="Arial"/>
              </a:endParaRPr>
            </a:p>
          </p:txBody>
        </p:sp>
      </p:grpSp>
      <p:pic>
        <p:nvPicPr>
          <p:cNvPr id="30" name="Picture 29">
            <a:hlinkClick r:id="" action="ppaction://noaction"/>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8847315" y="3938006"/>
            <a:ext cx="3561415" cy="2991233"/>
          </a:xfrm>
          <a:prstGeom prst="rect">
            <a:avLst/>
          </a:prstGeom>
        </p:spPr>
      </p:pic>
      <p:sp>
        <p:nvSpPr>
          <p:cNvPr id="2" name="Arrow: Striped Right 1">
            <a:hlinkClick r:id="rId11" action="ppaction://hlinksldjump"/>
            <a:extLst>
              <a:ext uri="{FF2B5EF4-FFF2-40B4-BE49-F238E27FC236}">
                <a16:creationId xmlns:a16="http://schemas.microsoft.com/office/drawing/2014/main"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10" name="Picture 9">
            <a:extLst>
              <a:ext uri="{FF2B5EF4-FFF2-40B4-BE49-F238E27FC236}">
                <a16:creationId xmlns:a16="http://schemas.microsoft.com/office/drawing/2014/main" id="{9A950D90-EB88-4AEE-ABA9-CBF69E8D0C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1B53F45D-8841-4C7A-B5E7-23ECC5893A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7FC37107-4A2B-4695-B4BB-BE382E4CFC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F40EBA-884A-40F5-96D5-080820C5DD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43900" y="1220337"/>
            <a:ext cx="354649" cy="3326367"/>
          </a:xfrm>
          <a:prstGeom prst="rect">
            <a:avLst/>
          </a:prstGeom>
        </p:spPr>
      </p:pic>
      <p:pic>
        <p:nvPicPr>
          <p:cNvPr id="14" name="Picture 13">
            <a:extLst>
              <a:ext uri="{FF2B5EF4-FFF2-40B4-BE49-F238E27FC236}">
                <a16:creationId xmlns:a16="http://schemas.microsoft.com/office/drawing/2014/main" id="{42DAA7BE-D8CE-4F30-92C2-09544D4893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E891FA11-601B-444B-8509-BE6D036097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595332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10105295" cy="2801816"/>
          </a:xfrm>
          <a:prstGeom prst="rect">
            <a:avLst/>
          </a:prstGeom>
        </p:spPr>
      </p:pic>
      <p:sp>
        <p:nvSpPr>
          <p:cNvPr id="26" name="TextBox 25"/>
          <p:cNvSpPr txBox="1"/>
          <p:nvPr/>
        </p:nvSpPr>
        <p:spPr>
          <a:xfrm>
            <a:off x="2682334" y="1055629"/>
            <a:ext cx="7588717" cy="707886"/>
          </a:xfrm>
          <a:prstGeom prst="rect">
            <a:avLst/>
          </a:prstGeom>
          <a:noFill/>
        </p:spPr>
        <p:txBody>
          <a:bodyPr wrap="square" rtlCol="0">
            <a:spAutoFit/>
          </a:bodyPr>
          <a:lstStyle/>
          <a:p>
            <a:pPr algn="ctr" defTabSz="914377">
              <a:defRPr/>
            </a:pPr>
            <a:r>
              <a:rPr lang="en-US" sz="4000" b="1" dirty="0" err="1">
                <a:solidFill>
                  <a:srgbClr val="0070C0"/>
                </a:solidFill>
                <a:latin typeface="Times New Roman" panose="02020603050405020304" pitchFamily="18" charset="0"/>
                <a:cs typeface="Times New Roman" panose="02020603050405020304" pitchFamily="18" charset="0"/>
                <a:sym typeface="Arial"/>
              </a:rPr>
              <a:t>Câu</a:t>
            </a:r>
            <a:r>
              <a:rPr lang="en-US" sz="4000" b="1" dirty="0">
                <a:solidFill>
                  <a:srgbClr val="0070C0"/>
                </a:solidFill>
                <a:latin typeface="Times New Roman" panose="02020603050405020304" pitchFamily="18" charset="0"/>
                <a:cs typeface="Times New Roman" panose="02020603050405020304" pitchFamily="18" charset="0"/>
                <a:sym typeface="Arial"/>
              </a:rPr>
              <a:t> 2: 4 </a:t>
            </a:r>
            <a:r>
              <a:rPr lang="en-US" sz="4000" b="1" dirty="0" err="1">
                <a:solidFill>
                  <a:srgbClr val="0070C0"/>
                </a:solidFill>
                <a:latin typeface="Times New Roman" panose="02020603050405020304" pitchFamily="18" charset="0"/>
                <a:cs typeface="Times New Roman" panose="02020603050405020304" pitchFamily="18" charset="0"/>
                <a:sym typeface="Arial"/>
              </a:rPr>
              <a:t>phút</a:t>
            </a:r>
            <a:r>
              <a:rPr lang="en-US" sz="4000" b="1" dirty="0">
                <a:solidFill>
                  <a:srgbClr val="0070C0"/>
                </a:solidFill>
                <a:latin typeface="Times New Roman" panose="02020603050405020304" pitchFamily="18" charset="0"/>
                <a:cs typeface="Times New Roman" panose="02020603050405020304" pitchFamily="18" charset="0"/>
                <a:sym typeface="Arial"/>
              </a:rPr>
              <a:t> 30 </a:t>
            </a:r>
            <a:r>
              <a:rPr lang="en-US" sz="4000" b="1" dirty="0" err="1">
                <a:solidFill>
                  <a:srgbClr val="0070C0"/>
                </a:solidFill>
                <a:latin typeface="Times New Roman" panose="02020603050405020304" pitchFamily="18" charset="0"/>
                <a:cs typeface="Times New Roman" panose="02020603050405020304" pitchFamily="18" charset="0"/>
                <a:sym typeface="Arial"/>
              </a:rPr>
              <a:t>giây</a:t>
            </a:r>
            <a:r>
              <a:rPr lang="en-US" sz="4000" b="1" dirty="0">
                <a:solidFill>
                  <a:srgbClr val="0070C0"/>
                </a:solidFill>
                <a:latin typeface="Times New Roman" panose="02020603050405020304" pitchFamily="18" charset="0"/>
                <a:cs typeface="Times New Roman" panose="02020603050405020304" pitchFamily="18" charset="0"/>
                <a:sym typeface="Arial"/>
              </a:rPr>
              <a:t> = ......</a:t>
            </a:r>
            <a:r>
              <a:rPr lang="en-US" sz="4000" b="1" dirty="0" err="1">
                <a:solidFill>
                  <a:srgbClr val="0070C0"/>
                </a:solidFill>
                <a:latin typeface="Times New Roman" panose="02020603050405020304" pitchFamily="18" charset="0"/>
                <a:cs typeface="Times New Roman" panose="02020603050405020304" pitchFamily="18" charset="0"/>
                <a:sym typeface="Arial"/>
              </a:rPr>
              <a:t>giây</a:t>
            </a:r>
            <a:endParaRPr lang="en-US" sz="4000" b="1" dirty="0">
              <a:solidFill>
                <a:srgbClr val="0070C0"/>
              </a:solidFill>
              <a:latin typeface="Times New Roman" panose="02020603050405020304" pitchFamily="18" charset="0"/>
              <a:cs typeface="Times New Roman" panose="02020603050405020304" pitchFamily="18" charset="0"/>
              <a:sym typeface="Arial"/>
            </a:endParaRPr>
          </a:p>
        </p:txBody>
      </p:sp>
      <p:grpSp>
        <p:nvGrpSpPr>
          <p:cNvPr id="29" name="Group 28"/>
          <p:cNvGrpSpPr/>
          <p:nvPr/>
        </p:nvGrpSpPr>
        <p:grpSpPr>
          <a:xfrm>
            <a:off x="3605209" y="2498739"/>
            <a:ext cx="5468931" cy="4789573"/>
            <a:chOff x="3605209" y="2498738"/>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44887" y="2159060"/>
              <a:ext cx="4789573" cy="5468930"/>
            </a:xfrm>
            <a:prstGeom prst="rect">
              <a:avLst/>
            </a:prstGeom>
          </p:spPr>
        </p:pic>
        <p:sp>
          <p:nvSpPr>
            <p:cNvPr id="28" name="TextBox 27"/>
            <p:cNvSpPr txBox="1"/>
            <p:nvPr/>
          </p:nvSpPr>
          <p:spPr>
            <a:xfrm>
              <a:off x="4848447" y="4328873"/>
              <a:ext cx="3503402" cy="707886"/>
            </a:xfrm>
            <a:prstGeom prst="rect">
              <a:avLst/>
            </a:prstGeom>
            <a:noFill/>
          </p:spPr>
          <p:txBody>
            <a:bodyPr wrap="square" rtlCol="0">
              <a:spAutoFit/>
            </a:bodyPr>
            <a:lstStyle/>
            <a:p>
              <a:pPr defTabSz="914377">
                <a:defRPr/>
              </a:pPr>
              <a:r>
                <a:rPr lang="en-US" sz="4000" dirty="0">
                  <a:solidFill>
                    <a:srgbClr val="44546A">
                      <a:lumMod val="75000"/>
                    </a:srgbClr>
                  </a:solidFill>
                  <a:latin typeface="Arial Black" panose="020B0A04020102020204" pitchFamily="34" charset="0"/>
                  <a:cs typeface="Arial"/>
                  <a:sym typeface="Arial"/>
                </a:rPr>
                <a:t>270 </a:t>
              </a:r>
              <a:r>
                <a:rPr lang="en-US" sz="4000" dirty="0" err="1">
                  <a:solidFill>
                    <a:srgbClr val="44546A">
                      <a:lumMod val="75000"/>
                    </a:srgbClr>
                  </a:solidFill>
                  <a:latin typeface="Arial Black" panose="020B0A04020102020204" pitchFamily="34" charset="0"/>
                  <a:cs typeface="Arial"/>
                  <a:sym typeface="Arial"/>
                </a:rPr>
                <a:t>giây</a:t>
              </a:r>
              <a:endParaRPr lang="en-US" sz="4000" dirty="0">
                <a:solidFill>
                  <a:srgbClr val="44546A">
                    <a:lumMod val="75000"/>
                  </a:srgbClr>
                </a:solidFill>
                <a:latin typeface="Arial Black" panose="020B0A04020102020204" pitchFamily="34" charset="0"/>
                <a:cs typeface="Arial"/>
                <a:sym typeface="Arial"/>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812619" y="1658816"/>
            <a:ext cx="3505200" cy="5734259"/>
          </a:xfrm>
          <a:prstGeom prst="rect">
            <a:avLst/>
          </a:prstGeom>
        </p:spPr>
      </p:pic>
      <p:sp>
        <p:nvSpPr>
          <p:cNvPr id="9" name="Arrow: Striped Right 8">
            <a:hlinkClick r:id="rId10" action="ppaction://hlinksldjump"/>
            <a:extLst>
              <a:ext uri="{FF2B5EF4-FFF2-40B4-BE49-F238E27FC236}">
                <a16:creationId xmlns:a16="http://schemas.microsoft.com/office/drawing/2014/main" id="{3C2909CB-0982-4D3A-8C25-33CB2023458E}"/>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10" name="Picture 9">
            <a:extLst>
              <a:ext uri="{FF2B5EF4-FFF2-40B4-BE49-F238E27FC236}">
                <a16:creationId xmlns:a16="http://schemas.microsoft.com/office/drawing/2014/main" id="{1B5575B8-9370-4F0C-BE8A-716632A390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85B56CBB-ECF0-4DB8-ABE0-D916489B6A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61156AAB-CF7C-4333-8011-8539BCDB73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C4BCC129-C917-4946-867C-864F3D16DF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80FB3CA3-976E-4EA9-9ABC-4715C61871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6D33F5CC-C197-47BB-BF3E-A1594E6B44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2542517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527325" cy="2801816"/>
          </a:xfrm>
          <a:prstGeom prst="rect">
            <a:avLst/>
          </a:prstGeom>
        </p:spPr>
      </p:pic>
      <p:sp>
        <p:nvSpPr>
          <p:cNvPr id="26" name="TextBox 25"/>
          <p:cNvSpPr txBox="1"/>
          <p:nvPr/>
        </p:nvSpPr>
        <p:spPr>
          <a:xfrm>
            <a:off x="2014675" y="514885"/>
            <a:ext cx="9110128" cy="707886"/>
          </a:xfrm>
          <a:prstGeom prst="rect">
            <a:avLst/>
          </a:prstGeom>
          <a:noFill/>
        </p:spPr>
        <p:txBody>
          <a:bodyPr wrap="square" rtlCol="0">
            <a:spAutoFit/>
          </a:bodyPr>
          <a:lstStyle/>
          <a:p>
            <a:pPr algn="ctr" defTabSz="914377">
              <a:defRPr/>
            </a:pP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Câu</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 3: 600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năm</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 = .....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thế</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kỷ</a:t>
            </a:r>
            <a:endPar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9" name="Group 28"/>
          <p:cNvGrpSpPr/>
          <p:nvPr/>
        </p:nvGrpSpPr>
        <p:grpSpPr>
          <a:xfrm>
            <a:off x="3657600" y="2472952"/>
            <a:ext cx="5468931" cy="4789574"/>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198669" y="3814255"/>
              <a:ext cx="4039793" cy="1569660"/>
            </a:xfrm>
            <a:prstGeom prst="rect">
              <a:avLst/>
            </a:prstGeom>
            <a:noFill/>
          </p:spPr>
          <p:txBody>
            <a:bodyPr wrap="square" rtlCol="0">
              <a:spAutoFit/>
            </a:bodyPr>
            <a:lstStyle/>
            <a:p>
              <a:pPr algn="ctr" defTabSz="914377">
                <a:defRPr/>
              </a:pPr>
              <a:r>
                <a:rPr lang="en-US" sz="9600" dirty="0">
                  <a:solidFill>
                    <a:srgbClr val="44546A">
                      <a:lumMod val="75000"/>
                    </a:srgbClr>
                  </a:solidFill>
                  <a:latin typeface="Arial Black" panose="020B0A04020102020204" pitchFamily="34" charset="0"/>
                  <a:cs typeface="Arial"/>
                  <a:sym typeface="Arial"/>
                </a:rPr>
                <a:t>6</a:t>
              </a: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1" y="3711024"/>
            <a:ext cx="2857155" cy="2798845"/>
          </a:xfrm>
          <a:prstGeom prst="rect">
            <a:avLst/>
          </a:prstGeom>
        </p:spPr>
      </p:pic>
      <p:sp>
        <p:nvSpPr>
          <p:cNvPr id="9" name="Arrow: Striped Right 8">
            <a:hlinkClick r:id="rId10" action="ppaction://hlinksldjump"/>
            <a:extLst>
              <a:ext uri="{FF2B5EF4-FFF2-40B4-BE49-F238E27FC236}">
                <a16:creationId xmlns:a16="http://schemas.microsoft.com/office/drawing/2014/main" id="{7D92C532-7BC2-4D78-88E3-58D9A1E0247C}"/>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10" name="Picture 9">
            <a:extLst>
              <a:ext uri="{FF2B5EF4-FFF2-40B4-BE49-F238E27FC236}">
                <a16:creationId xmlns:a16="http://schemas.microsoft.com/office/drawing/2014/main" id="{10FB8671-13CD-4945-8C24-ECF8515B4C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2074" y="1094615"/>
            <a:ext cx="354649" cy="3326367"/>
          </a:xfrm>
          <a:prstGeom prst="rect">
            <a:avLst/>
          </a:prstGeom>
        </p:spPr>
      </p:pic>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24804" y="681165"/>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4247400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11" name="Google Shape;2441;p64">
            <a:extLst>
              <a:ext uri="{FF2B5EF4-FFF2-40B4-BE49-F238E27FC236}">
                <a16:creationId xmlns:a16="http://schemas.microsoft.com/office/drawing/2014/main" id="{35917A7F-EC3B-44E9-BF43-6095B4984D3D}"/>
              </a:ext>
            </a:extLst>
          </p:cNvPr>
          <p:cNvGrpSpPr/>
          <p:nvPr/>
        </p:nvGrpSpPr>
        <p:grpSpPr>
          <a:xfrm flipH="1">
            <a:off x="5883259" y="56520"/>
            <a:ext cx="7158092" cy="9519243"/>
            <a:chOff x="1919588" y="1932925"/>
            <a:chExt cx="5075100" cy="7132475"/>
          </a:xfrm>
        </p:grpSpPr>
        <p:sp>
          <p:nvSpPr>
            <p:cNvPr id="412" name="Google Shape;2442;p64">
              <a:extLst>
                <a:ext uri="{FF2B5EF4-FFF2-40B4-BE49-F238E27FC236}">
                  <a16:creationId xmlns:a16="http://schemas.microsoft.com/office/drawing/2014/main" id="{1E962E2D-81D6-49FB-B683-645DD504BA7F}"/>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2443;p64">
              <a:extLst>
                <a:ext uri="{FF2B5EF4-FFF2-40B4-BE49-F238E27FC236}">
                  <a16:creationId xmlns:a16="http://schemas.microsoft.com/office/drawing/2014/main" id="{672B2127-5B4E-4744-8FBE-52AEAEDAF688}"/>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 name="Google Shape;2444;p64">
              <a:extLst>
                <a:ext uri="{FF2B5EF4-FFF2-40B4-BE49-F238E27FC236}">
                  <a16:creationId xmlns:a16="http://schemas.microsoft.com/office/drawing/2014/main" id="{680E1775-897E-476D-B9F3-DC9E4B2EB11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 name="Google Shape;2445;p64">
              <a:extLst>
                <a:ext uri="{FF2B5EF4-FFF2-40B4-BE49-F238E27FC236}">
                  <a16:creationId xmlns:a16="http://schemas.microsoft.com/office/drawing/2014/main" id="{17C290E8-BB4F-41E8-A4CD-C806E68B50FB}"/>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 name="Google Shape;2446;p64">
              <a:extLst>
                <a:ext uri="{FF2B5EF4-FFF2-40B4-BE49-F238E27FC236}">
                  <a16:creationId xmlns:a16="http://schemas.microsoft.com/office/drawing/2014/main" id="{5FD740F1-237D-45B8-8A13-AC5174C63759}"/>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 name="Google Shape;2447;p64">
              <a:extLst>
                <a:ext uri="{FF2B5EF4-FFF2-40B4-BE49-F238E27FC236}">
                  <a16:creationId xmlns:a16="http://schemas.microsoft.com/office/drawing/2014/main" id="{1A507E82-10DD-4313-9607-9A2568057780}"/>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 name="Google Shape;2448;p64">
              <a:extLst>
                <a:ext uri="{FF2B5EF4-FFF2-40B4-BE49-F238E27FC236}">
                  <a16:creationId xmlns:a16="http://schemas.microsoft.com/office/drawing/2014/main" id="{434B02D0-4E5B-4BDE-A10C-6B5206A18B78}"/>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 name="Google Shape;2449;p64">
              <a:extLst>
                <a:ext uri="{FF2B5EF4-FFF2-40B4-BE49-F238E27FC236}">
                  <a16:creationId xmlns:a16="http://schemas.microsoft.com/office/drawing/2014/main" id="{D10A7E8D-2587-49B2-9426-BE40F83B6D41}"/>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 name="Google Shape;2450;p64">
              <a:extLst>
                <a:ext uri="{FF2B5EF4-FFF2-40B4-BE49-F238E27FC236}">
                  <a16:creationId xmlns:a16="http://schemas.microsoft.com/office/drawing/2014/main" id="{4C6F9B9D-11AB-4D4E-88AE-6F979B720724}"/>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1" name="Google Shape;2451;p64">
              <a:extLst>
                <a:ext uri="{FF2B5EF4-FFF2-40B4-BE49-F238E27FC236}">
                  <a16:creationId xmlns:a16="http://schemas.microsoft.com/office/drawing/2014/main" id="{D6063A6A-4A77-487D-9ED8-529052BC4CAA}"/>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2" name="Google Shape;2452;p64">
              <a:extLst>
                <a:ext uri="{FF2B5EF4-FFF2-40B4-BE49-F238E27FC236}">
                  <a16:creationId xmlns:a16="http://schemas.microsoft.com/office/drawing/2014/main" id="{69F7C2F3-ABEB-4225-80EA-8E8607908AB7}"/>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3" name="Google Shape;2453;p64">
              <a:extLst>
                <a:ext uri="{FF2B5EF4-FFF2-40B4-BE49-F238E27FC236}">
                  <a16:creationId xmlns:a16="http://schemas.microsoft.com/office/drawing/2014/main" id="{B88D127F-D469-4346-A71F-DDA0F800AA70}"/>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4" name="Google Shape;2454;p64">
              <a:extLst>
                <a:ext uri="{FF2B5EF4-FFF2-40B4-BE49-F238E27FC236}">
                  <a16:creationId xmlns:a16="http://schemas.microsoft.com/office/drawing/2014/main" id="{A4F82757-2355-464B-B093-551B66493B6C}"/>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5" name="Google Shape;2455;p64">
              <a:extLst>
                <a:ext uri="{FF2B5EF4-FFF2-40B4-BE49-F238E27FC236}">
                  <a16:creationId xmlns:a16="http://schemas.microsoft.com/office/drawing/2014/main" id="{2C9C6650-B13B-45DC-86CA-02E7212C52E6}"/>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6" name="Google Shape;2456;p64">
              <a:extLst>
                <a:ext uri="{FF2B5EF4-FFF2-40B4-BE49-F238E27FC236}">
                  <a16:creationId xmlns:a16="http://schemas.microsoft.com/office/drawing/2014/main" id="{AB8753C8-E549-4687-944B-3E27AB3ADA65}"/>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7" name="Google Shape;2457;p64">
              <a:extLst>
                <a:ext uri="{FF2B5EF4-FFF2-40B4-BE49-F238E27FC236}">
                  <a16:creationId xmlns:a16="http://schemas.microsoft.com/office/drawing/2014/main" id="{E9785D85-871C-464A-A24C-A5D4815918C5}"/>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8" name="Google Shape;2458;p64">
              <a:extLst>
                <a:ext uri="{FF2B5EF4-FFF2-40B4-BE49-F238E27FC236}">
                  <a16:creationId xmlns:a16="http://schemas.microsoft.com/office/drawing/2014/main" id="{EE00FB3C-7A8A-451E-A5C8-984DB6B6B77A}"/>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9" name="Google Shape;2459;p64">
              <a:extLst>
                <a:ext uri="{FF2B5EF4-FFF2-40B4-BE49-F238E27FC236}">
                  <a16:creationId xmlns:a16="http://schemas.microsoft.com/office/drawing/2014/main" id="{6C99E743-8B8B-4CAF-95BF-12EE22AC9CB1}"/>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0" name="Google Shape;2460;p64">
              <a:extLst>
                <a:ext uri="{FF2B5EF4-FFF2-40B4-BE49-F238E27FC236}">
                  <a16:creationId xmlns:a16="http://schemas.microsoft.com/office/drawing/2014/main" id="{52AEAD90-EAF7-42B3-AF54-E369B3B6DE4D}"/>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 name="Google Shape;2461;p64">
              <a:extLst>
                <a:ext uri="{FF2B5EF4-FFF2-40B4-BE49-F238E27FC236}">
                  <a16:creationId xmlns:a16="http://schemas.microsoft.com/office/drawing/2014/main" id="{D35324DF-9559-44F6-9084-E1169A1C6F2B}"/>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 name="Google Shape;2462;p64">
              <a:extLst>
                <a:ext uri="{FF2B5EF4-FFF2-40B4-BE49-F238E27FC236}">
                  <a16:creationId xmlns:a16="http://schemas.microsoft.com/office/drawing/2014/main" id="{BF0311BD-98C9-4A27-ABF2-AF72A9C50FC2}"/>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 name="Google Shape;2463;p64">
              <a:extLst>
                <a:ext uri="{FF2B5EF4-FFF2-40B4-BE49-F238E27FC236}">
                  <a16:creationId xmlns:a16="http://schemas.microsoft.com/office/drawing/2014/main" id="{80F630FC-B41D-48A7-8790-73BAAA412A76}"/>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 name="Google Shape;2464;p64">
              <a:extLst>
                <a:ext uri="{FF2B5EF4-FFF2-40B4-BE49-F238E27FC236}">
                  <a16:creationId xmlns:a16="http://schemas.microsoft.com/office/drawing/2014/main" id="{B62A6E41-94EA-4CE5-A0ED-533AE3B2A8D2}"/>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 name="Google Shape;2465;p64">
              <a:extLst>
                <a:ext uri="{FF2B5EF4-FFF2-40B4-BE49-F238E27FC236}">
                  <a16:creationId xmlns:a16="http://schemas.microsoft.com/office/drawing/2014/main" id="{9663E730-ECC4-496B-8065-43B00C547207}"/>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 name="Google Shape;2466;p64">
              <a:extLst>
                <a:ext uri="{FF2B5EF4-FFF2-40B4-BE49-F238E27FC236}">
                  <a16:creationId xmlns:a16="http://schemas.microsoft.com/office/drawing/2014/main" id="{9F58D0CD-50C8-4604-B08B-E5EA290862E2}"/>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 name="Google Shape;2467;p64">
              <a:extLst>
                <a:ext uri="{FF2B5EF4-FFF2-40B4-BE49-F238E27FC236}">
                  <a16:creationId xmlns:a16="http://schemas.microsoft.com/office/drawing/2014/main" id="{09B17165-2E81-4917-9C4F-FD28F34AB48F}"/>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8" name="Google Shape;2468;p64">
              <a:extLst>
                <a:ext uri="{FF2B5EF4-FFF2-40B4-BE49-F238E27FC236}">
                  <a16:creationId xmlns:a16="http://schemas.microsoft.com/office/drawing/2014/main" id="{BCE8CFF9-100F-44A4-8FD1-7197430B16A0}"/>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9" name="Google Shape;2469;p64">
              <a:extLst>
                <a:ext uri="{FF2B5EF4-FFF2-40B4-BE49-F238E27FC236}">
                  <a16:creationId xmlns:a16="http://schemas.microsoft.com/office/drawing/2014/main" id="{F1C93B48-E713-4B3D-99B7-0A37EB7BA42B}"/>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0" name="Google Shape;2470;p64">
              <a:extLst>
                <a:ext uri="{FF2B5EF4-FFF2-40B4-BE49-F238E27FC236}">
                  <a16:creationId xmlns:a16="http://schemas.microsoft.com/office/drawing/2014/main" id="{16C313BF-64CD-46BD-94A3-4FC0443B7FE6}"/>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1" name="Google Shape;2471;p64">
              <a:extLst>
                <a:ext uri="{FF2B5EF4-FFF2-40B4-BE49-F238E27FC236}">
                  <a16:creationId xmlns:a16="http://schemas.microsoft.com/office/drawing/2014/main" id="{71E00BE1-66DA-4E56-BC76-F55F84747AC5}"/>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2" name="Google Shape;2472;p64">
              <a:extLst>
                <a:ext uri="{FF2B5EF4-FFF2-40B4-BE49-F238E27FC236}">
                  <a16:creationId xmlns:a16="http://schemas.microsoft.com/office/drawing/2014/main" id="{DF3B4FF1-0B92-4C5F-A7BD-3C1038CDE27E}"/>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3" name="Google Shape;2473;p64">
              <a:extLst>
                <a:ext uri="{FF2B5EF4-FFF2-40B4-BE49-F238E27FC236}">
                  <a16:creationId xmlns:a16="http://schemas.microsoft.com/office/drawing/2014/main" id="{F197EDAE-6EC9-4DEB-80BB-565C0922AA0D}"/>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4" name="Google Shape;2474;p64">
              <a:extLst>
                <a:ext uri="{FF2B5EF4-FFF2-40B4-BE49-F238E27FC236}">
                  <a16:creationId xmlns:a16="http://schemas.microsoft.com/office/drawing/2014/main" id="{09E11297-D168-4E01-A592-BEF58D415C33}"/>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5" name="Google Shape;2475;p64">
              <a:extLst>
                <a:ext uri="{FF2B5EF4-FFF2-40B4-BE49-F238E27FC236}">
                  <a16:creationId xmlns:a16="http://schemas.microsoft.com/office/drawing/2014/main" id="{F4AF519D-F7B4-468A-AA5F-32434A801463}"/>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6" name="Google Shape;2476;p64">
              <a:extLst>
                <a:ext uri="{FF2B5EF4-FFF2-40B4-BE49-F238E27FC236}">
                  <a16:creationId xmlns:a16="http://schemas.microsoft.com/office/drawing/2014/main" id="{AD612D98-5C92-44F4-98BA-6067C0D1EA15}"/>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 name="Google Shape;2477;p64">
              <a:extLst>
                <a:ext uri="{FF2B5EF4-FFF2-40B4-BE49-F238E27FC236}">
                  <a16:creationId xmlns:a16="http://schemas.microsoft.com/office/drawing/2014/main" id="{57F30B23-41B8-43B8-93F3-E21233990CCE}"/>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 name="Google Shape;2478;p64">
              <a:extLst>
                <a:ext uri="{FF2B5EF4-FFF2-40B4-BE49-F238E27FC236}">
                  <a16:creationId xmlns:a16="http://schemas.microsoft.com/office/drawing/2014/main" id="{F622D3D2-2E2E-4CA3-A8BD-212A250B95F9}"/>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2479;p64">
              <a:extLst>
                <a:ext uri="{FF2B5EF4-FFF2-40B4-BE49-F238E27FC236}">
                  <a16:creationId xmlns:a16="http://schemas.microsoft.com/office/drawing/2014/main" id="{13038881-5BCA-4D8E-9DA9-3BEAA3E805CB}"/>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 name="Google Shape;2480;p64">
              <a:extLst>
                <a:ext uri="{FF2B5EF4-FFF2-40B4-BE49-F238E27FC236}">
                  <a16:creationId xmlns:a16="http://schemas.microsoft.com/office/drawing/2014/main" id="{3A8EF870-F234-48F2-981B-43F742369480}"/>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 name="Google Shape;2481;p64">
              <a:extLst>
                <a:ext uri="{FF2B5EF4-FFF2-40B4-BE49-F238E27FC236}">
                  <a16:creationId xmlns:a16="http://schemas.microsoft.com/office/drawing/2014/main" id="{9C12FA81-0D50-470E-9A5E-597E543612A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2482;p64">
              <a:extLst>
                <a:ext uri="{FF2B5EF4-FFF2-40B4-BE49-F238E27FC236}">
                  <a16:creationId xmlns:a16="http://schemas.microsoft.com/office/drawing/2014/main" id="{C0DC036C-7ECB-45D9-8B19-042C8F47220B}"/>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Google Shape;2483;p64">
              <a:extLst>
                <a:ext uri="{FF2B5EF4-FFF2-40B4-BE49-F238E27FC236}">
                  <a16:creationId xmlns:a16="http://schemas.microsoft.com/office/drawing/2014/main" id="{CE247A04-C0FE-489A-942C-84FB47979214}"/>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 name="Google Shape;2484;p64">
              <a:extLst>
                <a:ext uri="{FF2B5EF4-FFF2-40B4-BE49-F238E27FC236}">
                  <a16:creationId xmlns:a16="http://schemas.microsoft.com/office/drawing/2014/main" id="{7F4109EE-5828-460E-9B58-2FA8C1D4657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 name="Google Shape;2485;p64">
              <a:extLst>
                <a:ext uri="{FF2B5EF4-FFF2-40B4-BE49-F238E27FC236}">
                  <a16:creationId xmlns:a16="http://schemas.microsoft.com/office/drawing/2014/main" id="{44DAC894-0A61-4365-A43E-30DF3E7433F0}"/>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2486;p64">
              <a:extLst>
                <a:ext uri="{FF2B5EF4-FFF2-40B4-BE49-F238E27FC236}">
                  <a16:creationId xmlns:a16="http://schemas.microsoft.com/office/drawing/2014/main" id="{29FBC9FC-46CD-4A3A-9F44-1E303C3D1B82}"/>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2487;p64">
              <a:extLst>
                <a:ext uri="{FF2B5EF4-FFF2-40B4-BE49-F238E27FC236}">
                  <a16:creationId xmlns:a16="http://schemas.microsoft.com/office/drawing/2014/main" id="{6EF701E9-C0B3-469C-B9E3-828D37FB0D92}"/>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Google Shape;2488;p64">
              <a:extLst>
                <a:ext uri="{FF2B5EF4-FFF2-40B4-BE49-F238E27FC236}">
                  <a16:creationId xmlns:a16="http://schemas.microsoft.com/office/drawing/2014/main" id="{F4B38B96-89ED-4A59-B3F1-0FCF70EA8091}"/>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2489;p64">
              <a:extLst>
                <a:ext uri="{FF2B5EF4-FFF2-40B4-BE49-F238E27FC236}">
                  <a16:creationId xmlns:a16="http://schemas.microsoft.com/office/drawing/2014/main" id="{8B30DBFB-46A0-4213-B463-077A5B765177}"/>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2490;p64">
              <a:extLst>
                <a:ext uri="{FF2B5EF4-FFF2-40B4-BE49-F238E27FC236}">
                  <a16:creationId xmlns:a16="http://schemas.microsoft.com/office/drawing/2014/main" id="{870A0E35-3306-4F24-8346-4E315853DAD3}"/>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2491;p64">
              <a:extLst>
                <a:ext uri="{FF2B5EF4-FFF2-40B4-BE49-F238E27FC236}">
                  <a16:creationId xmlns:a16="http://schemas.microsoft.com/office/drawing/2014/main" id="{B690CBFF-0155-41A7-AD88-F56ED9075734}"/>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2492;p64">
              <a:extLst>
                <a:ext uri="{FF2B5EF4-FFF2-40B4-BE49-F238E27FC236}">
                  <a16:creationId xmlns:a16="http://schemas.microsoft.com/office/drawing/2014/main" id="{45F66EE8-F126-4BFA-8C3E-9EDF337DFC17}"/>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2493;p64">
              <a:extLst>
                <a:ext uri="{FF2B5EF4-FFF2-40B4-BE49-F238E27FC236}">
                  <a16:creationId xmlns:a16="http://schemas.microsoft.com/office/drawing/2014/main" id="{0542F50D-1EFB-4973-B13D-3230B5D08A23}"/>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2494;p64">
              <a:extLst>
                <a:ext uri="{FF2B5EF4-FFF2-40B4-BE49-F238E27FC236}">
                  <a16:creationId xmlns:a16="http://schemas.microsoft.com/office/drawing/2014/main" id="{3FB4BB8D-D707-431A-ABD5-3AC1170E883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2495;p64">
              <a:extLst>
                <a:ext uri="{FF2B5EF4-FFF2-40B4-BE49-F238E27FC236}">
                  <a16:creationId xmlns:a16="http://schemas.microsoft.com/office/drawing/2014/main" id="{4154E8ED-E132-40F4-8220-6B32935233F5}"/>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2496;p64">
              <a:extLst>
                <a:ext uri="{FF2B5EF4-FFF2-40B4-BE49-F238E27FC236}">
                  <a16:creationId xmlns:a16="http://schemas.microsoft.com/office/drawing/2014/main" id="{825BC41D-0DE9-4EA1-A23E-776B60920244}"/>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7" name="Google Shape;2497;p64">
              <a:extLst>
                <a:ext uri="{FF2B5EF4-FFF2-40B4-BE49-F238E27FC236}">
                  <a16:creationId xmlns:a16="http://schemas.microsoft.com/office/drawing/2014/main" id="{2B828E0D-A42D-4B09-B0B9-3E525582F881}"/>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2498;p64">
              <a:extLst>
                <a:ext uri="{FF2B5EF4-FFF2-40B4-BE49-F238E27FC236}">
                  <a16:creationId xmlns:a16="http://schemas.microsoft.com/office/drawing/2014/main" id="{529D2E7B-11DA-4AE3-B47F-77826A7CDF5E}"/>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69" name="Google Shape;2499;p64">
              <a:extLst>
                <a:ext uri="{FF2B5EF4-FFF2-40B4-BE49-F238E27FC236}">
                  <a16:creationId xmlns:a16="http://schemas.microsoft.com/office/drawing/2014/main" id="{7F55D9CD-6553-409C-8129-123BB6F3DFEC}"/>
                </a:ext>
              </a:extLst>
            </p:cNvPr>
            <p:cNvGrpSpPr/>
            <p:nvPr/>
          </p:nvGrpSpPr>
          <p:grpSpPr>
            <a:xfrm>
              <a:off x="2411446" y="3785965"/>
              <a:ext cx="3735993" cy="1390283"/>
              <a:chOff x="2411446" y="3785965"/>
              <a:chExt cx="3735993" cy="1390283"/>
            </a:xfrm>
          </p:grpSpPr>
          <p:sp>
            <p:nvSpPr>
              <p:cNvPr id="470" name="Google Shape;2500;p64">
                <a:extLst>
                  <a:ext uri="{FF2B5EF4-FFF2-40B4-BE49-F238E27FC236}">
                    <a16:creationId xmlns:a16="http://schemas.microsoft.com/office/drawing/2014/main" id="{359E6818-9126-42ED-B6A9-EE4036912D86}"/>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2501;p64">
                <a:extLst>
                  <a:ext uri="{FF2B5EF4-FFF2-40B4-BE49-F238E27FC236}">
                    <a16:creationId xmlns:a16="http://schemas.microsoft.com/office/drawing/2014/main" id="{7123F8E3-6429-4B4D-9418-076047810FAC}"/>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2502;p64">
                <a:extLst>
                  <a:ext uri="{FF2B5EF4-FFF2-40B4-BE49-F238E27FC236}">
                    <a16:creationId xmlns:a16="http://schemas.microsoft.com/office/drawing/2014/main" id="{223A1B39-8EE8-492C-8EDD-8C7E690C1F83}"/>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2503;p64">
                <a:extLst>
                  <a:ext uri="{FF2B5EF4-FFF2-40B4-BE49-F238E27FC236}">
                    <a16:creationId xmlns:a16="http://schemas.microsoft.com/office/drawing/2014/main" id="{6EE112DB-9D88-4134-BBF6-97EE3D7CB5BF}"/>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2504;p64">
                <a:extLst>
                  <a:ext uri="{FF2B5EF4-FFF2-40B4-BE49-F238E27FC236}">
                    <a16:creationId xmlns:a16="http://schemas.microsoft.com/office/drawing/2014/main" id="{F1F0CC3D-5CC4-46B6-9832-259E75D6A755}"/>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2505;p64">
                <a:extLst>
                  <a:ext uri="{FF2B5EF4-FFF2-40B4-BE49-F238E27FC236}">
                    <a16:creationId xmlns:a16="http://schemas.microsoft.com/office/drawing/2014/main" id="{72AB4DBB-6AE7-48FB-B255-379806635DFE}"/>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2506;p64">
                <a:extLst>
                  <a:ext uri="{FF2B5EF4-FFF2-40B4-BE49-F238E27FC236}">
                    <a16:creationId xmlns:a16="http://schemas.microsoft.com/office/drawing/2014/main" id="{3AEB9A02-3CAA-4170-936D-F5C804F599A8}"/>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2507;p64">
                <a:extLst>
                  <a:ext uri="{FF2B5EF4-FFF2-40B4-BE49-F238E27FC236}">
                    <a16:creationId xmlns:a16="http://schemas.microsoft.com/office/drawing/2014/main" id="{DEB6567B-F0E5-4D5A-B6B7-694A667EA5F2}"/>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2508;p64">
                <a:extLst>
                  <a:ext uri="{FF2B5EF4-FFF2-40B4-BE49-F238E27FC236}">
                    <a16:creationId xmlns:a16="http://schemas.microsoft.com/office/drawing/2014/main" id="{2137F937-647A-4063-96DA-51BEEAB3337C}"/>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 name="Google Shape;2509;p64">
                <a:extLst>
                  <a:ext uri="{FF2B5EF4-FFF2-40B4-BE49-F238E27FC236}">
                    <a16:creationId xmlns:a16="http://schemas.microsoft.com/office/drawing/2014/main" id="{3E1874F1-E3ED-4652-AC85-F0B88001F0D6}"/>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2510;p64">
                <a:extLst>
                  <a:ext uri="{FF2B5EF4-FFF2-40B4-BE49-F238E27FC236}">
                    <a16:creationId xmlns:a16="http://schemas.microsoft.com/office/drawing/2014/main" id="{FAD8C8BF-75C2-4802-8A7C-FA9DB6D5C89F}"/>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 name="Google Shape;2511;p64">
                <a:extLst>
                  <a:ext uri="{FF2B5EF4-FFF2-40B4-BE49-F238E27FC236}">
                    <a16:creationId xmlns:a16="http://schemas.microsoft.com/office/drawing/2014/main" id="{2383B71F-3EB6-4DEC-8AEB-30CE6E25E618}"/>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 name="Google Shape;2512;p64">
                <a:extLst>
                  <a:ext uri="{FF2B5EF4-FFF2-40B4-BE49-F238E27FC236}">
                    <a16:creationId xmlns:a16="http://schemas.microsoft.com/office/drawing/2014/main" id="{2484EF00-16D3-45E0-80C7-5E0509A48DA8}"/>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3" name="Google Shape;2513;p64">
                <a:extLst>
                  <a:ext uri="{FF2B5EF4-FFF2-40B4-BE49-F238E27FC236}">
                    <a16:creationId xmlns:a16="http://schemas.microsoft.com/office/drawing/2014/main" id="{FD4542E9-1E0C-4547-A118-9ED838C52792}"/>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 name="Google Shape;2514;p64">
                <a:extLst>
                  <a:ext uri="{FF2B5EF4-FFF2-40B4-BE49-F238E27FC236}">
                    <a16:creationId xmlns:a16="http://schemas.microsoft.com/office/drawing/2014/main" id="{55484BBA-1380-4722-AE49-C28B4BB947DD}"/>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 name="Google Shape;2515;p64">
                <a:extLst>
                  <a:ext uri="{FF2B5EF4-FFF2-40B4-BE49-F238E27FC236}">
                    <a16:creationId xmlns:a16="http://schemas.microsoft.com/office/drawing/2014/main" id="{EF286693-5E80-4F8E-878A-390630D4E787}"/>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 name="Google Shape;2516;p64">
                <a:extLst>
                  <a:ext uri="{FF2B5EF4-FFF2-40B4-BE49-F238E27FC236}">
                    <a16:creationId xmlns:a16="http://schemas.microsoft.com/office/drawing/2014/main" id="{4A743A6F-2C4B-4DBB-B4CA-541177530FEE}"/>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 name="Google Shape;2517;p64">
                <a:extLst>
                  <a:ext uri="{FF2B5EF4-FFF2-40B4-BE49-F238E27FC236}">
                    <a16:creationId xmlns:a16="http://schemas.microsoft.com/office/drawing/2014/main" id="{3DE442C0-FDA6-42A1-BF47-36CB0D77450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8" name="Google Shape;2518;p64">
                <a:extLst>
                  <a:ext uri="{FF2B5EF4-FFF2-40B4-BE49-F238E27FC236}">
                    <a16:creationId xmlns:a16="http://schemas.microsoft.com/office/drawing/2014/main" id="{089D1AD9-B442-432D-A15B-0F8E0F0F7671}"/>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9" name="Google Shape;2519;p64">
                <a:extLst>
                  <a:ext uri="{FF2B5EF4-FFF2-40B4-BE49-F238E27FC236}">
                    <a16:creationId xmlns:a16="http://schemas.microsoft.com/office/drawing/2014/main" id="{333F2217-AB4F-448A-A3E1-42D3A8CA3864}"/>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0" name="Google Shape;2520;p64">
                <a:extLst>
                  <a:ext uri="{FF2B5EF4-FFF2-40B4-BE49-F238E27FC236}">
                    <a16:creationId xmlns:a16="http://schemas.microsoft.com/office/drawing/2014/main" id="{F0E56954-A399-4AA0-B3F3-227E6A4E7F16}"/>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 name="Google Shape;2521;p64">
                <a:extLst>
                  <a:ext uri="{FF2B5EF4-FFF2-40B4-BE49-F238E27FC236}">
                    <a16:creationId xmlns:a16="http://schemas.microsoft.com/office/drawing/2014/main" id="{EF9E7F57-933B-4A8A-9F6A-5BB5A20B33CD}"/>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 name="Google Shape;2522;p64">
                <a:extLst>
                  <a:ext uri="{FF2B5EF4-FFF2-40B4-BE49-F238E27FC236}">
                    <a16:creationId xmlns:a16="http://schemas.microsoft.com/office/drawing/2014/main" id="{38214329-A7A5-481A-BF0E-A961DAA832A3}"/>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2523;p64">
                <a:extLst>
                  <a:ext uri="{FF2B5EF4-FFF2-40B4-BE49-F238E27FC236}">
                    <a16:creationId xmlns:a16="http://schemas.microsoft.com/office/drawing/2014/main" id="{74158295-99A2-427A-8487-851908136A3F}"/>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2524;p64">
                <a:extLst>
                  <a:ext uri="{FF2B5EF4-FFF2-40B4-BE49-F238E27FC236}">
                    <a16:creationId xmlns:a16="http://schemas.microsoft.com/office/drawing/2014/main" id="{DAEE5677-3DE5-4106-90AF-9B69BC68FA23}"/>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2525;p64">
                <a:extLst>
                  <a:ext uri="{FF2B5EF4-FFF2-40B4-BE49-F238E27FC236}">
                    <a16:creationId xmlns:a16="http://schemas.microsoft.com/office/drawing/2014/main" id="{CCB86BAB-6DC6-4F02-9B42-88E3CE759058}"/>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2526;p64">
                <a:extLst>
                  <a:ext uri="{FF2B5EF4-FFF2-40B4-BE49-F238E27FC236}">
                    <a16:creationId xmlns:a16="http://schemas.microsoft.com/office/drawing/2014/main" id="{AECF5348-868D-4759-9456-08BE4510367A}"/>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 name="Google Shape;2527;p64">
                <a:extLst>
                  <a:ext uri="{FF2B5EF4-FFF2-40B4-BE49-F238E27FC236}">
                    <a16:creationId xmlns:a16="http://schemas.microsoft.com/office/drawing/2014/main" id="{81F8BFE5-ADBC-4D45-9350-6FED40382BD5}"/>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 name="Google Shape;2528;p64">
                <a:extLst>
                  <a:ext uri="{FF2B5EF4-FFF2-40B4-BE49-F238E27FC236}">
                    <a16:creationId xmlns:a16="http://schemas.microsoft.com/office/drawing/2014/main" id="{7C6FBB39-6784-4EB6-8588-468759C27F8E}"/>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 name="Google Shape;2529;p64">
                <a:extLst>
                  <a:ext uri="{FF2B5EF4-FFF2-40B4-BE49-F238E27FC236}">
                    <a16:creationId xmlns:a16="http://schemas.microsoft.com/office/drawing/2014/main" id="{E23DF9CF-494E-4905-8083-8515D0B14B9D}"/>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0" name="Google Shape;2530;p64">
                <a:extLst>
                  <a:ext uri="{FF2B5EF4-FFF2-40B4-BE49-F238E27FC236}">
                    <a16:creationId xmlns:a16="http://schemas.microsoft.com/office/drawing/2014/main" id="{723CA92C-B626-4C02-A76B-6F29682593A3}"/>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1" name="Google Shape;2531;p64">
                <a:extLst>
                  <a:ext uri="{FF2B5EF4-FFF2-40B4-BE49-F238E27FC236}">
                    <a16:creationId xmlns:a16="http://schemas.microsoft.com/office/drawing/2014/main" id="{0188017C-E395-4F70-8305-EF9FCE7A87D1}"/>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2532;p64">
                <a:extLst>
                  <a:ext uri="{FF2B5EF4-FFF2-40B4-BE49-F238E27FC236}">
                    <a16:creationId xmlns:a16="http://schemas.microsoft.com/office/drawing/2014/main" id="{A689AAFF-2DF3-497D-8E47-BBF895A9A40C}"/>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2533;p64">
                <a:extLst>
                  <a:ext uri="{FF2B5EF4-FFF2-40B4-BE49-F238E27FC236}">
                    <a16:creationId xmlns:a16="http://schemas.microsoft.com/office/drawing/2014/main" id="{D8D0EFEA-4872-4528-8ED5-73182EA2DF3C}"/>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 name="Google Shape;2534;p64">
                <a:extLst>
                  <a:ext uri="{FF2B5EF4-FFF2-40B4-BE49-F238E27FC236}">
                    <a16:creationId xmlns:a16="http://schemas.microsoft.com/office/drawing/2014/main" id="{1B744E4B-74EE-4336-B9E6-351BE0D6E8D7}"/>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 name="Google Shape;2535;p64">
                <a:extLst>
                  <a:ext uri="{FF2B5EF4-FFF2-40B4-BE49-F238E27FC236}">
                    <a16:creationId xmlns:a16="http://schemas.microsoft.com/office/drawing/2014/main" id="{A546BEE0-B255-4C31-B15A-23B382C09568}"/>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 name="Google Shape;2536;p64">
                <a:extLst>
                  <a:ext uri="{FF2B5EF4-FFF2-40B4-BE49-F238E27FC236}">
                    <a16:creationId xmlns:a16="http://schemas.microsoft.com/office/drawing/2014/main" id="{05893509-B326-462C-B616-ABA98E2FE417}"/>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 name="Google Shape;2537;p64">
                <a:extLst>
                  <a:ext uri="{FF2B5EF4-FFF2-40B4-BE49-F238E27FC236}">
                    <a16:creationId xmlns:a16="http://schemas.microsoft.com/office/drawing/2014/main" id="{29EAF977-BD68-421A-A2F5-93F76C57F394}"/>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 name="Google Shape;2538;p64">
                <a:extLst>
                  <a:ext uri="{FF2B5EF4-FFF2-40B4-BE49-F238E27FC236}">
                    <a16:creationId xmlns:a16="http://schemas.microsoft.com/office/drawing/2014/main" id="{1D85E611-3AC4-4ECD-BF9E-4656C060354E}"/>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 name="Google Shape;2539;p64">
                <a:extLst>
                  <a:ext uri="{FF2B5EF4-FFF2-40B4-BE49-F238E27FC236}">
                    <a16:creationId xmlns:a16="http://schemas.microsoft.com/office/drawing/2014/main" id="{0CFB884A-5103-43A3-9039-15266F6404FF}"/>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 name="Google Shape;2540;p64">
                <a:extLst>
                  <a:ext uri="{FF2B5EF4-FFF2-40B4-BE49-F238E27FC236}">
                    <a16:creationId xmlns:a16="http://schemas.microsoft.com/office/drawing/2014/main" id="{8839EE25-3BE7-4544-A85A-A9148EC08416}"/>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 name="Google Shape;2541;p64">
                <a:extLst>
                  <a:ext uri="{FF2B5EF4-FFF2-40B4-BE49-F238E27FC236}">
                    <a16:creationId xmlns:a16="http://schemas.microsoft.com/office/drawing/2014/main" id="{DF171458-2BB9-4809-A8DC-170E21F0EEF2}"/>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 name="Google Shape;2542;p64">
                <a:extLst>
                  <a:ext uri="{FF2B5EF4-FFF2-40B4-BE49-F238E27FC236}">
                    <a16:creationId xmlns:a16="http://schemas.microsoft.com/office/drawing/2014/main" id="{3B9D9EF3-62CB-45BD-9E4E-868092626F66}"/>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 name="Google Shape;2543;p64">
                <a:extLst>
                  <a:ext uri="{FF2B5EF4-FFF2-40B4-BE49-F238E27FC236}">
                    <a16:creationId xmlns:a16="http://schemas.microsoft.com/office/drawing/2014/main" id="{457222E4-814A-47BD-AF93-DB11FF8291C8}"/>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 name="Google Shape;2544;p64">
                <a:extLst>
                  <a:ext uri="{FF2B5EF4-FFF2-40B4-BE49-F238E27FC236}">
                    <a16:creationId xmlns:a16="http://schemas.microsoft.com/office/drawing/2014/main" id="{CA229692-4E0D-4E97-9BA7-CD996ED845CD}"/>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 name="Google Shape;2545;p64">
                <a:extLst>
                  <a:ext uri="{FF2B5EF4-FFF2-40B4-BE49-F238E27FC236}">
                    <a16:creationId xmlns:a16="http://schemas.microsoft.com/office/drawing/2014/main" id="{3F10402C-29EE-44C2-8336-C24D475367C5}"/>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 name="Google Shape;2546;p64">
                <a:extLst>
                  <a:ext uri="{FF2B5EF4-FFF2-40B4-BE49-F238E27FC236}">
                    <a16:creationId xmlns:a16="http://schemas.microsoft.com/office/drawing/2014/main" id="{93E0905F-5760-4D8B-95F8-9237EEA5D278}"/>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 name="Google Shape;2547;p64">
                <a:extLst>
                  <a:ext uri="{FF2B5EF4-FFF2-40B4-BE49-F238E27FC236}">
                    <a16:creationId xmlns:a16="http://schemas.microsoft.com/office/drawing/2014/main" id="{1F4B9CA3-2604-4CCA-AF7B-22F7BA99376D}"/>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 name="Google Shape;2548;p64">
                <a:extLst>
                  <a:ext uri="{FF2B5EF4-FFF2-40B4-BE49-F238E27FC236}">
                    <a16:creationId xmlns:a16="http://schemas.microsoft.com/office/drawing/2014/main" id="{F585D925-8BB9-40A1-9D22-1FE53AE4B611}"/>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 name="Google Shape;2549;p64">
                <a:extLst>
                  <a:ext uri="{FF2B5EF4-FFF2-40B4-BE49-F238E27FC236}">
                    <a16:creationId xmlns:a16="http://schemas.microsoft.com/office/drawing/2014/main" id="{56D1344E-7B7D-42D6-892D-7CEFA219D679}"/>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 name="Google Shape;2550;p64">
                <a:extLst>
                  <a:ext uri="{FF2B5EF4-FFF2-40B4-BE49-F238E27FC236}">
                    <a16:creationId xmlns:a16="http://schemas.microsoft.com/office/drawing/2014/main" id="{03012EB1-E5CE-4636-91DD-29F5E24E9A0E}"/>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 name="Google Shape;2551;p64">
                <a:extLst>
                  <a:ext uri="{FF2B5EF4-FFF2-40B4-BE49-F238E27FC236}">
                    <a16:creationId xmlns:a16="http://schemas.microsoft.com/office/drawing/2014/main" id="{B9168D54-7A19-478F-AEEC-1E221AC045EA}"/>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 name="Google Shape;2552;p64">
                <a:extLst>
                  <a:ext uri="{FF2B5EF4-FFF2-40B4-BE49-F238E27FC236}">
                    <a16:creationId xmlns:a16="http://schemas.microsoft.com/office/drawing/2014/main" id="{AC14012C-D95C-4544-A0B8-AEBDD0520281}"/>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 name="Google Shape;2553;p64">
                <a:extLst>
                  <a:ext uri="{FF2B5EF4-FFF2-40B4-BE49-F238E27FC236}">
                    <a16:creationId xmlns:a16="http://schemas.microsoft.com/office/drawing/2014/main" id="{367FBDC0-F633-4B72-B509-2C6B3DF437A9}"/>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 name="Google Shape;2554;p64">
                <a:extLst>
                  <a:ext uri="{FF2B5EF4-FFF2-40B4-BE49-F238E27FC236}">
                    <a16:creationId xmlns:a16="http://schemas.microsoft.com/office/drawing/2014/main" id="{DADE4D0A-CC20-4C3B-B8B1-39A6FAA992A7}"/>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 name="Google Shape;2555;p64">
                <a:extLst>
                  <a:ext uri="{FF2B5EF4-FFF2-40B4-BE49-F238E27FC236}">
                    <a16:creationId xmlns:a16="http://schemas.microsoft.com/office/drawing/2014/main" id="{BF50B4FE-1A4F-4144-A76C-8592EB76A2D3}"/>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 name="Google Shape;2556;p64">
                <a:extLst>
                  <a:ext uri="{FF2B5EF4-FFF2-40B4-BE49-F238E27FC236}">
                    <a16:creationId xmlns:a16="http://schemas.microsoft.com/office/drawing/2014/main" id="{2C0BE2B8-125C-4537-8260-A70E6F337B48}"/>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 name="Google Shape;2557;p64">
                <a:extLst>
                  <a:ext uri="{FF2B5EF4-FFF2-40B4-BE49-F238E27FC236}">
                    <a16:creationId xmlns:a16="http://schemas.microsoft.com/office/drawing/2014/main" id="{2B2C0DA6-6133-4AB1-B5B6-D21F7F76CB51}"/>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 name="Google Shape;2558;p64">
                <a:extLst>
                  <a:ext uri="{FF2B5EF4-FFF2-40B4-BE49-F238E27FC236}">
                    <a16:creationId xmlns:a16="http://schemas.microsoft.com/office/drawing/2014/main" id="{32F38E9C-D476-4609-AB11-4E8D6419758B}"/>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 name="Google Shape;2559;p64">
                <a:extLst>
                  <a:ext uri="{FF2B5EF4-FFF2-40B4-BE49-F238E27FC236}">
                    <a16:creationId xmlns:a16="http://schemas.microsoft.com/office/drawing/2014/main" id="{99A9EA39-40FB-44A3-9660-358938794542}"/>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 name="Google Shape;2560;p64">
                <a:extLst>
                  <a:ext uri="{FF2B5EF4-FFF2-40B4-BE49-F238E27FC236}">
                    <a16:creationId xmlns:a16="http://schemas.microsoft.com/office/drawing/2014/main" id="{6FF92319-6E23-4F82-AD99-9EC6DADA1529}"/>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 name="Google Shape;2561;p64">
                <a:extLst>
                  <a:ext uri="{FF2B5EF4-FFF2-40B4-BE49-F238E27FC236}">
                    <a16:creationId xmlns:a16="http://schemas.microsoft.com/office/drawing/2014/main" id="{BD77D6CB-5E67-4F5F-8468-F756E17FC030}"/>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 name="Google Shape;2562;p64">
                <a:extLst>
                  <a:ext uri="{FF2B5EF4-FFF2-40B4-BE49-F238E27FC236}">
                    <a16:creationId xmlns:a16="http://schemas.microsoft.com/office/drawing/2014/main" id="{B4A1D158-E763-43B2-BB1F-659C0E78E8D5}"/>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 name="Google Shape;2563;p64">
                <a:extLst>
                  <a:ext uri="{FF2B5EF4-FFF2-40B4-BE49-F238E27FC236}">
                    <a16:creationId xmlns:a16="http://schemas.microsoft.com/office/drawing/2014/main" id="{CFE10CD2-B6B4-41C5-9063-FBA786574203}"/>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 name="Google Shape;2564;p64">
                <a:extLst>
                  <a:ext uri="{FF2B5EF4-FFF2-40B4-BE49-F238E27FC236}">
                    <a16:creationId xmlns:a16="http://schemas.microsoft.com/office/drawing/2014/main" id="{0C65BC4F-93CD-4F33-B517-DBE02D7EE775}"/>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 name="Google Shape;2565;p64">
                <a:extLst>
                  <a:ext uri="{FF2B5EF4-FFF2-40B4-BE49-F238E27FC236}">
                    <a16:creationId xmlns:a16="http://schemas.microsoft.com/office/drawing/2014/main" id="{7E98F07E-24C0-4A5C-B408-03A4D8E6A84D}"/>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 name="Google Shape;2566;p64">
                <a:extLst>
                  <a:ext uri="{FF2B5EF4-FFF2-40B4-BE49-F238E27FC236}">
                    <a16:creationId xmlns:a16="http://schemas.microsoft.com/office/drawing/2014/main" id="{4FBA7BCB-68EB-4B10-98A6-5E4D3CB08DE0}"/>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 name="Google Shape;2567;p64">
                <a:extLst>
                  <a:ext uri="{FF2B5EF4-FFF2-40B4-BE49-F238E27FC236}">
                    <a16:creationId xmlns:a16="http://schemas.microsoft.com/office/drawing/2014/main" id="{E7702752-B3E8-4D72-AF14-D5AA9F995346}"/>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 name="Google Shape;2568;p64">
                <a:extLst>
                  <a:ext uri="{FF2B5EF4-FFF2-40B4-BE49-F238E27FC236}">
                    <a16:creationId xmlns:a16="http://schemas.microsoft.com/office/drawing/2014/main" id="{CA34E954-FD74-4CCB-B69D-48D8B1CA57BB}"/>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 name="Google Shape;2569;p64">
                <a:extLst>
                  <a:ext uri="{FF2B5EF4-FFF2-40B4-BE49-F238E27FC236}">
                    <a16:creationId xmlns:a16="http://schemas.microsoft.com/office/drawing/2014/main" id="{FB4DBACC-3335-4CBC-A14F-D0177C32505B}"/>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 name="Google Shape;2570;p64">
                <a:extLst>
                  <a:ext uri="{FF2B5EF4-FFF2-40B4-BE49-F238E27FC236}">
                    <a16:creationId xmlns:a16="http://schemas.microsoft.com/office/drawing/2014/main" id="{FB02F825-8A50-4273-9959-28D0B4743C9A}"/>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 name="Google Shape;2571;p64">
                <a:extLst>
                  <a:ext uri="{FF2B5EF4-FFF2-40B4-BE49-F238E27FC236}">
                    <a16:creationId xmlns:a16="http://schemas.microsoft.com/office/drawing/2014/main" id="{3864B072-3B86-452A-BA2D-859ABBFCA187}"/>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 name="Google Shape;2572;p64">
                <a:extLst>
                  <a:ext uri="{FF2B5EF4-FFF2-40B4-BE49-F238E27FC236}">
                    <a16:creationId xmlns:a16="http://schemas.microsoft.com/office/drawing/2014/main" id="{A988DFB0-DF3D-4697-AF92-628852214DC4}"/>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 name="Google Shape;2573;p64">
                <a:extLst>
                  <a:ext uri="{FF2B5EF4-FFF2-40B4-BE49-F238E27FC236}">
                    <a16:creationId xmlns:a16="http://schemas.microsoft.com/office/drawing/2014/main" id="{E89F862A-5528-4C9A-8342-C01984EA1CFE}"/>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 name="Google Shape;2574;p64">
                <a:extLst>
                  <a:ext uri="{FF2B5EF4-FFF2-40B4-BE49-F238E27FC236}">
                    <a16:creationId xmlns:a16="http://schemas.microsoft.com/office/drawing/2014/main" id="{EBE077B5-644C-4EF6-A83C-BBAEB0916743}"/>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2575;p64">
                <a:extLst>
                  <a:ext uri="{FF2B5EF4-FFF2-40B4-BE49-F238E27FC236}">
                    <a16:creationId xmlns:a16="http://schemas.microsoft.com/office/drawing/2014/main" id="{914FC5DC-3A78-4EB9-A5E3-32C4C9F6B3F3}"/>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211" name="Google Shape;1211;p35"/>
          <p:cNvSpPr/>
          <p:nvPr/>
        </p:nvSpPr>
        <p:spPr>
          <a:xfrm>
            <a:off x="2026883" y="34321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2" name="Google Shape;1212;p35"/>
          <p:cNvGrpSpPr/>
          <p:nvPr/>
        </p:nvGrpSpPr>
        <p:grpSpPr>
          <a:xfrm>
            <a:off x="-362991" y="2889587"/>
            <a:ext cx="3917420" cy="4076695"/>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 name="Picture 5">
            <a:extLst>
              <a:ext uri="{FF2B5EF4-FFF2-40B4-BE49-F238E27FC236}">
                <a16:creationId xmlns:a16="http://schemas.microsoft.com/office/drawing/2014/main" id="{4C7B7E5D-8D0C-8321-A7AB-05AAEE5B7E53}"/>
              </a:ext>
            </a:extLst>
          </p:cNvPr>
          <p:cNvPicPr>
            <a:picLocks noChangeAspect="1"/>
          </p:cNvPicPr>
          <p:nvPr/>
        </p:nvPicPr>
        <p:blipFill>
          <a:blip r:embed="rId3"/>
          <a:stretch>
            <a:fillRect/>
          </a:stretch>
        </p:blipFill>
        <p:spPr>
          <a:xfrm>
            <a:off x="1779334" y="435314"/>
            <a:ext cx="2853175" cy="1975275"/>
          </a:xfrm>
          <a:prstGeom prst="rect">
            <a:avLst/>
          </a:prstGeom>
        </p:spPr>
      </p:pic>
      <p:pic>
        <p:nvPicPr>
          <p:cNvPr id="9" name="Picture 8">
            <a:extLst>
              <a:ext uri="{FF2B5EF4-FFF2-40B4-BE49-F238E27FC236}">
                <a16:creationId xmlns:a16="http://schemas.microsoft.com/office/drawing/2014/main" id="{D66CA4A3-D76A-3DC9-5768-EE92EFA025A3}"/>
              </a:ext>
            </a:extLst>
          </p:cNvPr>
          <p:cNvPicPr>
            <a:picLocks noChangeAspect="1"/>
          </p:cNvPicPr>
          <p:nvPr/>
        </p:nvPicPr>
        <p:blipFill>
          <a:blip r:embed="rId4"/>
          <a:stretch>
            <a:fillRect/>
          </a:stretch>
        </p:blipFill>
        <p:spPr>
          <a:xfrm>
            <a:off x="2397538" y="1409112"/>
            <a:ext cx="5657578" cy="2847079"/>
          </a:xfrm>
          <a:prstGeom prst="rect">
            <a:avLst/>
          </a:prstGeom>
        </p:spPr>
      </p:pic>
      <p:pic>
        <p:nvPicPr>
          <p:cNvPr id="10" name="Picture 9">
            <a:extLst>
              <a:ext uri="{FF2B5EF4-FFF2-40B4-BE49-F238E27FC236}">
                <a16:creationId xmlns:a16="http://schemas.microsoft.com/office/drawing/2014/main" id="{9B1FDB32-6B8B-93AB-FC0E-53B8EDF59EB0}"/>
              </a:ext>
            </a:extLst>
          </p:cNvPr>
          <p:cNvPicPr>
            <a:picLocks noChangeAspect="1"/>
          </p:cNvPicPr>
          <p:nvPr/>
        </p:nvPicPr>
        <p:blipFill>
          <a:blip r:embed="rId5"/>
          <a:stretch>
            <a:fillRect/>
          </a:stretch>
        </p:blipFill>
        <p:spPr>
          <a:xfrm>
            <a:off x="3412388" y="3910500"/>
            <a:ext cx="8212024" cy="193259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946" y="4161130"/>
            <a:ext cx="9029615" cy="3016607"/>
          </a:xfrm>
          <a:prstGeom prst="rect">
            <a:avLst/>
          </a:prstGeom>
        </p:spPr>
      </p:pic>
      <p:pic>
        <p:nvPicPr>
          <p:cNvPr id="7"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1873" y="2262588"/>
            <a:ext cx="8921535" cy="2531997"/>
          </a:xfrm>
          <a:prstGeom prst="rect">
            <a:avLst/>
          </a:prstGeom>
        </p:spPr>
      </p:pic>
      <p:pic>
        <p:nvPicPr>
          <p:cNvPr id="8"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993" y="118053"/>
            <a:ext cx="8992511" cy="2744784"/>
          </a:xfrm>
          <a:prstGeom prst="rect">
            <a:avLst/>
          </a:prstGeom>
        </p:spPr>
      </p:pic>
      <p:pic>
        <p:nvPicPr>
          <p:cNvPr id="9"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329" y="-147455"/>
            <a:ext cx="4451663" cy="2564157"/>
          </a:xfrm>
          <a:prstGeom prst="rect">
            <a:avLst/>
          </a:prstGeom>
        </p:spPr>
      </p:pic>
      <p:grpSp>
        <p:nvGrpSpPr>
          <p:cNvPr id="14" name="组合 28"/>
          <p:cNvGrpSpPr/>
          <p:nvPr/>
        </p:nvGrpSpPr>
        <p:grpSpPr>
          <a:xfrm>
            <a:off x="3578725" y="921517"/>
            <a:ext cx="1263148" cy="1111570"/>
            <a:chOff x="5759083" y="458021"/>
            <a:chExt cx="947361" cy="833677"/>
          </a:xfrm>
        </p:grpSpPr>
        <p:pic>
          <p:nvPicPr>
            <p:cNvPr id="15"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6" name="TextBox 50"/>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1</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grpSp>
        <p:nvGrpSpPr>
          <p:cNvPr id="17" name="组合 27"/>
          <p:cNvGrpSpPr/>
          <p:nvPr/>
        </p:nvGrpSpPr>
        <p:grpSpPr>
          <a:xfrm>
            <a:off x="3608579" y="3783890"/>
            <a:ext cx="1308973" cy="1117863"/>
            <a:chOff x="5607765" y="1505740"/>
            <a:chExt cx="981730" cy="838397"/>
          </a:xfrm>
        </p:grpSpPr>
        <p:pic>
          <p:nvPicPr>
            <p:cNvPr id="1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7765" y="1505740"/>
              <a:ext cx="981730" cy="838397"/>
            </a:xfrm>
            <a:prstGeom prst="rect">
              <a:avLst/>
            </a:prstGeom>
          </p:spPr>
        </p:pic>
        <p:sp>
          <p:nvSpPr>
            <p:cNvPr id="19" name="TextBox 50"/>
            <p:cNvSpPr txBox="1"/>
            <p:nvPr/>
          </p:nvSpPr>
          <p:spPr>
            <a:xfrm flipH="1">
              <a:off x="5738020" y="1680259"/>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2</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sp>
        <p:nvSpPr>
          <p:cNvPr id="23" name="TextBox 22"/>
          <p:cNvSpPr txBox="1"/>
          <p:nvPr/>
        </p:nvSpPr>
        <p:spPr>
          <a:xfrm>
            <a:off x="4553400" y="994158"/>
            <a:ext cx="6350923" cy="2062103"/>
          </a:xfrm>
          <a:prstGeom prst="rect">
            <a:avLst/>
          </a:prstGeom>
          <a:noFill/>
        </p:spPr>
        <p:txBody>
          <a:bodyPr wrap="square" rtlCol="0">
            <a:spAutoFit/>
          </a:bodyPr>
          <a:lstStyle/>
          <a:p>
            <a:pPr algn="just" defTabSz="1219170">
              <a:buClr>
                <a:srgbClr val="000000"/>
              </a:buClr>
            </a:pP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Thực hiện được các phép cộng các số tự nhiên có nhiều chữ số (có nhớ không quá</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ba lượt và không liên tiếp).</a:t>
            </a:r>
          </a:p>
        </p:txBody>
      </p:sp>
      <p:sp>
        <p:nvSpPr>
          <p:cNvPr id="24" name="TextBox 23"/>
          <p:cNvSpPr txBox="1"/>
          <p:nvPr/>
        </p:nvSpPr>
        <p:spPr>
          <a:xfrm>
            <a:off x="4818173" y="3803625"/>
            <a:ext cx="6657108" cy="1815882"/>
          </a:xfrm>
          <a:prstGeom prst="rect">
            <a:avLst/>
          </a:prstGeom>
          <a:noFill/>
        </p:spPr>
        <p:txBody>
          <a:bodyPr wrap="square" rtlCol="0">
            <a:spAutoFit/>
          </a:bodyPr>
          <a:lstStyle/>
          <a:p>
            <a:pPr algn="just" defTabSz="1219170">
              <a:buClr>
                <a:srgbClr val="000000"/>
              </a:buClr>
            </a:pPr>
            <a:r>
              <a:rPr lang="vi-VN"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Giải quyết được một số vấn đề gắn với việc giải các bài toán có đến hai hoặc ba bước tính (trong phạm vi các số và phép tính đã học).</a:t>
            </a:r>
            <a:endPar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8" name="Google Shape;2582;p65"/>
          <p:cNvGrpSpPr/>
          <p:nvPr/>
        </p:nvGrpSpPr>
        <p:grpSpPr>
          <a:xfrm>
            <a:off x="7038" y="3941621"/>
            <a:ext cx="3008517" cy="2730203"/>
            <a:chOff x="1529144" y="1403352"/>
            <a:chExt cx="1541229" cy="1273199"/>
          </a:xfrm>
        </p:grpSpPr>
        <p:sp>
          <p:nvSpPr>
            <p:cNvPr id="2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A68D66FB-F2FB-3B6B-F792-11F56A33AF45}"/>
              </a:ext>
            </a:extLst>
          </p:cNvPr>
          <p:cNvPicPr>
            <a:picLocks noChangeAspect="1"/>
          </p:cNvPicPr>
          <p:nvPr/>
        </p:nvPicPr>
        <p:blipFill>
          <a:blip r:embed="rId7"/>
          <a:stretch>
            <a:fillRect/>
          </a:stretch>
        </p:blipFill>
        <p:spPr>
          <a:xfrm>
            <a:off x="-232818" y="1111452"/>
            <a:ext cx="4109060" cy="33591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6"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443;p64">
              <a:extLst>
                <a:ext uri="{FF2B5EF4-FFF2-40B4-BE49-F238E27FC236}">
                  <a16:creationId xmlns:a16="http://schemas.microsoft.com/office/drawing/2014/main"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444;p64">
              <a:extLst>
                <a:ext uri="{FF2B5EF4-FFF2-40B4-BE49-F238E27FC236}">
                  <a16:creationId xmlns:a16="http://schemas.microsoft.com/office/drawing/2014/main"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445;p64">
              <a:extLst>
                <a:ext uri="{FF2B5EF4-FFF2-40B4-BE49-F238E27FC236}">
                  <a16:creationId xmlns:a16="http://schemas.microsoft.com/office/drawing/2014/main"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446;p64">
              <a:extLst>
                <a:ext uri="{FF2B5EF4-FFF2-40B4-BE49-F238E27FC236}">
                  <a16:creationId xmlns:a16="http://schemas.microsoft.com/office/drawing/2014/main"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447;p64">
              <a:extLst>
                <a:ext uri="{FF2B5EF4-FFF2-40B4-BE49-F238E27FC236}">
                  <a16:creationId xmlns:a16="http://schemas.microsoft.com/office/drawing/2014/main"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448;p64">
              <a:extLst>
                <a:ext uri="{FF2B5EF4-FFF2-40B4-BE49-F238E27FC236}">
                  <a16:creationId xmlns:a16="http://schemas.microsoft.com/office/drawing/2014/main"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449;p64">
              <a:extLst>
                <a:ext uri="{FF2B5EF4-FFF2-40B4-BE49-F238E27FC236}">
                  <a16:creationId xmlns:a16="http://schemas.microsoft.com/office/drawing/2014/main"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450;p64">
              <a:extLst>
                <a:ext uri="{FF2B5EF4-FFF2-40B4-BE49-F238E27FC236}">
                  <a16:creationId xmlns:a16="http://schemas.microsoft.com/office/drawing/2014/main"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451;p64">
              <a:extLst>
                <a:ext uri="{FF2B5EF4-FFF2-40B4-BE49-F238E27FC236}">
                  <a16:creationId xmlns:a16="http://schemas.microsoft.com/office/drawing/2014/main"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452;p64">
              <a:extLst>
                <a:ext uri="{FF2B5EF4-FFF2-40B4-BE49-F238E27FC236}">
                  <a16:creationId xmlns:a16="http://schemas.microsoft.com/office/drawing/2014/main"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453;p64">
              <a:extLst>
                <a:ext uri="{FF2B5EF4-FFF2-40B4-BE49-F238E27FC236}">
                  <a16:creationId xmlns:a16="http://schemas.microsoft.com/office/drawing/2014/main"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454;p64">
              <a:extLst>
                <a:ext uri="{FF2B5EF4-FFF2-40B4-BE49-F238E27FC236}">
                  <a16:creationId xmlns:a16="http://schemas.microsoft.com/office/drawing/2014/main"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455;p64">
              <a:extLst>
                <a:ext uri="{FF2B5EF4-FFF2-40B4-BE49-F238E27FC236}">
                  <a16:creationId xmlns:a16="http://schemas.microsoft.com/office/drawing/2014/main"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456;p64">
              <a:extLst>
                <a:ext uri="{FF2B5EF4-FFF2-40B4-BE49-F238E27FC236}">
                  <a16:creationId xmlns:a16="http://schemas.microsoft.com/office/drawing/2014/main"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457;p64">
              <a:extLst>
                <a:ext uri="{FF2B5EF4-FFF2-40B4-BE49-F238E27FC236}">
                  <a16:creationId xmlns:a16="http://schemas.microsoft.com/office/drawing/2014/main"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458;p64">
              <a:extLst>
                <a:ext uri="{FF2B5EF4-FFF2-40B4-BE49-F238E27FC236}">
                  <a16:creationId xmlns:a16="http://schemas.microsoft.com/office/drawing/2014/main"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459;p64">
              <a:extLst>
                <a:ext uri="{FF2B5EF4-FFF2-40B4-BE49-F238E27FC236}">
                  <a16:creationId xmlns:a16="http://schemas.microsoft.com/office/drawing/2014/main"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460;p64">
              <a:extLst>
                <a:ext uri="{FF2B5EF4-FFF2-40B4-BE49-F238E27FC236}">
                  <a16:creationId xmlns:a16="http://schemas.microsoft.com/office/drawing/2014/main"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461;p64">
              <a:extLst>
                <a:ext uri="{FF2B5EF4-FFF2-40B4-BE49-F238E27FC236}">
                  <a16:creationId xmlns:a16="http://schemas.microsoft.com/office/drawing/2014/main"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462;p64">
              <a:extLst>
                <a:ext uri="{FF2B5EF4-FFF2-40B4-BE49-F238E27FC236}">
                  <a16:creationId xmlns:a16="http://schemas.microsoft.com/office/drawing/2014/main"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463;p64">
              <a:extLst>
                <a:ext uri="{FF2B5EF4-FFF2-40B4-BE49-F238E27FC236}">
                  <a16:creationId xmlns:a16="http://schemas.microsoft.com/office/drawing/2014/main"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464;p64">
              <a:extLst>
                <a:ext uri="{FF2B5EF4-FFF2-40B4-BE49-F238E27FC236}">
                  <a16:creationId xmlns:a16="http://schemas.microsoft.com/office/drawing/2014/main"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465;p64">
              <a:extLst>
                <a:ext uri="{FF2B5EF4-FFF2-40B4-BE49-F238E27FC236}">
                  <a16:creationId xmlns:a16="http://schemas.microsoft.com/office/drawing/2014/main"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466;p64">
              <a:extLst>
                <a:ext uri="{FF2B5EF4-FFF2-40B4-BE49-F238E27FC236}">
                  <a16:creationId xmlns:a16="http://schemas.microsoft.com/office/drawing/2014/main"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467;p64">
              <a:extLst>
                <a:ext uri="{FF2B5EF4-FFF2-40B4-BE49-F238E27FC236}">
                  <a16:creationId xmlns:a16="http://schemas.microsoft.com/office/drawing/2014/main"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468;p64">
              <a:extLst>
                <a:ext uri="{FF2B5EF4-FFF2-40B4-BE49-F238E27FC236}">
                  <a16:creationId xmlns:a16="http://schemas.microsoft.com/office/drawing/2014/main"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469;p64">
              <a:extLst>
                <a:ext uri="{FF2B5EF4-FFF2-40B4-BE49-F238E27FC236}">
                  <a16:creationId xmlns:a16="http://schemas.microsoft.com/office/drawing/2014/main"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70;p64">
              <a:extLst>
                <a:ext uri="{FF2B5EF4-FFF2-40B4-BE49-F238E27FC236}">
                  <a16:creationId xmlns:a16="http://schemas.microsoft.com/office/drawing/2014/main"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71;p64">
              <a:extLst>
                <a:ext uri="{FF2B5EF4-FFF2-40B4-BE49-F238E27FC236}">
                  <a16:creationId xmlns:a16="http://schemas.microsoft.com/office/drawing/2014/main"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72;p64">
              <a:extLst>
                <a:ext uri="{FF2B5EF4-FFF2-40B4-BE49-F238E27FC236}">
                  <a16:creationId xmlns:a16="http://schemas.microsoft.com/office/drawing/2014/main"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73;p64">
              <a:extLst>
                <a:ext uri="{FF2B5EF4-FFF2-40B4-BE49-F238E27FC236}">
                  <a16:creationId xmlns:a16="http://schemas.microsoft.com/office/drawing/2014/main"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74;p64">
              <a:extLst>
                <a:ext uri="{FF2B5EF4-FFF2-40B4-BE49-F238E27FC236}">
                  <a16:creationId xmlns:a16="http://schemas.microsoft.com/office/drawing/2014/main"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75;p64">
              <a:extLst>
                <a:ext uri="{FF2B5EF4-FFF2-40B4-BE49-F238E27FC236}">
                  <a16:creationId xmlns:a16="http://schemas.microsoft.com/office/drawing/2014/main"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76;p64">
              <a:extLst>
                <a:ext uri="{FF2B5EF4-FFF2-40B4-BE49-F238E27FC236}">
                  <a16:creationId xmlns:a16="http://schemas.microsoft.com/office/drawing/2014/main"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77;p64">
              <a:extLst>
                <a:ext uri="{FF2B5EF4-FFF2-40B4-BE49-F238E27FC236}">
                  <a16:creationId xmlns:a16="http://schemas.microsoft.com/office/drawing/2014/main"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78;p64">
              <a:extLst>
                <a:ext uri="{FF2B5EF4-FFF2-40B4-BE49-F238E27FC236}">
                  <a16:creationId xmlns:a16="http://schemas.microsoft.com/office/drawing/2014/main"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479;p64">
              <a:extLst>
                <a:ext uri="{FF2B5EF4-FFF2-40B4-BE49-F238E27FC236}">
                  <a16:creationId xmlns:a16="http://schemas.microsoft.com/office/drawing/2014/main"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480;p64">
              <a:extLst>
                <a:ext uri="{FF2B5EF4-FFF2-40B4-BE49-F238E27FC236}">
                  <a16:creationId xmlns:a16="http://schemas.microsoft.com/office/drawing/2014/main"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481;p64">
              <a:extLst>
                <a:ext uri="{FF2B5EF4-FFF2-40B4-BE49-F238E27FC236}">
                  <a16:creationId xmlns:a16="http://schemas.microsoft.com/office/drawing/2014/main"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482;p64">
              <a:extLst>
                <a:ext uri="{FF2B5EF4-FFF2-40B4-BE49-F238E27FC236}">
                  <a16:creationId xmlns:a16="http://schemas.microsoft.com/office/drawing/2014/main"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483;p64">
              <a:extLst>
                <a:ext uri="{FF2B5EF4-FFF2-40B4-BE49-F238E27FC236}">
                  <a16:creationId xmlns:a16="http://schemas.microsoft.com/office/drawing/2014/main"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484;p64">
              <a:extLst>
                <a:ext uri="{FF2B5EF4-FFF2-40B4-BE49-F238E27FC236}">
                  <a16:creationId xmlns:a16="http://schemas.microsoft.com/office/drawing/2014/main"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485;p64">
              <a:extLst>
                <a:ext uri="{FF2B5EF4-FFF2-40B4-BE49-F238E27FC236}">
                  <a16:creationId xmlns:a16="http://schemas.microsoft.com/office/drawing/2014/main"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486;p64">
              <a:extLst>
                <a:ext uri="{FF2B5EF4-FFF2-40B4-BE49-F238E27FC236}">
                  <a16:creationId xmlns:a16="http://schemas.microsoft.com/office/drawing/2014/main"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487;p64">
              <a:extLst>
                <a:ext uri="{FF2B5EF4-FFF2-40B4-BE49-F238E27FC236}">
                  <a16:creationId xmlns:a16="http://schemas.microsoft.com/office/drawing/2014/main"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488;p64">
              <a:extLst>
                <a:ext uri="{FF2B5EF4-FFF2-40B4-BE49-F238E27FC236}">
                  <a16:creationId xmlns:a16="http://schemas.microsoft.com/office/drawing/2014/main"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489;p64">
              <a:extLst>
                <a:ext uri="{FF2B5EF4-FFF2-40B4-BE49-F238E27FC236}">
                  <a16:creationId xmlns:a16="http://schemas.microsoft.com/office/drawing/2014/main"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490;p64">
              <a:extLst>
                <a:ext uri="{FF2B5EF4-FFF2-40B4-BE49-F238E27FC236}">
                  <a16:creationId xmlns:a16="http://schemas.microsoft.com/office/drawing/2014/main"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491;p64">
              <a:extLst>
                <a:ext uri="{FF2B5EF4-FFF2-40B4-BE49-F238E27FC236}">
                  <a16:creationId xmlns:a16="http://schemas.microsoft.com/office/drawing/2014/main"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492;p64">
              <a:extLst>
                <a:ext uri="{FF2B5EF4-FFF2-40B4-BE49-F238E27FC236}">
                  <a16:creationId xmlns:a16="http://schemas.microsoft.com/office/drawing/2014/main"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493;p64">
              <a:extLst>
                <a:ext uri="{FF2B5EF4-FFF2-40B4-BE49-F238E27FC236}">
                  <a16:creationId xmlns:a16="http://schemas.microsoft.com/office/drawing/2014/main"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494;p64">
              <a:extLst>
                <a:ext uri="{FF2B5EF4-FFF2-40B4-BE49-F238E27FC236}">
                  <a16:creationId xmlns:a16="http://schemas.microsoft.com/office/drawing/2014/main"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495;p64">
              <a:extLst>
                <a:ext uri="{FF2B5EF4-FFF2-40B4-BE49-F238E27FC236}">
                  <a16:creationId xmlns:a16="http://schemas.microsoft.com/office/drawing/2014/main"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496;p64">
              <a:extLst>
                <a:ext uri="{FF2B5EF4-FFF2-40B4-BE49-F238E27FC236}">
                  <a16:creationId xmlns:a16="http://schemas.microsoft.com/office/drawing/2014/main"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497;p64">
              <a:extLst>
                <a:ext uri="{FF2B5EF4-FFF2-40B4-BE49-F238E27FC236}">
                  <a16:creationId xmlns:a16="http://schemas.microsoft.com/office/drawing/2014/main"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498;p64">
              <a:extLst>
                <a:ext uri="{FF2B5EF4-FFF2-40B4-BE49-F238E27FC236}">
                  <a16:creationId xmlns:a16="http://schemas.microsoft.com/office/drawing/2014/main"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5" name="Google Shape;2499;p64">
              <a:extLst>
                <a:ext uri="{FF2B5EF4-FFF2-40B4-BE49-F238E27FC236}">
                  <a16:creationId xmlns:a16="http://schemas.microsoft.com/office/drawing/2014/main"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501;p64">
                <a:extLst>
                  <a:ext uri="{FF2B5EF4-FFF2-40B4-BE49-F238E27FC236}">
                    <a16:creationId xmlns:a16="http://schemas.microsoft.com/office/drawing/2014/main"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502;p64">
                <a:extLst>
                  <a:ext uri="{FF2B5EF4-FFF2-40B4-BE49-F238E27FC236}">
                    <a16:creationId xmlns:a16="http://schemas.microsoft.com/office/drawing/2014/main"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503;p64">
                <a:extLst>
                  <a:ext uri="{FF2B5EF4-FFF2-40B4-BE49-F238E27FC236}">
                    <a16:creationId xmlns:a16="http://schemas.microsoft.com/office/drawing/2014/main"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504;p64">
                <a:extLst>
                  <a:ext uri="{FF2B5EF4-FFF2-40B4-BE49-F238E27FC236}">
                    <a16:creationId xmlns:a16="http://schemas.microsoft.com/office/drawing/2014/main"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505;p64">
                <a:extLst>
                  <a:ext uri="{FF2B5EF4-FFF2-40B4-BE49-F238E27FC236}">
                    <a16:creationId xmlns:a16="http://schemas.microsoft.com/office/drawing/2014/main"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506;p64">
                <a:extLst>
                  <a:ext uri="{FF2B5EF4-FFF2-40B4-BE49-F238E27FC236}">
                    <a16:creationId xmlns:a16="http://schemas.microsoft.com/office/drawing/2014/main"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507;p64">
                <a:extLst>
                  <a:ext uri="{FF2B5EF4-FFF2-40B4-BE49-F238E27FC236}">
                    <a16:creationId xmlns:a16="http://schemas.microsoft.com/office/drawing/2014/main"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508;p64">
                <a:extLst>
                  <a:ext uri="{FF2B5EF4-FFF2-40B4-BE49-F238E27FC236}">
                    <a16:creationId xmlns:a16="http://schemas.microsoft.com/office/drawing/2014/main"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509;p64">
                <a:extLst>
                  <a:ext uri="{FF2B5EF4-FFF2-40B4-BE49-F238E27FC236}">
                    <a16:creationId xmlns:a16="http://schemas.microsoft.com/office/drawing/2014/main"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510;p64">
                <a:extLst>
                  <a:ext uri="{FF2B5EF4-FFF2-40B4-BE49-F238E27FC236}">
                    <a16:creationId xmlns:a16="http://schemas.microsoft.com/office/drawing/2014/main"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511;p64">
                <a:extLst>
                  <a:ext uri="{FF2B5EF4-FFF2-40B4-BE49-F238E27FC236}">
                    <a16:creationId xmlns:a16="http://schemas.microsoft.com/office/drawing/2014/main"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512;p64">
                <a:extLst>
                  <a:ext uri="{FF2B5EF4-FFF2-40B4-BE49-F238E27FC236}">
                    <a16:creationId xmlns:a16="http://schemas.microsoft.com/office/drawing/2014/main"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513;p64">
                <a:extLst>
                  <a:ext uri="{FF2B5EF4-FFF2-40B4-BE49-F238E27FC236}">
                    <a16:creationId xmlns:a16="http://schemas.microsoft.com/office/drawing/2014/main"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514;p64">
                <a:extLst>
                  <a:ext uri="{FF2B5EF4-FFF2-40B4-BE49-F238E27FC236}">
                    <a16:creationId xmlns:a16="http://schemas.microsoft.com/office/drawing/2014/main"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515;p64">
                <a:extLst>
                  <a:ext uri="{FF2B5EF4-FFF2-40B4-BE49-F238E27FC236}">
                    <a16:creationId xmlns:a16="http://schemas.microsoft.com/office/drawing/2014/main"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516;p64">
                <a:extLst>
                  <a:ext uri="{FF2B5EF4-FFF2-40B4-BE49-F238E27FC236}">
                    <a16:creationId xmlns:a16="http://schemas.microsoft.com/office/drawing/2014/main"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517;p64">
                <a:extLst>
                  <a:ext uri="{FF2B5EF4-FFF2-40B4-BE49-F238E27FC236}">
                    <a16:creationId xmlns:a16="http://schemas.microsoft.com/office/drawing/2014/main"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518;p64">
                <a:extLst>
                  <a:ext uri="{FF2B5EF4-FFF2-40B4-BE49-F238E27FC236}">
                    <a16:creationId xmlns:a16="http://schemas.microsoft.com/office/drawing/2014/main"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519;p64">
                <a:extLst>
                  <a:ext uri="{FF2B5EF4-FFF2-40B4-BE49-F238E27FC236}">
                    <a16:creationId xmlns:a16="http://schemas.microsoft.com/office/drawing/2014/main"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520;p64">
                <a:extLst>
                  <a:ext uri="{FF2B5EF4-FFF2-40B4-BE49-F238E27FC236}">
                    <a16:creationId xmlns:a16="http://schemas.microsoft.com/office/drawing/2014/main"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521;p64">
                <a:extLst>
                  <a:ext uri="{FF2B5EF4-FFF2-40B4-BE49-F238E27FC236}">
                    <a16:creationId xmlns:a16="http://schemas.microsoft.com/office/drawing/2014/main"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522;p64">
                <a:extLst>
                  <a:ext uri="{FF2B5EF4-FFF2-40B4-BE49-F238E27FC236}">
                    <a16:creationId xmlns:a16="http://schemas.microsoft.com/office/drawing/2014/main"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523;p64">
                <a:extLst>
                  <a:ext uri="{FF2B5EF4-FFF2-40B4-BE49-F238E27FC236}">
                    <a16:creationId xmlns:a16="http://schemas.microsoft.com/office/drawing/2014/main"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524;p64">
                <a:extLst>
                  <a:ext uri="{FF2B5EF4-FFF2-40B4-BE49-F238E27FC236}">
                    <a16:creationId xmlns:a16="http://schemas.microsoft.com/office/drawing/2014/main"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525;p64">
                <a:extLst>
                  <a:ext uri="{FF2B5EF4-FFF2-40B4-BE49-F238E27FC236}">
                    <a16:creationId xmlns:a16="http://schemas.microsoft.com/office/drawing/2014/main"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526;p64">
                <a:extLst>
                  <a:ext uri="{FF2B5EF4-FFF2-40B4-BE49-F238E27FC236}">
                    <a16:creationId xmlns:a16="http://schemas.microsoft.com/office/drawing/2014/main"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527;p64">
                <a:extLst>
                  <a:ext uri="{FF2B5EF4-FFF2-40B4-BE49-F238E27FC236}">
                    <a16:creationId xmlns:a16="http://schemas.microsoft.com/office/drawing/2014/main"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528;p64">
                <a:extLst>
                  <a:ext uri="{FF2B5EF4-FFF2-40B4-BE49-F238E27FC236}">
                    <a16:creationId xmlns:a16="http://schemas.microsoft.com/office/drawing/2014/main"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2529;p64">
                <a:extLst>
                  <a:ext uri="{FF2B5EF4-FFF2-40B4-BE49-F238E27FC236}">
                    <a16:creationId xmlns:a16="http://schemas.microsoft.com/office/drawing/2014/main"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2530;p64">
                <a:extLst>
                  <a:ext uri="{FF2B5EF4-FFF2-40B4-BE49-F238E27FC236}">
                    <a16:creationId xmlns:a16="http://schemas.microsoft.com/office/drawing/2014/main"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2531;p64">
                <a:extLst>
                  <a:ext uri="{FF2B5EF4-FFF2-40B4-BE49-F238E27FC236}">
                    <a16:creationId xmlns:a16="http://schemas.microsoft.com/office/drawing/2014/main"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2532;p64">
                <a:extLst>
                  <a:ext uri="{FF2B5EF4-FFF2-40B4-BE49-F238E27FC236}">
                    <a16:creationId xmlns:a16="http://schemas.microsoft.com/office/drawing/2014/main"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2533;p64">
                <a:extLst>
                  <a:ext uri="{FF2B5EF4-FFF2-40B4-BE49-F238E27FC236}">
                    <a16:creationId xmlns:a16="http://schemas.microsoft.com/office/drawing/2014/main"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2534;p64">
                <a:extLst>
                  <a:ext uri="{FF2B5EF4-FFF2-40B4-BE49-F238E27FC236}">
                    <a16:creationId xmlns:a16="http://schemas.microsoft.com/office/drawing/2014/main"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2535;p64">
                <a:extLst>
                  <a:ext uri="{FF2B5EF4-FFF2-40B4-BE49-F238E27FC236}">
                    <a16:creationId xmlns:a16="http://schemas.microsoft.com/office/drawing/2014/main"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2536;p64">
                <a:extLst>
                  <a:ext uri="{FF2B5EF4-FFF2-40B4-BE49-F238E27FC236}">
                    <a16:creationId xmlns:a16="http://schemas.microsoft.com/office/drawing/2014/main"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2537;p64">
                <a:extLst>
                  <a:ext uri="{FF2B5EF4-FFF2-40B4-BE49-F238E27FC236}">
                    <a16:creationId xmlns:a16="http://schemas.microsoft.com/office/drawing/2014/main"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2538;p64">
                <a:extLst>
                  <a:ext uri="{FF2B5EF4-FFF2-40B4-BE49-F238E27FC236}">
                    <a16:creationId xmlns:a16="http://schemas.microsoft.com/office/drawing/2014/main"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2539;p64">
                <a:extLst>
                  <a:ext uri="{FF2B5EF4-FFF2-40B4-BE49-F238E27FC236}">
                    <a16:creationId xmlns:a16="http://schemas.microsoft.com/office/drawing/2014/main"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2540;p64">
                <a:extLst>
                  <a:ext uri="{FF2B5EF4-FFF2-40B4-BE49-F238E27FC236}">
                    <a16:creationId xmlns:a16="http://schemas.microsoft.com/office/drawing/2014/main"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2541;p64">
                <a:extLst>
                  <a:ext uri="{FF2B5EF4-FFF2-40B4-BE49-F238E27FC236}">
                    <a16:creationId xmlns:a16="http://schemas.microsoft.com/office/drawing/2014/main"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2542;p64">
                <a:extLst>
                  <a:ext uri="{FF2B5EF4-FFF2-40B4-BE49-F238E27FC236}">
                    <a16:creationId xmlns:a16="http://schemas.microsoft.com/office/drawing/2014/main"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2543;p64">
                <a:extLst>
                  <a:ext uri="{FF2B5EF4-FFF2-40B4-BE49-F238E27FC236}">
                    <a16:creationId xmlns:a16="http://schemas.microsoft.com/office/drawing/2014/main"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2544;p64">
                <a:extLst>
                  <a:ext uri="{FF2B5EF4-FFF2-40B4-BE49-F238E27FC236}">
                    <a16:creationId xmlns:a16="http://schemas.microsoft.com/office/drawing/2014/main"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2545;p64">
                <a:extLst>
                  <a:ext uri="{FF2B5EF4-FFF2-40B4-BE49-F238E27FC236}">
                    <a16:creationId xmlns:a16="http://schemas.microsoft.com/office/drawing/2014/main"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2546;p64">
                <a:extLst>
                  <a:ext uri="{FF2B5EF4-FFF2-40B4-BE49-F238E27FC236}">
                    <a16:creationId xmlns:a16="http://schemas.microsoft.com/office/drawing/2014/main"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2547;p64">
                <a:extLst>
                  <a:ext uri="{FF2B5EF4-FFF2-40B4-BE49-F238E27FC236}">
                    <a16:creationId xmlns:a16="http://schemas.microsoft.com/office/drawing/2014/main"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2548;p64">
                <a:extLst>
                  <a:ext uri="{FF2B5EF4-FFF2-40B4-BE49-F238E27FC236}">
                    <a16:creationId xmlns:a16="http://schemas.microsoft.com/office/drawing/2014/main"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2549;p64">
                <a:extLst>
                  <a:ext uri="{FF2B5EF4-FFF2-40B4-BE49-F238E27FC236}">
                    <a16:creationId xmlns:a16="http://schemas.microsoft.com/office/drawing/2014/main"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2550;p64">
                <a:extLst>
                  <a:ext uri="{FF2B5EF4-FFF2-40B4-BE49-F238E27FC236}">
                    <a16:creationId xmlns:a16="http://schemas.microsoft.com/office/drawing/2014/main"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2551;p64">
                <a:extLst>
                  <a:ext uri="{FF2B5EF4-FFF2-40B4-BE49-F238E27FC236}">
                    <a16:creationId xmlns:a16="http://schemas.microsoft.com/office/drawing/2014/main"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2552;p64">
                <a:extLst>
                  <a:ext uri="{FF2B5EF4-FFF2-40B4-BE49-F238E27FC236}">
                    <a16:creationId xmlns:a16="http://schemas.microsoft.com/office/drawing/2014/main"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2553;p64">
                <a:extLst>
                  <a:ext uri="{FF2B5EF4-FFF2-40B4-BE49-F238E27FC236}">
                    <a16:creationId xmlns:a16="http://schemas.microsoft.com/office/drawing/2014/main"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554;p64">
                <a:extLst>
                  <a:ext uri="{FF2B5EF4-FFF2-40B4-BE49-F238E27FC236}">
                    <a16:creationId xmlns:a16="http://schemas.microsoft.com/office/drawing/2014/main"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555;p64">
                <a:extLst>
                  <a:ext uri="{FF2B5EF4-FFF2-40B4-BE49-F238E27FC236}">
                    <a16:creationId xmlns:a16="http://schemas.microsoft.com/office/drawing/2014/main"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556;p64">
                <a:extLst>
                  <a:ext uri="{FF2B5EF4-FFF2-40B4-BE49-F238E27FC236}">
                    <a16:creationId xmlns:a16="http://schemas.microsoft.com/office/drawing/2014/main"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557;p64">
                <a:extLst>
                  <a:ext uri="{FF2B5EF4-FFF2-40B4-BE49-F238E27FC236}">
                    <a16:creationId xmlns:a16="http://schemas.microsoft.com/office/drawing/2014/main"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558;p64">
                <a:extLst>
                  <a:ext uri="{FF2B5EF4-FFF2-40B4-BE49-F238E27FC236}">
                    <a16:creationId xmlns:a16="http://schemas.microsoft.com/office/drawing/2014/main"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559;p64">
                <a:extLst>
                  <a:ext uri="{FF2B5EF4-FFF2-40B4-BE49-F238E27FC236}">
                    <a16:creationId xmlns:a16="http://schemas.microsoft.com/office/drawing/2014/main"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560;p64">
                <a:extLst>
                  <a:ext uri="{FF2B5EF4-FFF2-40B4-BE49-F238E27FC236}">
                    <a16:creationId xmlns:a16="http://schemas.microsoft.com/office/drawing/2014/main"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561;p64">
                <a:extLst>
                  <a:ext uri="{FF2B5EF4-FFF2-40B4-BE49-F238E27FC236}">
                    <a16:creationId xmlns:a16="http://schemas.microsoft.com/office/drawing/2014/main"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562;p64">
                <a:extLst>
                  <a:ext uri="{FF2B5EF4-FFF2-40B4-BE49-F238E27FC236}">
                    <a16:creationId xmlns:a16="http://schemas.microsoft.com/office/drawing/2014/main"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563;p64">
                <a:extLst>
                  <a:ext uri="{FF2B5EF4-FFF2-40B4-BE49-F238E27FC236}">
                    <a16:creationId xmlns:a16="http://schemas.microsoft.com/office/drawing/2014/main"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564;p64">
                <a:extLst>
                  <a:ext uri="{FF2B5EF4-FFF2-40B4-BE49-F238E27FC236}">
                    <a16:creationId xmlns:a16="http://schemas.microsoft.com/office/drawing/2014/main"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565;p64">
                <a:extLst>
                  <a:ext uri="{FF2B5EF4-FFF2-40B4-BE49-F238E27FC236}">
                    <a16:creationId xmlns:a16="http://schemas.microsoft.com/office/drawing/2014/main"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566;p64">
                <a:extLst>
                  <a:ext uri="{FF2B5EF4-FFF2-40B4-BE49-F238E27FC236}">
                    <a16:creationId xmlns:a16="http://schemas.microsoft.com/office/drawing/2014/main"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567;p64">
                <a:extLst>
                  <a:ext uri="{FF2B5EF4-FFF2-40B4-BE49-F238E27FC236}">
                    <a16:creationId xmlns:a16="http://schemas.microsoft.com/office/drawing/2014/main"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568;p64">
                <a:extLst>
                  <a:ext uri="{FF2B5EF4-FFF2-40B4-BE49-F238E27FC236}">
                    <a16:creationId xmlns:a16="http://schemas.microsoft.com/office/drawing/2014/main"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569;p64">
                <a:extLst>
                  <a:ext uri="{FF2B5EF4-FFF2-40B4-BE49-F238E27FC236}">
                    <a16:creationId xmlns:a16="http://schemas.microsoft.com/office/drawing/2014/main"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570;p64">
                <a:extLst>
                  <a:ext uri="{FF2B5EF4-FFF2-40B4-BE49-F238E27FC236}">
                    <a16:creationId xmlns:a16="http://schemas.microsoft.com/office/drawing/2014/main"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571;p64">
                <a:extLst>
                  <a:ext uri="{FF2B5EF4-FFF2-40B4-BE49-F238E27FC236}">
                    <a16:creationId xmlns:a16="http://schemas.microsoft.com/office/drawing/2014/main"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572;p64">
                <a:extLst>
                  <a:ext uri="{FF2B5EF4-FFF2-40B4-BE49-F238E27FC236}">
                    <a16:creationId xmlns:a16="http://schemas.microsoft.com/office/drawing/2014/main"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573;p64">
                <a:extLst>
                  <a:ext uri="{FF2B5EF4-FFF2-40B4-BE49-F238E27FC236}">
                    <a16:creationId xmlns:a16="http://schemas.microsoft.com/office/drawing/2014/main"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574;p64">
                <a:extLst>
                  <a:ext uri="{FF2B5EF4-FFF2-40B4-BE49-F238E27FC236}">
                    <a16:creationId xmlns:a16="http://schemas.microsoft.com/office/drawing/2014/main"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575;p64">
                <a:extLst>
                  <a:ext uri="{FF2B5EF4-FFF2-40B4-BE49-F238E27FC236}">
                    <a16:creationId xmlns:a16="http://schemas.microsoft.com/office/drawing/2014/main"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22" name="图片 20">
            <a:extLst>
              <a:ext uri="{FF2B5EF4-FFF2-40B4-BE49-F238E27FC236}">
                <a16:creationId xmlns:a16="http://schemas.microsoft.com/office/drawing/2014/main" id="{B66E862F-7296-4CDC-83EC-3F4C91D0F1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63143" y="2360436"/>
            <a:ext cx="3883688" cy="3987381"/>
          </a:xfrm>
          <a:prstGeom prst="rect">
            <a:avLst/>
          </a:prstGeom>
        </p:spPr>
      </p:pic>
      <p:pic>
        <p:nvPicPr>
          <p:cNvPr id="2" name="Picture 1">
            <a:extLst>
              <a:ext uri="{FF2B5EF4-FFF2-40B4-BE49-F238E27FC236}">
                <a16:creationId xmlns:a16="http://schemas.microsoft.com/office/drawing/2014/main" id="{D626BB53-D503-22AB-5A7F-17754848B999}"/>
              </a:ext>
            </a:extLst>
          </p:cNvPr>
          <p:cNvPicPr>
            <a:picLocks noChangeAspect="1"/>
          </p:cNvPicPr>
          <p:nvPr/>
        </p:nvPicPr>
        <p:blipFill>
          <a:blip r:embed="rId5"/>
          <a:stretch>
            <a:fillRect/>
          </a:stretch>
        </p:blipFill>
        <p:spPr>
          <a:xfrm>
            <a:off x="3227755" y="3102286"/>
            <a:ext cx="8309568" cy="186553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TotalTime>
  <Words>1136</Words>
  <Application>Microsoft Office PowerPoint</Application>
  <PresentationFormat>Widescreen</PresentationFormat>
  <Paragraphs>236</Paragraphs>
  <Slides>32</Slides>
  <Notes>19</Notes>
  <HiddenSlides>0</HiddenSlides>
  <MMClips>3</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32</vt:i4>
      </vt:variant>
    </vt:vector>
  </HeadingPairs>
  <TitlesOfParts>
    <vt:vector size="51" baseType="lpstr">
      <vt:lpstr>#9Slide07 IcielStormtrooper</vt:lpstr>
      <vt:lpstr>.VnTime</vt:lpstr>
      <vt:lpstr>Arial</vt:lpstr>
      <vt:lpstr>Arial Black</vt:lpstr>
      <vt:lpstr>Bebas Neue</vt:lpstr>
      <vt:lpstr>Calibri</vt:lpstr>
      <vt:lpstr>Cambria</vt:lpstr>
      <vt:lpstr>Gill Sans MT</vt:lpstr>
      <vt:lpstr>Karla</vt:lpstr>
      <vt:lpstr>Love Ya Like A Sister</vt:lpstr>
      <vt:lpstr>SVN-SAF</vt:lpstr>
      <vt:lpstr>Tahoma</vt:lpstr>
      <vt:lpstr>Times New Roman</vt:lpstr>
      <vt:lpstr>Verdana</vt:lpstr>
      <vt:lpstr>Wingdings 2</vt:lpstr>
      <vt:lpstr>Find a Rainbow Day by Slidesgo</vt:lpstr>
      <vt:lpstr>Printable Number Sense Activities for Pre-K by Slidesgo</vt:lpstr>
      <vt:lpstr>Solstice</vt:lpstr>
      <vt:lpstr>1_Custom Design</vt:lpstr>
      <vt:lpstr>Giáo viên Phan Thị Thu Trang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66</cp:revision>
  <dcterms:created xsi:type="dcterms:W3CDTF">2023-08-30T12:02:07Z</dcterms:created>
  <dcterms:modified xsi:type="dcterms:W3CDTF">2025-11-28T07:26:16Z</dcterms:modified>
</cp:coreProperties>
</file>