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1" r:id="rId3"/>
    <p:sldMasterId id="2147483704" r:id="rId4"/>
    <p:sldMasterId id="2147483711" r:id="rId5"/>
  </p:sldMasterIdLst>
  <p:notesMasterIdLst>
    <p:notesMasterId r:id="rId30"/>
  </p:notesMasterIdLst>
  <p:sldIdLst>
    <p:sldId id="257" r:id="rId6"/>
    <p:sldId id="2007577116" r:id="rId7"/>
    <p:sldId id="256" r:id="rId8"/>
    <p:sldId id="2007577117" r:id="rId9"/>
    <p:sldId id="341" r:id="rId10"/>
    <p:sldId id="2634" r:id="rId11"/>
    <p:sldId id="335" r:id="rId12"/>
    <p:sldId id="2642" r:id="rId13"/>
    <p:sldId id="2639" r:id="rId14"/>
    <p:sldId id="2640" r:id="rId15"/>
    <p:sldId id="2641" r:id="rId16"/>
    <p:sldId id="333" r:id="rId17"/>
    <p:sldId id="337" r:id="rId18"/>
    <p:sldId id="2007577121" r:id="rId19"/>
    <p:sldId id="2007577119" r:id="rId20"/>
    <p:sldId id="345" r:id="rId21"/>
    <p:sldId id="2007577118" r:id="rId22"/>
    <p:sldId id="340" r:id="rId23"/>
    <p:sldId id="2007577122" r:id="rId24"/>
    <p:sldId id="265" r:id="rId25"/>
    <p:sldId id="2007577123" r:id="rId26"/>
    <p:sldId id="2007577124" r:id="rId27"/>
    <p:sldId id="2007577125" r:id="rId28"/>
    <p:sldId id="26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590"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574349-AD39-454F-AB91-C88AC2225324}" type="datetimeFigureOut">
              <a:rPr lang="en-US" smtClean="0"/>
              <a:t>11/15/2025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3E4034-1B22-4B59-9672-03ECB008A40B}" type="slidenum">
              <a:rPr lang="en-US" smtClean="0"/>
              <a:t>‹#›</a:t>
            </a:fld>
            <a:endParaRPr lang="en-US"/>
          </a:p>
        </p:txBody>
      </p:sp>
    </p:spTree>
    <p:extLst>
      <p:ext uri="{BB962C8B-B14F-4D97-AF65-F5344CB8AC3E}">
        <p14:creationId xmlns:p14="http://schemas.microsoft.com/office/powerpoint/2010/main" val="591836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SẮM</a:t>
            </a:r>
            <a:r>
              <a:rPr lang="en-US" baseline="0" dirty="0"/>
              <a:t> VAI</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97A121D-F963-41ED-B852-434E4157D1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字魂59号-创粗黑"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字魂59号-创粗黑" panose="00000500000000000000" pitchFamily="2" charset="-122"/>
              <a:cs typeface="+mn-cs"/>
            </a:endParaRPr>
          </a:p>
        </p:txBody>
      </p:sp>
    </p:spTree>
    <p:extLst>
      <p:ext uri="{BB962C8B-B14F-4D97-AF65-F5344CB8AC3E}">
        <p14:creationId xmlns:p14="http://schemas.microsoft.com/office/powerpoint/2010/main" val="375804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8.png"/><Relationship Id="rId10" Type="http://schemas.openxmlformats.org/officeDocument/2006/relationships/image" Target="../media/image14.png"/><Relationship Id="rId4" Type="http://schemas.openxmlformats.org/officeDocument/2006/relationships/image" Target="../media/image7.png"/><Relationship Id="rId9" Type="http://schemas.openxmlformats.org/officeDocument/2006/relationships/image" Target="../media/image13.png"/><Relationship Id="rId1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3.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microsoft.com/office/2007/relationships/hdphoto" Target="../media/hdphoto1.wdp"/><Relationship Id="rId2" Type="http://schemas.openxmlformats.org/officeDocument/2006/relationships/image" Target="../media/image18.png"/><Relationship Id="rId16" Type="http://schemas.openxmlformats.org/officeDocument/2006/relationships/image" Target="../media/image32.png"/><Relationship Id="rId20"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19" Type="http://schemas.microsoft.com/office/2007/relationships/hdphoto" Target="../media/hdphoto2.wdp"/><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openxmlformats.org/officeDocument/2006/relationships/image" Target="../media/image21.png"/><Relationship Id="rId12" Type="http://schemas.openxmlformats.org/officeDocument/2006/relationships/image" Target="../media/image28.png"/><Relationship Id="rId2" Type="http://schemas.openxmlformats.org/officeDocument/2006/relationships/image" Target="../media/image18.png"/><Relationship Id="rId1" Type="http://schemas.openxmlformats.org/officeDocument/2006/relationships/slideMaster" Target="../slideMasters/slideMaster2.xml"/><Relationship Id="rId6" Type="http://schemas.openxmlformats.org/officeDocument/2006/relationships/image" Target="../media/image26.png"/><Relationship Id="rId11" Type="http://schemas.openxmlformats.org/officeDocument/2006/relationships/image" Target="../media/image20.png"/><Relationship Id="rId5" Type="http://schemas.openxmlformats.org/officeDocument/2006/relationships/image" Target="../media/image25.png"/><Relationship Id="rId10" Type="http://schemas.openxmlformats.org/officeDocument/2006/relationships/image" Target="../media/image27.png"/><Relationship Id="rId4" Type="http://schemas.openxmlformats.org/officeDocument/2006/relationships/image" Target="../media/image24.png"/><Relationship Id="rId9" Type="http://schemas.openxmlformats.org/officeDocument/2006/relationships/image" Target="../media/image2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Master" Target="../slideMasters/slideMaster3.xml"/><Relationship Id="rId4" Type="http://schemas.openxmlformats.org/officeDocument/2006/relationships/image" Target="../media/image3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0199106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1669072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5305225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5052343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pic>
        <p:nvPicPr>
          <p:cNvPr id="3079" name="kite" descr="F:\1-原创素材\1_mm1102\PPT\PPT_014\materaials\contents_4.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2397026" y="3034493"/>
            <a:ext cx="900740" cy="75851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p:cNvSpPr txBox="1"/>
          <p:nvPr userDrawn="1"/>
        </p:nvSpPr>
        <p:spPr>
          <a:xfrm>
            <a:off x="-3889109" y="7845491"/>
            <a:ext cx="1304075"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rPr>
              <a:t>Contents</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9353805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2000"/>
                                        <p:tgtEl>
                                          <p:spTgt spid="3076"/>
                                        </p:tgtEl>
                                      </p:cBhvr>
                                    </p:animEffect>
                                    <p:anim calcmode="lin" valueType="num">
                                      <p:cBhvr>
                                        <p:cTn id="8" dur="2000" fill="hold"/>
                                        <p:tgtEl>
                                          <p:spTgt spid="3076"/>
                                        </p:tgtEl>
                                        <p:attrNameLst>
                                          <p:attrName>ppt_x</p:attrName>
                                        </p:attrNameLst>
                                      </p:cBhvr>
                                      <p:tavLst>
                                        <p:tav tm="0">
                                          <p:val>
                                            <p:strVal val="#ppt_x"/>
                                          </p:val>
                                        </p:tav>
                                        <p:tav tm="100000">
                                          <p:val>
                                            <p:strVal val="#ppt_x"/>
                                          </p:val>
                                        </p:tav>
                                      </p:tavLst>
                                    </p:anim>
                                    <p:anim calcmode="lin" valueType="num">
                                      <p:cBhvr>
                                        <p:cTn id="9" dur="2000" fill="hold"/>
                                        <p:tgtEl>
                                          <p:spTgt spid="3076"/>
                                        </p:tgtEl>
                                        <p:attrNameLst>
                                          <p:attrName>ppt_y</p:attrName>
                                        </p:attrNameLst>
                                      </p:cBhvr>
                                      <p:tavLst>
                                        <p:tav tm="0">
                                          <p:val>
                                            <p:strVal val="#ppt_y+.1"/>
                                          </p:val>
                                        </p:tav>
                                        <p:tav tm="100000">
                                          <p:val>
                                            <p:strVal val="#ppt_y"/>
                                          </p:val>
                                        </p:tav>
                                      </p:tavLst>
                                    </p:anim>
                                  </p:childTnLst>
                                </p:cTn>
                              </p:par>
                              <p:par>
                                <p:cTn id="10" presetID="42" presetClass="path" presetSubtype="0" fill="hold" nodeType="withEffect">
                                  <p:stCondLst>
                                    <p:cond delay="0"/>
                                  </p:stCondLst>
                                  <p:childTnLst>
                                    <p:animMotion origin="layout" path="M 4.16667E-6 4.93827E-7 L -0.64809 -0.37593 " pathEditMode="relative" rAng="0" ptsTypes="AA">
                                      <p:cBhvr>
                                        <p:cTn id="11" dur="12000" fill="hold"/>
                                        <p:tgtEl>
                                          <p:spTgt spid="3079"/>
                                        </p:tgtEl>
                                        <p:attrNameLst>
                                          <p:attrName>ppt_x</p:attrName>
                                          <p:attrName>ppt_y</p:attrName>
                                        </p:attrNameLst>
                                      </p:cBhvr>
                                      <p:rCtr x="-32413" y="-18796"/>
                                    </p:animMotion>
                                  </p:childTnLst>
                                </p:cTn>
                              </p:par>
                              <p:par>
                                <p:cTn id="12" presetID="10" presetClass="entr" presetSubtype="0" fill="hold" nodeType="withEffect">
                                  <p:stCondLst>
                                    <p:cond delay="1000"/>
                                  </p:stCondLst>
                                  <p:childTnLst>
                                    <p:set>
                                      <p:cBhvr>
                                        <p:cTn id="13" dur="1" fill="hold">
                                          <p:stCondLst>
                                            <p:cond delay="0"/>
                                          </p:stCondLst>
                                        </p:cTn>
                                        <p:tgtEl>
                                          <p:spTgt spid="3077"/>
                                        </p:tgtEl>
                                        <p:attrNameLst>
                                          <p:attrName>style.visibility</p:attrName>
                                        </p:attrNameLst>
                                      </p:cBhvr>
                                      <p:to>
                                        <p:strVal val="visible"/>
                                      </p:to>
                                    </p:set>
                                    <p:animEffect transition="in" filter="fade">
                                      <p:cBhvr>
                                        <p:cTn id="14" dur="2000"/>
                                        <p:tgtEl>
                                          <p:spTgt spid="3077"/>
                                        </p:tgtEl>
                                      </p:cBhvr>
                                    </p:animEffect>
                                  </p:childTnLst>
                                </p:cTn>
                              </p:par>
                              <p:par>
                                <p:cTn id="15" presetID="42" presetClass="entr" presetSubtype="0" fill="hold" nodeType="withEffect">
                                  <p:stCondLst>
                                    <p:cond delay="20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500"/>
                                        <p:tgtEl>
                                          <p:spTgt spid="3"/>
                                        </p:tgtEl>
                                      </p:cBhvr>
                                    </p:animEffect>
                                    <p:anim calcmode="lin" valueType="num">
                                      <p:cBhvr>
                                        <p:cTn id="18" dur="1500" fill="hold"/>
                                        <p:tgtEl>
                                          <p:spTgt spid="3"/>
                                        </p:tgtEl>
                                        <p:attrNameLst>
                                          <p:attrName>ppt_x</p:attrName>
                                        </p:attrNameLst>
                                      </p:cBhvr>
                                      <p:tavLst>
                                        <p:tav tm="0">
                                          <p:val>
                                            <p:strVal val="#ppt_x"/>
                                          </p:val>
                                        </p:tav>
                                        <p:tav tm="100000">
                                          <p:val>
                                            <p:strVal val="#ppt_x"/>
                                          </p:val>
                                        </p:tav>
                                      </p:tavLst>
                                    </p:anim>
                                    <p:anim calcmode="lin" valueType="num">
                                      <p:cBhvr>
                                        <p:cTn id="19" dur="1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3000"/>
                                  </p:stCondLst>
                                  <p:childTnLst>
                                    <p:set>
                                      <p:cBhvr>
                                        <p:cTn id="21" dur="1" fill="hold">
                                          <p:stCondLst>
                                            <p:cond delay="0"/>
                                          </p:stCondLst>
                                        </p:cTn>
                                        <p:tgtEl>
                                          <p:spTgt spid="3078"/>
                                        </p:tgtEl>
                                        <p:attrNameLst>
                                          <p:attrName>style.visibility</p:attrName>
                                        </p:attrNameLst>
                                      </p:cBhvr>
                                      <p:to>
                                        <p:strVal val="visible"/>
                                      </p:to>
                                    </p:set>
                                    <p:animEffect transition="in" filter="fade">
                                      <p:cBhvr>
                                        <p:cTn id="22" dur="3000"/>
                                        <p:tgtEl>
                                          <p:spTgt spid="3078"/>
                                        </p:tgtEl>
                                      </p:cBhvr>
                                    </p:animEffect>
                                    <p:anim calcmode="lin" valueType="num">
                                      <p:cBhvr>
                                        <p:cTn id="23" dur="3000" fill="hold"/>
                                        <p:tgtEl>
                                          <p:spTgt spid="3078"/>
                                        </p:tgtEl>
                                        <p:attrNameLst>
                                          <p:attrName>ppt_x</p:attrName>
                                        </p:attrNameLst>
                                      </p:cBhvr>
                                      <p:tavLst>
                                        <p:tav tm="0">
                                          <p:val>
                                            <p:strVal val="#ppt_x"/>
                                          </p:val>
                                        </p:tav>
                                        <p:tav tm="100000">
                                          <p:val>
                                            <p:strVal val="#ppt_x"/>
                                          </p:val>
                                        </p:tav>
                                      </p:tavLst>
                                    </p:anim>
                                    <p:anim calcmode="lin" valueType="num">
                                      <p:cBhvr>
                                        <p:cTn id="24" dur="3000" fill="hold"/>
                                        <p:tgtEl>
                                          <p:spTgt spid="3078"/>
                                        </p:tgtEl>
                                        <p:attrNameLst>
                                          <p:attrName>ppt_y</p:attrName>
                                        </p:attrNameLst>
                                      </p:cBhvr>
                                      <p:tavLst>
                                        <p:tav tm="0">
                                          <p:val>
                                            <p:strVal val="#ppt_y+.1"/>
                                          </p:val>
                                        </p:tav>
                                        <p:tav tm="100000">
                                          <p:val>
                                            <p:strVal val="#ppt_y"/>
                                          </p:val>
                                        </p:tav>
                                      </p:tavLst>
                                    </p:anim>
                                  </p:childTnLst>
                                </p:cTn>
                              </p:par>
                              <p:par>
                                <p:cTn id="25" presetID="8" presetClass="emph" presetSubtype="0" fill="hold" nodeType="withEffect">
                                  <p:stCondLst>
                                    <p:cond delay="6000"/>
                                  </p:stCondLst>
                                  <p:childTnLst>
                                    <p:animRot by="300000">
                                      <p:cBhvr>
                                        <p:cTn id="26" dur="2000" fill="hold"/>
                                        <p:tgtEl>
                                          <p:spTgt spid="3078"/>
                                        </p:tgtEl>
                                        <p:attrNameLst>
                                          <p:attrName>r</p:attrName>
                                        </p:attrNameLst>
                                      </p:cBhvr>
                                    </p:animRot>
                                  </p:childTnLst>
                                </p:cTn>
                              </p:par>
                              <p:par>
                                <p:cTn id="27" presetID="8" presetClass="emph" presetSubtype="0" fill="hold" nodeType="withEffect">
                                  <p:stCondLst>
                                    <p:cond delay="8000"/>
                                  </p:stCondLst>
                                  <p:childTnLst>
                                    <p:animRot by="-300000">
                                      <p:cBhvr>
                                        <p:cTn id="28" dur="2000" fill="hold"/>
                                        <p:tgtEl>
                                          <p:spTgt spid="3078"/>
                                        </p:tgtEl>
                                        <p:attrNameLst>
                                          <p:attrName>r</p:attrName>
                                        </p:attrNameLst>
                                      </p:cBhvr>
                                    </p:animRot>
                                  </p:childTnLst>
                                </p:cTn>
                              </p:par>
                              <p:par>
                                <p:cTn id="29" presetID="8" presetClass="emph" presetSubtype="0" fill="hold" nodeType="withEffect">
                                  <p:stCondLst>
                                    <p:cond delay="10000"/>
                                  </p:stCondLst>
                                  <p:childTnLst>
                                    <p:animRot by="300000">
                                      <p:cBhvr>
                                        <p:cTn id="30" dur="2000" fill="hold"/>
                                        <p:tgtEl>
                                          <p:spTgt spid="3078"/>
                                        </p:tgtEl>
                                        <p:attrNameLst>
                                          <p:attrName>r</p:attrName>
                                        </p:attrNameLst>
                                      </p:cBhvr>
                                    </p:animRot>
                                  </p:childTnLst>
                                </p:cTn>
                              </p:par>
                              <p:par>
                                <p:cTn id="31" presetID="42" presetClass="entr" presetSubtype="0" fill="hold" nodeType="withEffect">
                                  <p:stCondLst>
                                    <p:cond delay="500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3000"/>
                                        <p:tgtEl>
                                          <p:spTgt spid="18"/>
                                        </p:tgtEl>
                                      </p:cBhvr>
                                    </p:animEffect>
                                    <p:anim calcmode="lin" valueType="num">
                                      <p:cBhvr>
                                        <p:cTn id="34" dur="3000" fill="hold"/>
                                        <p:tgtEl>
                                          <p:spTgt spid="18"/>
                                        </p:tgtEl>
                                        <p:attrNameLst>
                                          <p:attrName>ppt_x</p:attrName>
                                        </p:attrNameLst>
                                      </p:cBhvr>
                                      <p:tavLst>
                                        <p:tav tm="0">
                                          <p:val>
                                            <p:strVal val="#ppt_x"/>
                                          </p:val>
                                        </p:tav>
                                        <p:tav tm="100000">
                                          <p:val>
                                            <p:strVal val="#ppt_x"/>
                                          </p:val>
                                        </p:tav>
                                      </p:tavLst>
                                    </p:anim>
                                    <p:anim calcmode="lin" valueType="num">
                                      <p:cBhvr>
                                        <p:cTn id="35" dur="3000" fill="hold"/>
                                        <p:tgtEl>
                                          <p:spTgt spid="18"/>
                                        </p:tgtEl>
                                        <p:attrNameLst>
                                          <p:attrName>ppt_y</p:attrName>
                                        </p:attrNameLst>
                                      </p:cBhvr>
                                      <p:tavLst>
                                        <p:tav tm="0">
                                          <p:val>
                                            <p:strVal val="#ppt_y+.1"/>
                                          </p:val>
                                        </p:tav>
                                        <p:tav tm="100000">
                                          <p:val>
                                            <p:strVal val="#ppt_y"/>
                                          </p:val>
                                        </p:tav>
                                      </p:tavLst>
                                    </p:anim>
                                  </p:childTnLst>
                                </p:cTn>
                              </p:par>
                              <p:par>
                                <p:cTn id="36" presetID="8" presetClass="emph" presetSubtype="0" fill="hold" nodeType="withEffect">
                                  <p:stCondLst>
                                    <p:cond delay="8000"/>
                                  </p:stCondLst>
                                  <p:childTnLst>
                                    <p:animRot by="600000">
                                      <p:cBhvr>
                                        <p:cTn id="37" dur="2000" fill="hold"/>
                                        <p:tgtEl>
                                          <p:spTgt spid="18"/>
                                        </p:tgtEl>
                                        <p:attrNameLst>
                                          <p:attrName>r</p:attrName>
                                        </p:attrNameLst>
                                      </p:cBhvr>
                                    </p:animRot>
                                  </p:childTnLst>
                                </p:cTn>
                              </p:par>
                              <p:par>
                                <p:cTn id="38" presetID="8" presetClass="emph" presetSubtype="0" fill="hold" nodeType="withEffect">
                                  <p:stCondLst>
                                    <p:cond delay="10000"/>
                                  </p:stCondLst>
                                  <p:childTnLst>
                                    <p:animRot by="-600000">
                                      <p:cBhvr>
                                        <p:cTn id="39" dur="2000" fill="hold"/>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075" name="bg" descr="F:\1-原创素材\1_mm1102\PPT\PPT_014\materaials\contents_1.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balloon"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137125" y="260649"/>
            <a:ext cx="2872889" cy="3953777"/>
          </a:xfrm>
          <a:prstGeom prst="rect">
            <a:avLst/>
          </a:prstGeom>
          <a:noFill/>
          <a:extLst>
            <a:ext uri="{909E8E84-426E-40DD-AFC4-6F175D3DCCD1}">
              <a14:hiddenFill xmlns:a14="http://schemas.microsoft.com/office/drawing/2010/main">
                <a:solidFill>
                  <a:srgbClr val="FFFFFF"/>
                </a:solidFill>
              </a14:hiddenFill>
            </a:ext>
          </a:extLst>
        </p:spPr>
      </p:pic>
      <p:pic>
        <p:nvPicPr>
          <p:cNvPr id="18" name="balloon_2" descr="F:\1-原创素材\1_mm1102\PPT\PPT_014\materaials\contents_3.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rot="21128631" flipH="1">
            <a:off x="562828" y="191027"/>
            <a:ext cx="4983709" cy="6480175"/>
          </a:xfrm>
          <a:prstGeom prst="rect">
            <a:avLst/>
          </a:prstGeom>
          <a:noFill/>
          <a:extLst>
            <a:ext uri="{909E8E84-426E-40DD-AFC4-6F175D3DCCD1}">
              <a14:hiddenFill xmlns:a14="http://schemas.microsoft.com/office/drawing/2010/main">
                <a:solidFill>
                  <a:srgbClr val="FFFFFF"/>
                </a:solidFill>
              </a14:hiddenFill>
            </a:ext>
          </a:extLst>
        </p:spPr>
      </p:pic>
      <p:pic>
        <p:nvPicPr>
          <p:cNvPr id="3077" name="shape" descr="F:\1-原创素材\1_mm1102\PPT\PPT_014\materaials\contents_2.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91477" y="1019679"/>
            <a:ext cx="9178075" cy="47881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grassland" descr="F:\1-原创素材\1_mm1102\PPT\PPT_014\materaials\contents_5.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4933949"/>
            <a:ext cx="12192000" cy="1924051"/>
          </a:xfrm>
          <a:prstGeom prst="rect">
            <a:avLst/>
          </a:prstGeom>
          <a:noFill/>
          <a:extLst>
            <a:ext uri="{909E8E84-426E-40DD-AFC4-6F175D3DCCD1}">
              <a14:hiddenFill xmlns:a14="http://schemas.microsoft.com/office/drawing/2010/main">
                <a:solidFill>
                  <a:srgbClr val="FFFFFF"/>
                </a:solidFill>
              </a14:hiddenFill>
            </a:ext>
          </a:extLst>
        </p:spPr>
      </p:pic>
      <p:grpSp>
        <p:nvGrpSpPr>
          <p:cNvPr id="3" name="组合 2"/>
          <p:cNvGrpSpPr/>
          <p:nvPr userDrawn="1"/>
        </p:nvGrpSpPr>
        <p:grpSpPr>
          <a:xfrm>
            <a:off x="595135" y="4965171"/>
            <a:ext cx="11001731" cy="1920213"/>
            <a:chOff x="-4251670" y="1149350"/>
            <a:chExt cx="16299090" cy="2844800"/>
          </a:xfrm>
        </p:grpSpPr>
        <p:pic>
          <p:nvPicPr>
            <p:cNvPr id="3080" name="children_1" descr="F:\1-原创素材\1_mm1102\PPT\PPT_014\materaials\children_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251670" y="1339850"/>
              <a:ext cx="1790700" cy="2463800"/>
            </a:xfrm>
            <a:prstGeom prst="rect">
              <a:avLst/>
            </a:prstGeom>
            <a:noFill/>
            <a:extLst>
              <a:ext uri="{909E8E84-426E-40DD-AFC4-6F175D3DCCD1}">
                <a14:hiddenFill xmlns:a14="http://schemas.microsoft.com/office/drawing/2010/main">
                  <a:solidFill>
                    <a:srgbClr val="FFFFFF"/>
                  </a:solidFill>
                </a14:hiddenFill>
              </a:ext>
            </a:extLst>
          </p:spPr>
        </p:pic>
        <p:pic>
          <p:nvPicPr>
            <p:cNvPr id="3081" name="children_2" descr="F:\1-原创素材\1_mm1102\PPT\PPT_014\materaials\children_2.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758950" y="1308100"/>
              <a:ext cx="1574800" cy="25273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children_3" descr="F:\1-原创素材\1_mm1102\PPT\PPT_014\materaials\children_3.png"/>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657225" y="1295400"/>
              <a:ext cx="1790700" cy="2552700"/>
            </a:xfrm>
            <a:prstGeom prst="rect">
              <a:avLst/>
            </a:prstGeom>
            <a:noFill/>
            <a:extLst>
              <a:ext uri="{909E8E84-426E-40DD-AFC4-6F175D3DCCD1}">
                <a14:hiddenFill xmlns:a14="http://schemas.microsoft.com/office/drawing/2010/main">
                  <a:solidFill>
                    <a:srgbClr val="FFFFFF"/>
                  </a:solidFill>
                </a14:hiddenFill>
              </a:ext>
            </a:extLst>
          </p:spPr>
        </p:pic>
        <p:pic>
          <p:nvPicPr>
            <p:cNvPr id="3083" name="children_4" descr="F:\1-原创素材\1_mm1102\PPT\PPT_014\materaials\children_4.png"/>
            <p:cNvPicPr>
              <a:picLocks noChangeAspect="1" noChangeArrowheads="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2800350" y="1149350"/>
              <a:ext cx="1600200" cy="28448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children_5" descr="F:\1-原创素材\1_mm1102\PPT\PPT_014\materaials\children_5.pn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367361" y="1244600"/>
              <a:ext cx="2006600" cy="2654300"/>
            </a:xfrm>
            <a:prstGeom prst="rect">
              <a:avLst/>
            </a:prstGeom>
            <a:noFill/>
            <a:extLst>
              <a:ext uri="{909E8E84-426E-40DD-AFC4-6F175D3DCCD1}">
                <a14:hiddenFill xmlns:a14="http://schemas.microsoft.com/office/drawing/2010/main">
                  <a:solidFill>
                    <a:srgbClr val="FFFFFF"/>
                  </a:solidFill>
                </a14:hiddenFill>
              </a:ext>
            </a:extLst>
          </p:spPr>
        </p:pic>
        <p:pic>
          <p:nvPicPr>
            <p:cNvPr id="3085" name="children_6" descr="F:\1-原创素材\1_mm1102\PPT\PPT_014\materaials\children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316951" y="1219200"/>
              <a:ext cx="1689100" cy="2705100"/>
            </a:xfrm>
            <a:prstGeom prst="rect">
              <a:avLst/>
            </a:prstGeom>
            <a:noFill/>
            <a:extLst>
              <a:ext uri="{909E8E84-426E-40DD-AFC4-6F175D3DCCD1}">
                <a14:hiddenFill xmlns:a14="http://schemas.microsoft.com/office/drawing/2010/main">
                  <a:solidFill>
                    <a:srgbClr val="FFFFFF"/>
                  </a:solidFill>
                </a14:hiddenFill>
              </a:ext>
            </a:extLst>
          </p:spPr>
        </p:pic>
        <p:pic>
          <p:nvPicPr>
            <p:cNvPr id="3086" name="children_7" descr="F:\1-原创素材\1_mm1102\PPT\PPT_014\materaials\children_7.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8238835" y="1346200"/>
              <a:ext cx="2019300" cy="24511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children_8" descr="F:\1-原创素材\1_mm1102\PPT\PPT_014\materaials\children_8.p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0269420" y="1327150"/>
              <a:ext cx="1778000" cy="2489200"/>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p:cNvSpPr txBox="1"/>
          <p:nvPr userDrawn="1"/>
        </p:nvSpPr>
        <p:spPr>
          <a:xfrm>
            <a:off x="-3889109" y="7845491"/>
            <a:ext cx="1656736" cy="461665"/>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err="1">
                <a:ln>
                  <a:noFill/>
                </a:ln>
                <a:solidFill>
                  <a:prstClr val="white"/>
                </a:solidFill>
                <a:effectLst/>
                <a:uLnTx/>
                <a:uFillTx/>
                <a:latin typeface="Calibri"/>
                <a:ea typeface="宋体" panose="02010600030101010101" pitchFamily="2" charset="-122"/>
                <a:cs typeface="+mn-cs"/>
              </a:rPr>
              <a:t>Contents_N</a:t>
            </a:r>
            <a:endParaRPr kumimoji="0" lang="zh-CN" altLang="en-US" sz="24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nvGrpSpPr>
          <p:cNvPr id="4" name="kite_group"/>
          <p:cNvGrpSpPr/>
          <p:nvPr userDrawn="1"/>
        </p:nvGrpSpPr>
        <p:grpSpPr>
          <a:xfrm>
            <a:off x="-240704" y="-1580104"/>
            <a:ext cx="5808371" cy="2887303"/>
            <a:chOff x="-180528" y="-1185078"/>
            <a:chExt cx="4356278" cy="2165477"/>
          </a:xfrm>
        </p:grpSpPr>
        <p:pic>
          <p:nvPicPr>
            <p:cNvPr id="19" name="kite" descr="F:\1-原创素材\1_mm1102\PPT\PPT_014\materaials\contents_4.png"/>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3500195" y="411510"/>
              <a:ext cx="675555" cy="568889"/>
            </a:xfrm>
            <a:prstGeom prst="rect">
              <a:avLst/>
            </a:prstGeom>
            <a:noFill/>
            <a:extLst>
              <a:ext uri="{909E8E84-426E-40DD-AFC4-6F175D3DCCD1}">
                <a14:hiddenFill xmlns:a14="http://schemas.microsoft.com/office/drawing/2010/main">
                  <a:solidFill>
                    <a:srgbClr val="FFFFFF"/>
                  </a:solidFill>
                </a14:hiddenFill>
              </a:ext>
            </a:extLst>
          </p:spPr>
        </p:pic>
        <p:sp>
          <p:nvSpPr>
            <p:cNvPr id="2" name="椭圆 1"/>
            <p:cNvSpPr/>
            <p:nvPr userDrawn="1"/>
          </p:nvSpPr>
          <p:spPr>
            <a:xfrm>
              <a:off x="-180528" y="-1185078"/>
              <a:ext cx="72008" cy="7200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40382694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300000">
                                      <p:cBhvr>
                                        <p:cTn id="6" dur="2000" fill="hold"/>
                                        <p:tgtEl>
                                          <p:spTgt spid="3078"/>
                                        </p:tgtEl>
                                        <p:attrNameLst>
                                          <p:attrName>r</p:attrName>
                                        </p:attrNameLst>
                                      </p:cBhvr>
                                    </p:animRot>
                                  </p:childTnLst>
                                </p:cTn>
                              </p:par>
                              <p:par>
                                <p:cTn id="7" presetID="8" presetClass="emph" presetSubtype="0" fill="hold" nodeType="withEffect">
                                  <p:stCondLst>
                                    <p:cond delay="2000"/>
                                  </p:stCondLst>
                                  <p:childTnLst>
                                    <p:animRot by="300000">
                                      <p:cBhvr>
                                        <p:cTn id="8" dur="2000" fill="hold"/>
                                        <p:tgtEl>
                                          <p:spTgt spid="3078"/>
                                        </p:tgtEl>
                                        <p:attrNameLst>
                                          <p:attrName>r</p:attrName>
                                        </p:attrNameLst>
                                      </p:cBhvr>
                                    </p:animRot>
                                  </p:childTnLst>
                                </p:cTn>
                              </p:par>
                              <p:par>
                                <p:cTn id="9" presetID="8" presetClass="emph" presetSubtype="0" fill="hold" nodeType="withEffect">
                                  <p:stCondLst>
                                    <p:cond delay="4000"/>
                                  </p:stCondLst>
                                  <p:childTnLst>
                                    <p:animRot by="-300000">
                                      <p:cBhvr>
                                        <p:cTn id="10" dur="2000" fill="hold"/>
                                        <p:tgtEl>
                                          <p:spTgt spid="3078"/>
                                        </p:tgtEl>
                                        <p:attrNameLst>
                                          <p:attrName>r</p:attrName>
                                        </p:attrNameLst>
                                      </p:cBhvr>
                                    </p:animRot>
                                  </p:childTnLst>
                                </p:cTn>
                              </p:par>
                              <p:par>
                                <p:cTn id="11" presetID="8" presetClass="emph" presetSubtype="0" fill="hold" nodeType="withEffect">
                                  <p:stCondLst>
                                    <p:cond delay="6000"/>
                                  </p:stCondLst>
                                  <p:childTnLst>
                                    <p:animRot by="300000">
                                      <p:cBhvr>
                                        <p:cTn id="12" dur="2000" fill="hold"/>
                                        <p:tgtEl>
                                          <p:spTgt spid="3078"/>
                                        </p:tgtEl>
                                        <p:attrNameLst>
                                          <p:attrName>r</p:attrName>
                                        </p:attrNameLst>
                                      </p:cBhvr>
                                    </p:animRot>
                                  </p:childTnLst>
                                </p:cTn>
                              </p:par>
                              <p:par>
                                <p:cTn id="13" presetID="8" presetClass="emph" presetSubtype="0" fill="hold" nodeType="withEffect">
                                  <p:stCondLst>
                                    <p:cond delay="0"/>
                                  </p:stCondLst>
                                  <p:childTnLst>
                                    <p:animRot by="600000">
                                      <p:cBhvr>
                                        <p:cTn id="14" dur="2000" fill="hold"/>
                                        <p:tgtEl>
                                          <p:spTgt spid="18"/>
                                        </p:tgtEl>
                                        <p:attrNameLst>
                                          <p:attrName>r</p:attrName>
                                        </p:attrNameLst>
                                      </p:cBhvr>
                                    </p:animRot>
                                  </p:childTnLst>
                                </p:cTn>
                              </p:par>
                              <p:par>
                                <p:cTn id="15" presetID="8" presetClass="emph" presetSubtype="0" fill="hold" nodeType="withEffect">
                                  <p:stCondLst>
                                    <p:cond delay="2000"/>
                                  </p:stCondLst>
                                  <p:childTnLst>
                                    <p:animRot by="-600000">
                                      <p:cBhvr>
                                        <p:cTn id="16" dur="2000" fill="hold"/>
                                        <p:tgtEl>
                                          <p:spTgt spid="18"/>
                                        </p:tgtEl>
                                        <p:attrNameLst>
                                          <p:attrName>r</p:attrName>
                                        </p:attrNameLst>
                                      </p:cBhvr>
                                    </p:animRot>
                                  </p:childTnLst>
                                </p:cTn>
                              </p:par>
                              <p:par>
                                <p:cTn id="17" presetID="8" presetClass="emph" presetSubtype="0" fill="hold" nodeType="withEffect">
                                  <p:stCondLst>
                                    <p:cond delay="4000"/>
                                  </p:stCondLst>
                                  <p:childTnLst>
                                    <p:animRot by="600000">
                                      <p:cBhvr>
                                        <p:cTn id="18" dur="2000" fill="hold"/>
                                        <p:tgtEl>
                                          <p:spTgt spid="18"/>
                                        </p:tgtEl>
                                        <p:attrNameLst>
                                          <p:attrName>r</p:attrName>
                                        </p:attrNameLst>
                                      </p:cBhvr>
                                    </p:animRot>
                                  </p:childTnLst>
                                </p:cTn>
                              </p:par>
                              <p:par>
                                <p:cTn id="19" presetID="8" presetClass="emph" presetSubtype="0" fill="hold" nodeType="withEffect">
                                  <p:stCondLst>
                                    <p:cond delay="6000"/>
                                  </p:stCondLst>
                                  <p:childTnLst>
                                    <p:animRot by="-300000">
                                      <p:cBhvr>
                                        <p:cTn id="20" dur="2000" fill="hold"/>
                                        <p:tgtEl>
                                          <p:spTgt spid="18"/>
                                        </p:tgtEl>
                                        <p:attrNameLst>
                                          <p:attrName>r</p:attrName>
                                        </p:attrNameLst>
                                      </p:cBhvr>
                                    </p:animRot>
                                  </p:childTnLst>
                                </p:cTn>
                              </p:par>
                              <p:par>
                                <p:cTn id="21" presetID="8" presetClass="emph" presetSubtype="0" fill="hold" nodeType="withEffect">
                                  <p:stCondLst>
                                    <p:cond delay="0"/>
                                  </p:stCondLst>
                                  <p:childTnLst>
                                    <p:animRot by="-600000">
                                      <p:cBhvr>
                                        <p:cTn id="22" dur="4000" fill="hold"/>
                                        <p:tgtEl>
                                          <p:spTgt spid="4"/>
                                        </p:tgtEl>
                                        <p:attrNameLst>
                                          <p:attrName>r</p:attrName>
                                        </p:attrNameLst>
                                      </p:cBhvr>
                                    </p:animRot>
                                  </p:childTnLst>
                                </p:cTn>
                              </p:par>
                              <p:par>
                                <p:cTn id="23" presetID="8" presetClass="emph" presetSubtype="0" fill="hold" nodeType="withEffect">
                                  <p:stCondLst>
                                    <p:cond delay="4000"/>
                                  </p:stCondLst>
                                  <p:childTnLst>
                                    <p:animRot by="600000">
                                      <p:cBhvr>
                                        <p:cTn id="24" dur="4000" fill="hold"/>
                                        <p:tgtEl>
                                          <p:spTgt spid="4"/>
                                        </p:tgtEl>
                                        <p:attrNameLst>
                                          <p:attrName>r</p:attrName>
                                        </p:attrNameLst>
                                      </p:cBhvr>
                                    </p:animRot>
                                  </p:childTnLst>
                                </p:cTn>
                              </p:par>
                              <p:par>
                                <p:cTn id="25" presetID="42" presetClass="path" presetSubtype="0" accel="50000" decel="50000" fill="hold" nodeType="withEffect">
                                  <p:stCondLst>
                                    <p:cond delay="0"/>
                                  </p:stCondLst>
                                  <p:childTnLst>
                                    <p:animMotion origin="layout" path="M -2.77778E-6 3.08642E-6 L 0.0375 0.01975 " pathEditMode="relative" rAng="0" ptsTypes="AA">
                                      <p:cBhvr>
                                        <p:cTn id="26" dur="5000" fill="hold"/>
                                        <p:tgtEl>
                                          <p:spTgt spid="4"/>
                                        </p:tgtEl>
                                        <p:attrNameLst>
                                          <p:attrName>ppt_x</p:attrName>
                                          <p:attrName>ppt_y</p:attrName>
                                        </p:attrNameLst>
                                      </p:cBhvr>
                                      <p:rCtr x="1875" y="988"/>
                                    </p:animMotion>
                                  </p:childTnLst>
                                </p:cTn>
                              </p:par>
                              <p:par>
                                <p:cTn id="27" presetID="42" presetClass="path" presetSubtype="0" accel="50000" decel="50000" fill="hold" nodeType="withEffect">
                                  <p:stCondLst>
                                    <p:cond delay="5000"/>
                                  </p:stCondLst>
                                  <p:childTnLst>
                                    <p:animMotion origin="layout" path="M 0.0375 0.01975 L 0.02969 -0.01235 " pathEditMode="relative" rAng="0" ptsTypes="AA">
                                      <p:cBhvr>
                                        <p:cTn id="28" dur="3000" fill="hold"/>
                                        <p:tgtEl>
                                          <p:spTgt spid="4"/>
                                        </p:tgtEl>
                                        <p:attrNameLst>
                                          <p:attrName>ppt_x</p:attrName>
                                          <p:attrName>ppt_y</p:attrName>
                                        </p:attrNameLst>
                                      </p:cBhvr>
                                      <p:rCtr x="-399" y="-16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bg>
      <p:bgPr>
        <a:solidFill>
          <a:schemeClr val="bg1"/>
        </a:solidFill>
        <a:effectLst/>
      </p:bgPr>
    </p:bg>
    <p:spTree>
      <p:nvGrpSpPr>
        <p:cNvPr id="1" name=""/>
        <p:cNvGrpSpPr/>
        <p:nvPr/>
      </p:nvGrpSpPr>
      <p:grpSpPr>
        <a:xfrm>
          <a:off x="0" y="0"/>
          <a:ext cx="0" cy="0"/>
          <a:chOff x="0" y="0"/>
          <a:chExt cx="0" cy="0"/>
        </a:xfrm>
      </p:grpSpPr>
      <p:grpSp>
        <p:nvGrpSpPr>
          <p:cNvPr id="2" name="L_blue"/>
          <p:cNvGrpSpPr/>
          <p:nvPr userDrawn="1"/>
        </p:nvGrpSpPr>
        <p:grpSpPr>
          <a:xfrm>
            <a:off x="0" y="34210"/>
            <a:ext cx="647589" cy="6748492"/>
            <a:chOff x="0" y="25657"/>
            <a:chExt cx="485692" cy="5061369"/>
          </a:xfrm>
        </p:grpSpPr>
        <p:pic>
          <p:nvPicPr>
            <p:cNvPr id="3" name="Picture 2" descr="F:\1-原创素材\1_mm1102\PPT\PPT_014\materaials\p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657"/>
              <a:ext cx="485692" cy="43141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0" descr="F:\1-原创素材\1_mm1102\PPT\PPT_014\materaials\page_9.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3703"/>
              <a:ext cx="350460" cy="2783323"/>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B2_green" descr="F:\1-原创素材\1_mm1102\PPT\PPT_014\materaials\page_10.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rot="10800000">
            <a:off x="6149677" y="6008211"/>
            <a:ext cx="5524828" cy="849788"/>
          </a:xfrm>
          <a:prstGeom prst="rect">
            <a:avLst/>
          </a:prstGeom>
          <a:noFill/>
          <a:extLst>
            <a:ext uri="{909E8E84-426E-40DD-AFC4-6F175D3DCCD1}">
              <a14:hiddenFill xmlns:a14="http://schemas.microsoft.com/office/drawing/2010/main">
                <a:solidFill>
                  <a:srgbClr val="FFFFFF"/>
                </a:solidFill>
              </a14:hiddenFill>
            </a:ext>
          </a:extLst>
        </p:spPr>
      </p:pic>
      <p:pic>
        <p:nvPicPr>
          <p:cNvPr id="6" name="T1_green" descr="F:\1-原创素材\1_mm1102\PPT\PPT_014\materaials\page_3.pn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67688" y="39553"/>
            <a:ext cx="4469637" cy="763732"/>
          </a:xfrm>
          <a:prstGeom prst="rect">
            <a:avLst/>
          </a:prstGeom>
          <a:noFill/>
          <a:extLst>
            <a:ext uri="{909E8E84-426E-40DD-AFC4-6F175D3DCCD1}">
              <a14:hiddenFill xmlns:a14="http://schemas.microsoft.com/office/drawing/2010/main">
                <a:solidFill>
                  <a:srgbClr val="FFFFFF"/>
                </a:solidFill>
              </a14:hiddenFill>
            </a:ext>
          </a:extLst>
        </p:spPr>
      </p:pic>
      <p:pic>
        <p:nvPicPr>
          <p:cNvPr id="7" name="T3_red" descr="F:\1-原创素材\1_mm1102\PPT\PPT_014\materaials\page_11.pn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135709" y="125607"/>
            <a:ext cx="5538796" cy="677677"/>
          </a:xfrm>
          <a:prstGeom prst="rect">
            <a:avLst/>
          </a:prstGeom>
          <a:noFill/>
          <a:extLst>
            <a:ext uri="{909E8E84-426E-40DD-AFC4-6F175D3DCCD1}">
              <a14:hiddenFill xmlns:a14="http://schemas.microsoft.com/office/drawing/2010/main">
                <a:solidFill>
                  <a:srgbClr val="FFFFFF"/>
                </a:solidFill>
              </a14:hiddenFill>
            </a:ext>
          </a:extLst>
        </p:spPr>
      </p:pic>
      <p:pic>
        <p:nvPicPr>
          <p:cNvPr id="8" name="T4_orange" descr="F:\1-原创素材\1_mm1102\PPT\PPT_014\materaials\page_5.png"/>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9858077" y="1"/>
            <a:ext cx="2478617" cy="892815"/>
          </a:xfrm>
          <a:prstGeom prst="rect">
            <a:avLst/>
          </a:prstGeom>
          <a:noFill/>
          <a:extLst>
            <a:ext uri="{909E8E84-426E-40DD-AFC4-6F175D3DCCD1}">
              <a14:hiddenFill xmlns:a14="http://schemas.microsoft.com/office/drawing/2010/main">
                <a:solidFill>
                  <a:srgbClr val="FFFFFF"/>
                </a:solidFill>
              </a14:hiddenFill>
            </a:ext>
          </a:extLst>
        </p:spPr>
      </p:pic>
      <p:grpSp>
        <p:nvGrpSpPr>
          <p:cNvPr id="9" name="R_blue"/>
          <p:cNvGrpSpPr/>
          <p:nvPr userDrawn="1"/>
        </p:nvGrpSpPr>
        <p:grpSpPr>
          <a:xfrm rot="10800000">
            <a:off x="11591762" y="423056"/>
            <a:ext cx="556165" cy="6405653"/>
            <a:chOff x="8693821" y="317292"/>
            <a:chExt cx="417124" cy="4804240"/>
          </a:xfrm>
        </p:grpSpPr>
        <p:grpSp>
          <p:nvGrpSpPr>
            <p:cNvPr id="10" name="组合 9"/>
            <p:cNvGrpSpPr/>
            <p:nvPr/>
          </p:nvGrpSpPr>
          <p:grpSpPr>
            <a:xfrm>
              <a:off x="8693821" y="573308"/>
              <a:ext cx="417124" cy="4548224"/>
              <a:chOff x="8693821" y="573308"/>
              <a:chExt cx="417124" cy="4548224"/>
            </a:xfrm>
          </p:grpSpPr>
          <p:pic>
            <p:nvPicPr>
              <p:cNvPr id="12" name="Picture 3" descr="F:\1-原创素材\1_mm1102\PPT\PPT_014\materaials\page_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14773" y="2572170"/>
                <a:ext cx="396172" cy="254936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F:\1-原创素材\1_mm1102\PPT\PPT_014\materaials\page_7.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693821" y="573308"/>
                <a:ext cx="417124"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9" descr="F:\1-原创素材\1_mm1102\PPT\PPT_014\materaials\page_8.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68104" y="317292"/>
              <a:ext cx="342841" cy="279139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T2_orange" descr="F:\1-原创素材\1_mm1102\PPT\PPT_014\materaials\page_6.png"/>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3886596" y="263973"/>
            <a:ext cx="2986531" cy="763732"/>
          </a:xfrm>
          <a:prstGeom prst="rect">
            <a:avLst/>
          </a:prstGeom>
          <a:noFill/>
          <a:extLst>
            <a:ext uri="{909E8E84-426E-40DD-AFC4-6F175D3DCCD1}">
              <a14:hiddenFill xmlns:a14="http://schemas.microsoft.com/office/drawing/2010/main">
                <a:solidFill>
                  <a:srgbClr val="FFFFFF"/>
                </a:solidFill>
              </a14:hiddenFill>
            </a:ext>
          </a:extLst>
        </p:spPr>
      </p:pic>
      <p:pic>
        <p:nvPicPr>
          <p:cNvPr id="15" name="B1_red" descr="F:\1-原创素材\1_mm1102\PPT\PPT_014\materaials\page_4.png"/>
          <p:cNvPicPr>
            <a:picLocks noChangeAspect="1" noChangeArrowheads="1"/>
          </p:cNvPicPr>
          <p:nvPr userDrawn="1"/>
        </p:nvPicPr>
        <p:blipFill>
          <a:blip r:embed="rId12">
            <a:extLst>
              <a:ext uri="{28A0092B-C50C-407E-A947-70E740481C1C}">
                <a14:useLocalDpi xmlns:a14="http://schemas.microsoft.com/office/drawing/2010/main" val="0"/>
              </a:ext>
            </a:extLst>
          </a:blip>
          <a:srcRect/>
          <a:stretch>
            <a:fillRect/>
          </a:stretch>
        </p:blipFill>
        <p:spPr bwMode="auto">
          <a:xfrm rot="10800000">
            <a:off x="200398" y="6083510"/>
            <a:ext cx="7200943" cy="774489"/>
          </a:xfrm>
          <a:prstGeom prst="rect">
            <a:avLst/>
          </a:prstGeom>
          <a:noFill/>
          <a:extLst>
            <a:ext uri="{909E8E84-426E-40DD-AFC4-6F175D3DCCD1}">
              <a14:hiddenFill xmlns:a14="http://schemas.microsoft.com/office/drawing/2010/main">
                <a:solidFill>
                  <a:srgbClr val="FFFFFF"/>
                </a:solidFill>
              </a14:hiddenFill>
            </a:ext>
          </a:extLst>
        </p:spPr>
      </p:pic>
      <p:pic>
        <p:nvPicPr>
          <p:cNvPr id="16" name="B1_brush" descr="F:\1-原创素材\1_mm1102\PPT\PPT_014\materaials\brush_2.png"/>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rot="2844008">
            <a:off x="6141239" y="6048030"/>
            <a:ext cx="857919" cy="1469345"/>
          </a:xfrm>
          <a:prstGeom prst="rect">
            <a:avLst/>
          </a:prstGeom>
          <a:noFill/>
          <a:extLst>
            <a:ext uri="{909E8E84-426E-40DD-AFC4-6F175D3DCCD1}">
              <a14:hiddenFill xmlns:a14="http://schemas.microsoft.com/office/drawing/2010/main">
                <a:solidFill>
                  <a:srgbClr val="FFFFFF"/>
                </a:solidFill>
              </a14:hiddenFill>
            </a:ext>
          </a:extLst>
        </p:spPr>
      </p:pic>
      <p:pic>
        <p:nvPicPr>
          <p:cNvPr id="17" name="L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2816564">
            <a:off x="108742" y="5389649"/>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18" name="T4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10257143" y="-841371"/>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19" name="B2_brush" descr="F:\1-原创素材\1_mm1102\PPT\PPT_014\materaials\brush_1.png"/>
          <p:cNvPicPr>
            <a:picLocks noChangeAspect="1" noChangeArrowheads="1"/>
          </p:cNvPicPr>
          <p:nvPr userDrawn="1"/>
        </p:nvPicPr>
        <p:blipFill>
          <a:blip r:embed="rId16" cstate="print">
            <a:extLst>
              <a:ext uri="{BEBA8EAE-BF5A-486C-A8C5-ECC9F3942E4B}">
                <a14:imgProps xmlns:a14="http://schemas.microsoft.com/office/drawing/2010/main">
                  <a14:imgLayer r:embed="rId1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4208201" flipH="1" flipV="1">
            <a:off x="10416623" y="5885135"/>
            <a:ext cx="851004" cy="1795133"/>
          </a:xfrm>
          <a:prstGeom prst="rect">
            <a:avLst/>
          </a:prstGeom>
          <a:noFill/>
          <a:extLst>
            <a:ext uri="{909E8E84-426E-40DD-AFC4-6F175D3DCCD1}">
              <a14:hiddenFill xmlns:a14="http://schemas.microsoft.com/office/drawing/2010/main">
                <a:solidFill>
                  <a:srgbClr val="FFFFFF"/>
                </a:solidFill>
              </a14:hiddenFill>
            </a:ext>
          </a:extLst>
        </p:spPr>
      </p:pic>
      <p:pic>
        <p:nvPicPr>
          <p:cNvPr id="20" name="T2_brush" descr="F:\1-原创素材\1_mm1102\PPT\PPT_014\materaials\brush_4.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rot="14006805" flipH="1">
            <a:off x="4328623" y="-637015"/>
            <a:ext cx="889605" cy="1761845"/>
          </a:xfrm>
          <a:prstGeom prst="rect">
            <a:avLst/>
          </a:prstGeom>
          <a:noFill/>
          <a:extLst>
            <a:ext uri="{909E8E84-426E-40DD-AFC4-6F175D3DCCD1}">
              <a14:hiddenFill xmlns:a14="http://schemas.microsoft.com/office/drawing/2010/main">
                <a:solidFill>
                  <a:srgbClr val="FFFFFF"/>
                </a:solidFill>
              </a14:hiddenFill>
            </a:ext>
          </a:extLst>
        </p:spPr>
      </p:pic>
      <p:pic>
        <p:nvPicPr>
          <p:cNvPr id="21" name="T1_brush" descr="F:\1-原创素材\1_mm1102\PPT\PPT_014\materaials\brush_1.png"/>
          <p:cNvPicPr>
            <a:picLocks noChangeAspect="1" noChangeArrowheads="1"/>
          </p:cNvPicPr>
          <p:nvPr userDrawn="1"/>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8291844" flipH="1">
            <a:off x="647804" y="-60616"/>
            <a:ext cx="889971" cy="1696216"/>
          </a:xfrm>
          <a:prstGeom prst="rect">
            <a:avLst/>
          </a:prstGeom>
          <a:noFill/>
          <a:extLst>
            <a:ext uri="{909E8E84-426E-40DD-AFC4-6F175D3DCCD1}">
              <a14:hiddenFill xmlns:a14="http://schemas.microsoft.com/office/drawing/2010/main">
                <a:solidFill>
                  <a:srgbClr val="FFFFFF"/>
                </a:solidFill>
              </a14:hiddenFill>
            </a:ext>
          </a:extLst>
        </p:spPr>
      </p:pic>
      <p:pic>
        <p:nvPicPr>
          <p:cNvPr id="22" name="R_brush" descr="F:\1-原创素材\1_mm1102\PPT\PPT_014\materaials\brush_3.png"/>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rot="1627747">
            <a:off x="11319559" y="476841"/>
            <a:ext cx="717077" cy="1387721"/>
          </a:xfrm>
          <a:prstGeom prst="rect">
            <a:avLst/>
          </a:prstGeom>
          <a:noFill/>
          <a:extLst>
            <a:ext uri="{909E8E84-426E-40DD-AFC4-6F175D3DCCD1}">
              <a14:hiddenFill xmlns:a14="http://schemas.microsoft.com/office/drawing/2010/main">
                <a:solidFill>
                  <a:srgbClr val="FFFFFF"/>
                </a:solidFill>
              </a14:hiddenFill>
            </a:ext>
          </a:extLst>
        </p:spPr>
      </p:pic>
      <p:pic>
        <p:nvPicPr>
          <p:cNvPr id="23" name="T3_brush" descr="F:\1-原创素材\1_mm1102\PPT\PPT_014\materaials\brush_2.png"/>
          <p:cNvPicPr>
            <a:picLocks noChangeAspect="1" noChangeArrowheads="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rot="18588548" flipH="1">
            <a:off x="6467289" y="-84369"/>
            <a:ext cx="811676" cy="1718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57125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500"/>
                                        <p:tgtEl>
                                          <p:spTgt spid="21"/>
                                        </p:tgtEl>
                                      </p:cBhvr>
                                    </p:animEffect>
                                  </p:childTnLst>
                                </p:cTn>
                              </p:par>
                              <p:par>
                                <p:cTn id="8" presetID="42" presetClass="path" presetSubtype="0" fill="hold" nodeType="withEffect">
                                  <p:stCondLst>
                                    <p:cond delay="1000"/>
                                  </p:stCondLst>
                                  <p:childTnLst>
                                    <p:animMotion origin="layout" path="M -3.33333E-6 -2.62427E-7 L 0.3474 0.00864 " pathEditMode="relative" rAng="0" ptsTypes="AA">
                                      <p:cBhvr>
                                        <p:cTn id="9" dur="3500" fill="hold"/>
                                        <p:tgtEl>
                                          <p:spTgt spid="21"/>
                                        </p:tgtEl>
                                        <p:attrNameLst>
                                          <p:attrName>ppt_x</p:attrName>
                                          <p:attrName>ppt_y</p:attrName>
                                        </p:attrNameLst>
                                      </p:cBhvr>
                                      <p:rCtr x="17361" y="432"/>
                                    </p:animMotion>
                                  </p:childTnLst>
                                </p:cTn>
                              </p:par>
                              <p:par>
                                <p:cTn id="10" presetID="10" presetClass="exit" presetSubtype="0" fill="hold" nodeType="withEffect">
                                  <p:stCondLst>
                                    <p:cond delay="3500"/>
                                  </p:stCondLst>
                                  <p:childTnLst>
                                    <p:animEffect transition="out" filter="fade">
                                      <p:cBhvr>
                                        <p:cTn id="11" dur="1000"/>
                                        <p:tgtEl>
                                          <p:spTgt spid="21"/>
                                        </p:tgtEl>
                                      </p:cBhvr>
                                    </p:animEffect>
                                    <p:set>
                                      <p:cBhvr>
                                        <p:cTn id="12" dur="1" fill="hold">
                                          <p:stCondLst>
                                            <p:cond delay="999"/>
                                          </p:stCondLst>
                                        </p:cTn>
                                        <p:tgtEl>
                                          <p:spTgt spid="21"/>
                                        </p:tgtEl>
                                        <p:attrNameLst>
                                          <p:attrName>style.visibility</p:attrName>
                                        </p:attrNameLst>
                                      </p:cBhvr>
                                      <p:to>
                                        <p:strVal val="hidden"/>
                                      </p:to>
                                    </p:set>
                                  </p:childTnLst>
                                </p:cTn>
                              </p:par>
                              <p:par>
                                <p:cTn id="13" presetID="22" presetClass="entr" presetSubtype="8" fill="hold" nodeType="withEffect">
                                  <p:stCondLst>
                                    <p:cond delay="100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3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1500"/>
                                        <p:tgtEl>
                                          <p:spTgt spid="19"/>
                                        </p:tgtEl>
                                      </p:cBhvr>
                                    </p:animEffect>
                                  </p:childTnLst>
                                </p:cTn>
                              </p:par>
                              <p:par>
                                <p:cTn id="19" presetID="42" presetClass="path" presetSubtype="0" fill="hold" nodeType="withEffect">
                                  <p:stCondLst>
                                    <p:cond delay="1000"/>
                                  </p:stCondLst>
                                  <p:childTnLst>
                                    <p:animMotion origin="layout" path="M 3.88889E-6 1.11111E-6 L -0.42049 0.00555 " pathEditMode="relative" rAng="0" ptsTypes="AA">
                                      <p:cBhvr>
                                        <p:cTn id="20" dur="3500" fill="hold"/>
                                        <p:tgtEl>
                                          <p:spTgt spid="19"/>
                                        </p:tgtEl>
                                        <p:attrNameLst>
                                          <p:attrName>ppt_x</p:attrName>
                                          <p:attrName>ppt_y</p:attrName>
                                        </p:attrNameLst>
                                      </p:cBhvr>
                                      <p:rCtr x="-21024" y="278"/>
                                    </p:animMotion>
                                  </p:childTnLst>
                                </p:cTn>
                              </p:par>
                              <p:par>
                                <p:cTn id="21" presetID="10" presetClass="exit" presetSubtype="0" fill="hold" nodeType="withEffect">
                                  <p:stCondLst>
                                    <p:cond delay="3500"/>
                                  </p:stCondLst>
                                  <p:childTnLst>
                                    <p:animEffect transition="out" filter="fade">
                                      <p:cBhvr>
                                        <p:cTn id="22" dur="1000"/>
                                        <p:tgtEl>
                                          <p:spTgt spid="19"/>
                                        </p:tgtEl>
                                      </p:cBhvr>
                                    </p:animEffect>
                                    <p:set>
                                      <p:cBhvr>
                                        <p:cTn id="23" dur="1" fill="hold">
                                          <p:stCondLst>
                                            <p:cond delay="999"/>
                                          </p:stCondLst>
                                        </p:cTn>
                                        <p:tgtEl>
                                          <p:spTgt spid="19"/>
                                        </p:tgtEl>
                                        <p:attrNameLst>
                                          <p:attrName>style.visibility</p:attrName>
                                        </p:attrNameLst>
                                      </p:cBhvr>
                                      <p:to>
                                        <p:strVal val="hidden"/>
                                      </p:to>
                                    </p:set>
                                  </p:childTnLst>
                                </p:cTn>
                              </p:par>
                              <p:par>
                                <p:cTn id="24" presetID="22" presetClass="entr" presetSubtype="2" fill="hold" nodeType="withEffect">
                                  <p:stCondLst>
                                    <p:cond delay="1000"/>
                                  </p:stCondLst>
                                  <p:childTnLst>
                                    <p:set>
                                      <p:cBhvr>
                                        <p:cTn id="25" dur="1" fill="hold">
                                          <p:stCondLst>
                                            <p:cond delay="0"/>
                                          </p:stCondLst>
                                        </p:cTn>
                                        <p:tgtEl>
                                          <p:spTgt spid="5"/>
                                        </p:tgtEl>
                                        <p:attrNameLst>
                                          <p:attrName>style.visibility</p:attrName>
                                        </p:attrNameLst>
                                      </p:cBhvr>
                                      <p:to>
                                        <p:strVal val="visible"/>
                                      </p:to>
                                    </p:set>
                                    <p:animEffect transition="in" filter="wipe(right)">
                                      <p:cBhvr>
                                        <p:cTn id="26" dur="3500"/>
                                        <p:tgtEl>
                                          <p:spTgt spid="5"/>
                                        </p:tgtEl>
                                      </p:cBhvr>
                                    </p:animEffect>
                                  </p:childTnLst>
                                </p:cTn>
                              </p:par>
                              <p:par>
                                <p:cTn id="27" presetID="10" presetClass="entr" presetSubtype="0" fill="hold" nodeType="withEffect">
                                  <p:stCondLst>
                                    <p:cond delay="450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500"/>
                                        <p:tgtEl>
                                          <p:spTgt spid="22"/>
                                        </p:tgtEl>
                                      </p:cBhvr>
                                    </p:animEffect>
                                  </p:childTnLst>
                                </p:cTn>
                              </p:par>
                              <p:par>
                                <p:cTn id="30" presetID="42" presetClass="path" presetSubtype="0" fill="hold" nodeType="withEffect">
                                  <p:stCondLst>
                                    <p:cond delay="5500"/>
                                  </p:stCondLst>
                                  <p:childTnLst>
                                    <p:animMotion origin="layout" path="M -2.5E-6 2.80507E-6 L 0.01476 0.91813 " pathEditMode="relative" rAng="0" ptsTypes="AA">
                                      <p:cBhvr>
                                        <p:cTn id="31" dur="3500" fill="hold"/>
                                        <p:tgtEl>
                                          <p:spTgt spid="22"/>
                                        </p:tgtEl>
                                        <p:attrNameLst>
                                          <p:attrName>ppt_x</p:attrName>
                                          <p:attrName>ppt_y</p:attrName>
                                        </p:attrNameLst>
                                      </p:cBhvr>
                                      <p:rCtr x="729" y="45907"/>
                                    </p:animMotion>
                                  </p:childTnLst>
                                </p:cTn>
                              </p:par>
                              <p:par>
                                <p:cTn id="32" presetID="10" presetClass="exit" presetSubtype="0" fill="hold" nodeType="withEffect">
                                  <p:stCondLst>
                                    <p:cond delay="8000"/>
                                  </p:stCondLst>
                                  <p:childTnLst>
                                    <p:animEffect transition="out" filter="fade">
                                      <p:cBhvr>
                                        <p:cTn id="33" dur="1000"/>
                                        <p:tgtEl>
                                          <p:spTgt spid="22"/>
                                        </p:tgtEl>
                                      </p:cBhvr>
                                    </p:animEffect>
                                    <p:set>
                                      <p:cBhvr>
                                        <p:cTn id="34" dur="1" fill="hold">
                                          <p:stCondLst>
                                            <p:cond delay="999"/>
                                          </p:stCondLst>
                                        </p:cTn>
                                        <p:tgtEl>
                                          <p:spTgt spid="22"/>
                                        </p:tgtEl>
                                        <p:attrNameLst>
                                          <p:attrName>style.visibility</p:attrName>
                                        </p:attrNameLst>
                                      </p:cBhvr>
                                      <p:to>
                                        <p:strVal val="hidden"/>
                                      </p:to>
                                    </p:set>
                                  </p:childTnLst>
                                </p:cTn>
                              </p:par>
                              <p:par>
                                <p:cTn id="35" presetID="10" presetClass="entr" presetSubtype="0" fill="hold" nodeType="withEffect">
                                  <p:stCondLst>
                                    <p:cond delay="450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500"/>
                                        <p:tgtEl>
                                          <p:spTgt spid="17"/>
                                        </p:tgtEl>
                                      </p:cBhvr>
                                    </p:animEffect>
                                  </p:childTnLst>
                                </p:cTn>
                              </p:par>
                              <p:par>
                                <p:cTn id="38" presetID="22" presetClass="entr" presetSubtype="1" fill="hold" nodeType="withEffect">
                                  <p:stCondLst>
                                    <p:cond delay="5500"/>
                                  </p:stCondLst>
                                  <p:childTnLst>
                                    <p:set>
                                      <p:cBhvr>
                                        <p:cTn id="39" dur="1" fill="hold">
                                          <p:stCondLst>
                                            <p:cond delay="0"/>
                                          </p:stCondLst>
                                        </p:cTn>
                                        <p:tgtEl>
                                          <p:spTgt spid="9"/>
                                        </p:tgtEl>
                                        <p:attrNameLst>
                                          <p:attrName>style.visibility</p:attrName>
                                        </p:attrNameLst>
                                      </p:cBhvr>
                                      <p:to>
                                        <p:strVal val="visible"/>
                                      </p:to>
                                    </p:set>
                                    <p:animEffect transition="in" filter="wipe(up)">
                                      <p:cBhvr>
                                        <p:cTn id="40" dur="3500"/>
                                        <p:tgtEl>
                                          <p:spTgt spid="9"/>
                                        </p:tgtEl>
                                      </p:cBhvr>
                                    </p:animEffect>
                                  </p:childTnLst>
                                </p:cTn>
                              </p:par>
                              <p:par>
                                <p:cTn id="41" presetID="22" presetClass="entr" presetSubtype="4" fill="hold" nodeType="withEffect">
                                  <p:stCondLst>
                                    <p:cond delay="5500"/>
                                  </p:stCondLst>
                                  <p:childTnLst>
                                    <p:set>
                                      <p:cBhvr>
                                        <p:cTn id="42" dur="1" fill="hold">
                                          <p:stCondLst>
                                            <p:cond delay="0"/>
                                          </p:stCondLst>
                                        </p:cTn>
                                        <p:tgtEl>
                                          <p:spTgt spid="2"/>
                                        </p:tgtEl>
                                        <p:attrNameLst>
                                          <p:attrName>style.visibility</p:attrName>
                                        </p:attrNameLst>
                                      </p:cBhvr>
                                      <p:to>
                                        <p:strVal val="visible"/>
                                      </p:to>
                                    </p:set>
                                    <p:animEffect transition="in" filter="wipe(down)">
                                      <p:cBhvr>
                                        <p:cTn id="43" dur="3500"/>
                                        <p:tgtEl>
                                          <p:spTgt spid="2"/>
                                        </p:tgtEl>
                                      </p:cBhvr>
                                    </p:animEffect>
                                  </p:childTnLst>
                                </p:cTn>
                              </p:par>
                              <p:par>
                                <p:cTn id="44" presetID="42" presetClass="path" presetSubtype="0" fill="hold" nodeType="withEffect">
                                  <p:stCondLst>
                                    <p:cond delay="5500"/>
                                  </p:stCondLst>
                                  <p:childTnLst>
                                    <p:animMotion origin="layout" path="M -4.44444E-6 8.71177E-7 L 0.00261 -0.96633 " pathEditMode="relative" rAng="0" ptsTypes="AA">
                                      <p:cBhvr>
                                        <p:cTn id="45" dur="3500" fill="hold"/>
                                        <p:tgtEl>
                                          <p:spTgt spid="17"/>
                                        </p:tgtEl>
                                        <p:attrNameLst>
                                          <p:attrName>ppt_x</p:attrName>
                                          <p:attrName>ppt_y</p:attrName>
                                        </p:attrNameLst>
                                      </p:cBhvr>
                                      <p:rCtr x="122" y="-48316"/>
                                    </p:animMotion>
                                  </p:childTnLst>
                                </p:cTn>
                              </p:par>
                              <p:par>
                                <p:cTn id="46" presetID="10" presetClass="exit" presetSubtype="0" fill="hold" nodeType="withEffect">
                                  <p:stCondLst>
                                    <p:cond delay="8000"/>
                                  </p:stCondLst>
                                  <p:childTnLst>
                                    <p:animEffect transition="out" filter="fade">
                                      <p:cBhvr>
                                        <p:cTn id="47" dur="1000"/>
                                        <p:tgtEl>
                                          <p:spTgt spid="17"/>
                                        </p:tgtEl>
                                      </p:cBhvr>
                                    </p:animEffect>
                                    <p:set>
                                      <p:cBhvr>
                                        <p:cTn id="48" dur="1" fill="hold">
                                          <p:stCondLst>
                                            <p:cond delay="999"/>
                                          </p:stCondLst>
                                        </p:cTn>
                                        <p:tgtEl>
                                          <p:spTgt spid="17"/>
                                        </p:tgtEl>
                                        <p:attrNameLst>
                                          <p:attrName>style.visibility</p:attrName>
                                        </p:attrNameLst>
                                      </p:cBhvr>
                                      <p:to>
                                        <p:strVal val="hidden"/>
                                      </p:to>
                                    </p:set>
                                  </p:childTnLst>
                                </p:cTn>
                              </p:par>
                              <p:par>
                                <p:cTn id="49" presetID="22" presetClass="entr" presetSubtype="8" fill="hold" nodeType="withEffect">
                                  <p:stCondLst>
                                    <p:cond delay="10000"/>
                                  </p:stCondLst>
                                  <p:childTnLst>
                                    <p:set>
                                      <p:cBhvr>
                                        <p:cTn id="50" dur="1" fill="hold">
                                          <p:stCondLst>
                                            <p:cond delay="0"/>
                                          </p:stCondLst>
                                        </p:cTn>
                                        <p:tgtEl>
                                          <p:spTgt spid="7"/>
                                        </p:tgtEl>
                                        <p:attrNameLst>
                                          <p:attrName>style.visibility</p:attrName>
                                        </p:attrNameLst>
                                      </p:cBhvr>
                                      <p:to>
                                        <p:strVal val="visible"/>
                                      </p:to>
                                    </p:set>
                                    <p:animEffect transition="in" filter="wipe(left)">
                                      <p:cBhvr>
                                        <p:cTn id="51" dur="3500"/>
                                        <p:tgtEl>
                                          <p:spTgt spid="7"/>
                                        </p:tgtEl>
                                      </p:cBhvr>
                                    </p:animEffect>
                                  </p:childTnLst>
                                </p:cTn>
                              </p:par>
                              <p:par>
                                <p:cTn id="52" presetID="10" presetClass="entr" presetSubtype="0" fill="hold" nodeType="withEffect">
                                  <p:stCondLst>
                                    <p:cond delay="900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1500"/>
                                        <p:tgtEl>
                                          <p:spTgt spid="23"/>
                                        </p:tgtEl>
                                      </p:cBhvr>
                                    </p:animEffect>
                                  </p:childTnLst>
                                </p:cTn>
                              </p:par>
                              <p:par>
                                <p:cTn id="55" presetID="42" presetClass="path" presetSubtype="0" fill="hold" nodeType="withEffect">
                                  <p:stCondLst>
                                    <p:cond delay="10000"/>
                                  </p:stCondLst>
                                  <p:childTnLst>
                                    <p:animMotion origin="layout" path="M 4.72222E-6 -2.96296E-6 L 0.42447 0.00895 " pathEditMode="relative" rAng="0" ptsTypes="AA">
                                      <p:cBhvr>
                                        <p:cTn id="56" dur="3500" fill="hold"/>
                                        <p:tgtEl>
                                          <p:spTgt spid="23"/>
                                        </p:tgtEl>
                                        <p:attrNameLst>
                                          <p:attrName>ppt_x</p:attrName>
                                          <p:attrName>ppt_y</p:attrName>
                                        </p:attrNameLst>
                                      </p:cBhvr>
                                      <p:rCtr x="21215" y="432"/>
                                    </p:animMotion>
                                  </p:childTnLst>
                                </p:cTn>
                              </p:par>
                              <p:par>
                                <p:cTn id="57" presetID="10" presetClass="exit" presetSubtype="0" fill="hold" nodeType="withEffect">
                                  <p:stCondLst>
                                    <p:cond delay="12500"/>
                                  </p:stCondLst>
                                  <p:childTnLst>
                                    <p:animEffect transition="out" filter="fade">
                                      <p:cBhvr>
                                        <p:cTn id="58" dur="1000"/>
                                        <p:tgtEl>
                                          <p:spTgt spid="23"/>
                                        </p:tgtEl>
                                      </p:cBhvr>
                                    </p:animEffect>
                                    <p:set>
                                      <p:cBhvr>
                                        <p:cTn id="59" dur="1" fill="hold">
                                          <p:stCondLst>
                                            <p:cond delay="999"/>
                                          </p:stCondLst>
                                        </p:cTn>
                                        <p:tgtEl>
                                          <p:spTgt spid="23"/>
                                        </p:tgtEl>
                                        <p:attrNameLst>
                                          <p:attrName>style.visibility</p:attrName>
                                        </p:attrNameLst>
                                      </p:cBhvr>
                                      <p:to>
                                        <p:strVal val="hidden"/>
                                      </p:to>
                                    </p:set>
                                  </p:childTnLst>
                                </p:cTn>
                              </p:par>
                              <p:par>
                                <p:cTn id="60" presetID="22" presetClass="entr" presetSubtype="2" fill="hold" nodeType="withEffect">
                                  <p:stCondLst>
                                    <p:cond delay="10000"/>
                                  </p:stCondLst>
                                  <p:childTnLst>
                                    <p:set>
                                      <p:cBhvr>
                                        <p:cTn id="61" dur="1" fill="hold">
                                          <p:stCondLst>
                                            <p:cond delay="0"/>
                                          </p:stCondLst>
                                        </p:cTn>
                                        <p:tgtEl>
                                          <p:spTgt spid="15"/>
                                        </p:tgtEl>
                                        <p:attrNameLst>
                                          <p:attrName>style.visibility</p:attrName>
                                        </p:attrNameLst>
                                      </p:cBhvr>
                                      <p:to>
                                        <p:strVal val="visible"/>
                                      </p:to>
                                    </p:set>
                                    <p:animEffect transition="in" filter="wipe(right)">
                                      <p:cBhvr>
                                        <p:cTn id="62" dur="3500"/>
                                        <p:tgtEl>
                                          <p:spTgt spid="15"/>
                                        </p:tgtEl>
                                      </p:cBhvr>
                                    </p:animEffect>
                                  </p:childTnLst>
                                </p:cTn>
                              </p:par>
                              <p:par>
                                <p:cTn id="63" presetID="10" presetClass="entr" presetSubtype="0" fill="hold" nodeType="withEffect">
                                  <p:stCondLst>
                                    <p:cond delay="900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1500"/>
                                        <p:tgtEl>
                                          <p:spTgt spid="16"/>
                                        </p:tgtEl>
                                      </p:cBhvr>
                                    </p:animEffect>
                                  </p:childTnLst>
                                </p:cTn>
                              </p:par>
                              <p:par>
                                <p:cTn id="66" presetID="42" presetClass="path" presetSubtype="0" fill="hold" nodeType="withEffect">
                                  <p:stCondLst>
                                    <p:cond delay="10000"/>
                                  </p:stCondLst>
                                  <p:childTnLst>
                                    <p:animMotion origin="layout" path="M 1.11111E-6 1.11111E-6 L -0.57899 -0.01667 " pathEditMode="relative" rAng="0" ptsTypes="AA">
                                      <p:cBhvr>
                                        <p:cTn id="67" dur="3500" fill="hold"/>
                                        <p:tgtEl>
                                          <p:spTgt spid="16"/>
                                        </p:tgtEl>
                                        <p:attrNameLst>
                                          <p:attrName>ppt_x</p:attrName>
                                          <p:attrName>ppt_y</p:attrName>
                                        </p:attrNameLst>
                                      </p:cBhvr>
                                      <p:rCtr x="-28958" y="-833"/>
                                    </p:animMotion>
                                  </p:childTnLst>
                                </p:cTn>
                              </p:par>
                              <p:par>
                                <p:cTn id="68" presetID="10" presetClass="exit" presetSubtype="0" fill="hold" nodeType="withEffect">
                                  <p:stCondLst>
                                    <p:cond delay="12500"/>
                                  </p:stCondLst>
                                  <p:childTnLst>
                                    <p:animEffect transition="out" filter="fade">
                                      <p:cBhvr>
                                        <p:cTn id="69" dur="1000"/>
                                        <p:tgtEl>
                                          <p:spTgt spid="16"/>
                                        </p:tgtEl>
                                      </p:cBhvr>
                                    </p:animEffect>
                                    <p:set>
                                      <p:cBhvr>
                                        <p:cTn id="70" dur="1" fill="hold">
                                          <p:stCondLst>
                                            <p:cond delay="999"/>
                                          </p:stCondLst>
                                        </p:cTn>
                                        <p:tgtEl>
                                          <p:spTgt spid="16"/>
                                        </p:tgtEl>
                                        <p:attrNameLst>
                                          <p:attrName>style.visibility</p:attrName>
                                        </p:attrNameLst>
                                      </p:cBhvr>
                                      <p:to>
                                        <p:strVal val="hidden"/>
                                      </p:to>
                                    </p:set>
                                  </p:childTnLst>
                                </p:cTn>
                              </p:par>
                              <p:par>
                                <p:cTn id="71" presetID="22" presetClass="entr" presetSubtype="8" fill="hold" nodeType="withEffect">
                                  <p:stCondLst>
                                    <p:cond delay="14500"/>
                                  </p:stCondLst>
                                  <p:childTnLst>
                                    <p:set>
                                      <p:cBhvr>
                                        <p:cTn id="72" dur="1" fill="hold">
                                          <p:stCondLst>
                                            <p:cond delay="0"/>
                                          </p:stCondLst>
                                        </p:cTn>
                                        <p:tgtEl>
                                          <p:spTgt spid="14"/>
                                        </p:tgtEl>
                                        <p:attrNameLst>
                                          <p:attrName>style.visibility</p:attrName>
                                        </p:attrNameLst>
                                      </p:cBhvr>
                                      <p:to>
                                        <p:strVal val="visible"/>
                                      </p:to>
                                    </p:set>
                                    <p:animEffect transition="in" filter="wipe(left)">
                                      <p:cBhvr>
                                        <p:cTn id="73" dur="2500"/>
                                        <p:tgtEl>
                                          <p:spTgt spid="14"/>
                                        </p:tgtEl>
                                      </p:cBhvr>
                                    </p:animEffect>
                                  </p:childTnLst>
                                </p:cTn>
                              </p:par>
                              <p:par>
                                <p:cTn id="74" presetID="10" presetClass="entr" presetSubtype="0" fill="hold" nodeType="withEffect">
                                  <p:stCondLst>
                                    <p:cond delay="13500"/>
                                  </p:stCondLst>
                                  <p:childTnLst>
                                    <p:set>
                                      <p:cBhvr>
                                        <p:cTn id="75" dur="1" fill="hold">
                                          <p:stCondLst>
                                            <p:cond delay="0"/>
                                          </p:stCondLst>
                                        </p:cTn>
                                        <p:tgtEl>
                                          <p:spTgt spid="20"/>
                                        </p:tgtEl>
                                        <p:attrNameLst>
                                          <p:attrName>style.visibility</p:attrName>
                                        </p:attrNameLst>
                                      </p:cBhvr>
                                      <p:to>
                                        <p:strVal val="visible"/>
                                      </p:to>
                                    </p:set>
                                    <p:animEffect transition="in" filter="fade">
                                      <p:cBhvr>
                                        <p:cTn id="76" dur="1500"/>
                                        <p:tgtEl>
                                          <p:spTgt spid="20"/>
                                        </p:tgtEl>
                                      </p:cBhvr>
                                    </p:animEffect>
                                  </p:childTnLst>
                                </p:cTn>
                              </p:par>
                              <p:par>
                                <p:cTn id="77" presetID="42" presetClass="path" presetSubtype="0" fill="hold" nodeType="withEffect">
                                  <p:stCondLst>
                                    <p:cond delay="14500"/>
                                  </p:stCondLst>
                                  <p:childTnLst>
                                    <p:animMotion origin="layout" path="M -3.05556E-6 -1.93091E-6 L 0.17934 0.00247 " pathEditMode="relative" rAng="0" ptsTypes="AA">
                                      <p:cBhvr>
                                        <p:cTn id="78" dur="2500" fill="hold"/>
                                        <p:tgtEl>
                                          <p:spTgt spid="20"/>
                                        </p:tgtEl>
                                        <p:attrNameLst>
                                          <p:attrName>ppt_x</p:attrName>
                                          <p:attrName>ppt_y</p:attrName>
                                        </p:attrNameLst>
                                      </p:cBhvr>
                                      <p:rCtr x="8958" y="123"/>
                                    </p:animMotion>
                                  </p:childTnLst>
                                </p:cTn>
                              </p:par>
                              <p:par>
                                <p:cTn id="79" presetID="10" presetClass="exit" presetSubtype="0" fill="hold" nodeType="withEffect">
                                  <p:stCondLst>
                                    <p:cond delay="16000"/>
                                  </p:stCondLst>
                                  <p:childTnLst>
                                    <p:animEffect transition="out" filter="fade">
                                      <p:cBhvr>
                                        <p:cTn id="80" dur="1000"/>
                                        <p:tgtEl>
                                          <p:spTgt spid="20"/>
                                        </p:tgtEl>
                                      </p:cBhvr>
                                    </p:animEffect>
                                    <p:set>
                                      <p:cBhvr>
                                        <p:cTn id="81" dur="1" fill="hold">
                                          <p:stCondLst>
                                            <p:cond delay="999"/>
                                          </p:stCondLst>
                                        </p:cTn>
                                        <p:tgtEl>
                                          <p:spTgt spid="20"/>
                                        </p:tgtEl>
                                        <p:attrNameLst>
                                          <p:attrName>style.visibility</p:attrName>
                                        </p:attrNameLst>
                                      </p:cBhvr>
                                      <p:to>
                                        <p:strVal val="hidden"/>
                                      </p:to>
                                    </p:set>
                                  </p:childTnLst>
                                </p:cTn>
                              </p:par>
                              <p:par>
                                <p:cTn id="82" presetID="22" presetClass="entr" presetSubtype="8" fill="hold" nodeType="withEffect">
                                  <p:stCondLst>
                                    <p:cond delay="14500"/>
                                  </p:stCondLst>
                                  <p:childTnLst>
                                    <p:set>
                                      <p:cBhvr>
                                        <p:cTn id="83" dur="1" fill="hold">
                                          <p:stCondLst>
                                            <p:cond delay="0"/>
                                          </p:stCondLst>
                                        </p:cTn>
                                        <p:tgtEl>
                                          <p:spTgt spid="8"/>
                                        </p:tgtEl>
                                        <p:attrNameLst>
                                          <p:attrName>style.visibility</p:attrName>
                                        </p:attrNameLst>
                                      </p:cBhvr>
                                      <p:to>
                                        <p:strVal val="visible"/>
                                      </p:to>
                                    </p:set>
                                    <p:animEffect transition="in" filter="wipe(left)">
                                      <p:cBhvr>
                                        <p:cTn id="84" dur="2500"/>
                                        <p:tgtEl>
                                          <p:spTgt spid="8"/>
                                        </p:tgtEl>
                                      </p:cBhvr>
                                    </p:animEffect>
                                  </p:childTnLst>
                                </p:cTn>
                              </p:par>
                              <p:par>
                                <p:cTn id="85" presetID="10" presetClass="entr" presetSubtype="0" fill="hold" nodeType="withEffect">
                                  <p:stCondLst>
                                    <p:cond delay="13500"/>
                                  </p:stCondLst>
                                  <p:childTnLst>
                                    <p:set>
                                      <p:cBhvr>
                                        <p:cTn id="86" dur="1" fill="hold">
                                          <p:stCondLst>
                                            <p:cond delay="0"/>
                                          </p:stCondLst>
                                        </p:cTn>
                                        <p:tgtEl>
                                          <p:spTgt spid="18"/>
                                        </p:tgtEl>
                                        <p:attrNameLst>
                                          <p:attrName>style.visibility</p:attrName>
                                        </p:attrNameLst>
                                      </p:cBhvr>
                                      <p:to>
                                        <p:strVal val="visible"/>
                                      </p:to>
                                    </p:set>
                                    <p:animEffect transition="in" filter="fade">
                                      <p:cBhvr>
                                        <p:cTn id="87" dur="1500"/>
                                        <p:tgtEl>
                                          <p:spTgt spid="18"/>
                                        </p:tgtEl>
                                      </p:cBhvr>
                                    </p:animEffect>
                                  </p:childTnLst>
                                </p:cTn>
                              </p:par>
                              <p:par>
                                <p:cTn id="88" presetID="42" presetClass="path" presetSubtype="0" fill="hold" nodeType="withEffect">
                                  <p:stCondLst>
                                    <p:cond delay="14500"/>
                                  </p:stCondLst>
                                  <p:childTnLst>
                                    <p:animMotion origin="layout" path="M 2.22222E-6 -5.79889E-7 L 0.14774 0.00401 " pathEditMode="relative" rAng="0" ptsTypes="AA">
                                      <p:cBhvr>
                                        <p:cTn id="89" dur="2500" fill="hold"/>
                                        <p:tgtEl>
                                          <p:spTgt spid="18"/>
                                        </p:tgtEl>
                                        <p:attrNameLst>
                                          <p:attrName>ppt_x</p:attrName>
                                          <p:attrName>ppt_y</p:attrName>
                                        </p:attrNameLst>
                                      </p:cBhvr>
                                      <p:rCtr x="7378" y="185"/>
                                    </p:animMotion>
                                  </p:childTnLst>
                                </p:cTn>
                              </p:par>
                              <p:par>
                                <p:cTn id="90" presetID="10" presetClass="exit" presetSubtype="0" fill="hold" nodeType="withEffect">
                                  <p:stCondLst>
                                    <p:cond delay="16000"/>
                                  </p:stCondLst>
                                  <p:childTnLst>
                                    <p:animEffect transition="out" filter="fade">
                                      <p:cBhvr>
                                        <p:cTn id="91" dur="1000"/>
                                        <p:tgtEl>
                                          <p:spTgt spid="18"/>
                                        </p:tgtEl>
                                      </p:cBhvr>
                                    </p:animEffect>
                                    <p:set>
                                      <p:cBhvr>
                                        <p:cTn id="92"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1_自定义版式">
    <p:bg>
      <p:bgPr>
        <a:solidFill>
          <a:schemeClr val="bg1"/>
        </a:solidFill>
        <a:effectLst/>
      </p:bgPr>
    </p:bg>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857366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19069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744920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11733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19" name="矩形: 圆角 18"/>
          <p:cNvSpPr/>
          <p:nvPr userDrawn="1"/>
        </p:nvSpPr>
        <p:spPr>
          <a:xfrm>
            <a:off x="353784" y="316381"/>
            <a:ext cx="11484429" cy="6296782"/>
          </a:xfrm>
          <a:prstGeom prst="roundRect">
            <a:avLst/>
          </a:prstGeom>
          <a:solidFill>
            <a:srgbClr val="FBF3EB"/>
          </a:solidFill>
          <a:ln w="28575">
            <a:solidFill>
              <a:srgbClr val="EBBE8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descr="美术1"/>
          <p:cNvPicPr>
            <a:picLocks noChangeAspect="1"/>
          </p:cNvPicPr>
          <p:nvPr userDrawn="1"/>
        </p:nvPicPr>
        <p:blipFill>
          <a:blip r:embed="rId3"/>
          <a:stretch>
            <a:fillRect/>
          </a:stretch>
        </p:blipFill>
        <p:spPr>
          <a:xfrm>
            <a:off x="0" y="5190490"/>
            <a:ext cx="5742940" cy="1667510"/>
          </a:xfrm>
          <a:prstGeom prst="rect">
            <a:avLst/>
          </a:prstGeom>
        </p:spPr>
      </p:pic>
      <p:pic>
        <p:nvPicPr>
          <p:cNvPr id="5" name="图片 4" descr="美术1"/>
          <p:cNvPicPr>
            <a:picLocks noChangeAspect="1"/>
          </p:cNvPicPr>
          <p:nvPr userDrawn="1"/>
        </p:nvPicPr>
        <p:blipFill>
          <a:blip r:embed="rId3"/>
          <a:stretch>
            <a:fillRect/>
          </a:stretch>
        </p:blipFill>
        <p:spPr>
          <a:xfrm flipH="1">
            <a:off x="6316345" y="5294630"/>
            <a:ext cx="5875655" cy="1563370"/>
          </a:xfrm>
          <a:prstGeom prst="rect">
            <a:avLst/>
          </a:prstGeom>
        </p:spPr>
      </p:pic>
      <p:pic>
        <p:nvPicPr>
          <p:cNvPr id="3" name="Picture 2">
            <a:extLst>
              <a:ext uri="{FF2B5EF4-FFF2-40B4-BE49-F238E27FC236}">
                <a16:creationId xmlns:a16="http://schemas.microsoft.com/office/drawing/2014/main" id="{50D92346-FC5A-CEB1-A2DB-CC4216D00BD8}"/>
              </a:ext>
            </a:extLst>
          </p:cNvPr>
          <p:cNvPicPr>
            <a:picLocks noChangeAspect="1"/>
          </p:cNvPicPr>
          <p:nvPr userDrawn="1"/>
        </p:nvPicPr>
        <p:blipFill>
          <a:blip r:embed="rId4"/>
          <a:stretch>
            <a:fillRect/>
          </a:stretch>
        </p:blipFill>
        <p:spPr>
          <a:xfrm>
            <a:off x="0" y="0"/>
            <a:ext cx="12192000" cy="6936828"/>
          </a:xfrm>
          <a:prstGeom prst="rect">
            <a:avLst/>
          </a:prstGeom>
        </p:spPr>
      </p:pic>
      <p:sp>
        <p:nvSpPr>
          <p:cNvPr id="6" name="Rectangle: Rounded Corners 5">
            <a:extLst>
              <a:ext uri="{FF2B5EF4-FFF2-40B4-BE49-F238E27FC236}">
                <a16:creationId xmlns:a16="http://schemas.microsoft.com/office/drawing/2014/main" id="{DA7C36E2-1538-64C7-BEE7-FEB9B4CD1D1A}"/>
              </a:ext>
            </a:extLst>
          </p:cNvPr>
          <p:cNvSpPr/>
          <p:nvPr userDrawn="1"/>
        </p:nvSpPr>
        <p:spPr>
          <a:xfrm>
            <a:off x="357352" y="252247"/>
            <a:ext cx="11561379" cy="6358759"/>
          </a:xfrm>
          <a:prstGeom prst="roundRect">
            <a:avLst/>
          </a:prstGeom>
          <a:ln w="76200">
            <a:solidFill>
              <a:srgbClr val="7030A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301865978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5427586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51014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5888009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8394065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259103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294343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9589078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130138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562656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02553659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586021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40222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76047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9685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1" name="图片占位符 10"/>
          <p:cNvSpPr>
            <a:spLocks noGrp="1"/>
          </p:cNvSpPr>
          <p:nvPr>
            <p:ph type="pic" sz="quarter" idx="11"/>
          </p:nvPr>
        </p:nvSpPr>
        <p:spPr>
          <a:xfrm>
            <a:off x="483235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
        <p:nvSpPr>
          <p:cNvPr id="12" name="图片占位符 11"/>
          <p:cNvSpPr>
            <a:spLocks noGrp="1"/>
          </p:cNvSpPr>
          <p:nvPr>
            <p:ph type="pic" sz="quarter" idx="12"/>
          </p:nvPr>
        </p:nvSpPr>
        <p:spPr>
          <a:xfrm>
            <a:off x="7696200" y="1739900"/>
            <a:ext cx="2552700" cy="311150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a:latin typeface="字魂36号-正文宋楷" panose="02000000000000000000" pitchFamily="2" charset="-122"/>
                <a:ea typeface="字魂36号-正文宋楷" panose="02000000000000000000" pitchFamily="2" charset="-122"/>
              </a:defRPr>
            </a:lvl1pPr>
          </a:lstStyle>
          <a:p>
            <a:endParaRPr lang="zh-CN" altLang="en-US" dirty="0"/>
          </a:p>
        </p:txBody>
      </p:sp>
    </p:spTree>
    <p:extLst>
      <p:ext uri="{BB962C8B-B14F-4D97-AF65-F5344CB8AC3E}">
        <p14:creationId xmlns:p14="http://schemas.microsoft.com/office/powerpoint/2010/main" val="36341967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5" name="图片占位符 4"/>
          <p:cNvSpPr>
            <a:spLocks noGrp="1"/>
          </p:cNvSpPr>
          <p:nvPr>
            <p:ph type="pic" sz="quarter" idx="10"/>
          </p:nvPr>
        </p:nvSpPr>
        <p:spPr>
          <a:xfrm>
            <a:off x="1557422" y="1847566"/>
            <a:ext cx="5531741" cy="3655077"/>
          </a:xfrm>
          <a:custGeom>
            <a:avLst/>
            <a:gdLst>
              <a:gd name="connsiteX0" fmla="*/ 3372352 w 5531741"/>
              <a:gd name="connsiteY0" fmla="*/ 11 h 3655077"/>
              <a:gd name="connsiteX1" fmla="*/ 3714618 w 5531741"/>
              <a:gd name="connsiteY1" fmla="*/ 103117 h 3655077"/>
              <a:gd name="connsiteX2" fmla="*/ 3813224 w 5531741"/>
              <a:gd name="connsiteY2" fmla="*/ 191986 h 3655077"/>
              <a:gd name="connsiteX3" fmla="*/ 3818119 w 5531741"/>
              <a:gd name="connsiteY3" fmla="*/ 185971 h 3655077"/>
              <a:gd name="connsiteX4" fmla="*/ 3813659 w 5531741"/>
              <a:gd name="connsiteY4" fmla="*/ 192378 h 3655077"/>
              <a:gd name="connsiteX5" fmla="*/ 3819781 w 5531741"/>
              <a:gd name="connsiteY5" fmla="*/ 197895 h 3655077"/>
              <a:gd name="connsiteX6" fmla="*/ 4539757 w 5531741"/>
              <a:gd name="connsiteY6" fmla="*/ 46430 h 3655077"/>
              <a:gd name="connsiteX7" fmla="*/ 4904860 w 5531741"/>
              <a:gd name="connsiteY7" fmla="*/ 459641 h 3655077"/>
              <a:gd name="connsiteX8" fmla="*/ 4906835 w 5531741"/>
              <a:gd name="connsiteY8" fmla="*/ 460248 h 3655077"/>
              <a:gd name="connsiteX9" fmla="*/ 4985501 w 5531741"/>
              <a:gd name="connsiteY9" fmla="*/ 484414 h 3655077"/>
              <a:gd name="connsiteX10" fmla="*/ 5373419 w 5531741"/>
              <a:gd name="connsiteY10" fmla="*/ 860674 h 3655077"/>
              <a:gd name="connsiteX11" fmla="*/ 5352446 w 5531741"/>
              <a:gd name="connsiteY11" fmla="*/ 1295534 h 3655077"/>
              <a:gd name="connsiteX12" fmla="*/ 5505649 w 5531741"/>
              <a:gd name="connsiteY12" fmla="*/ 1960427 h 3655077"/>
              <a:gd name="connsiteX13" fmla="*/ 4787975 w 5531741"/>
              <a:gd name="connsiteY13" fmla="*/ 2542440 h 3655077"/>
              <a:gd name="connsiteX14" fmla="*/ 4531061 w 5531741"/>
              <a:gd name="connsiteY14" fmla="*/ 3041152 h 3655077"/>
              <a:gd name="connsiteX15" fmla="*/ 3656348 w 5531741"/>
              <a:gd name="connsiteY15" fmla="*/ 3101535 h 3655077"/>
              <a:gd name="connsiteX16" fmla="*/ 3031261 w 5531741"/>
              <a:gd name="connsiteY16" fmla="*/ 3633568 h 3655077"/>
              <a:gd name="connsiteX17" fmla="*/ 2112174 w 5531741"/>
              <a:gd name="connsiteY17" fmla="*/ 3308817 h 3655077"/>
              <a:gd name="connsiteX18" fmla="*/ 746906 w 5531741"/>
              <a:gd name="connsiteY18" fmla="*/ 2987957 h 3655077"/>
              <a:gd name="connsiteX19" fmla="*/ 146628 w 5531741"/>
              <a:gd name="connsiteY19" fmla="*/ 2630901 h 3655077"/>
              <a:gd name="connsiteX20" fmla="*/ 274894 w 5531741"/>
              <a:gd name="connsiteY20" fmla="*/ 2148934 h 3655077"/>
              <a:gd name="connsiteX21" fmla="*/ 4040 w 5531741"/>
              <a:gd name="connsiteY21" fmla="*/ 1654451 h 3655077"/>
              <a:gd name="connsiteX22" fmla="*/ 498687 w 5531741"/>
              <a:gd name="connsiteY22" fmla="*/ 1214939 h 3655077"/>
              <a:gd name="connsiteX23" fmla="*/ 503419 w 5531741"/>
              <a:gd name="connsiteY23" fmla="*/ 1203353 h 3655077"/>
              <a:gd name="connsiteX24" fmla="*/ 723759 w 5531741"/>
              <a:gd name="connsiteY24" fmla="*/ 572204 h 3655077"/>
              <a:gd name="connsiteX25" fmla="*/ 1795666 w 5531741"/>
              <a:gd name="connsiteY25" fmla="*/ 428011 h 3655077"/>
              <a:gd name="connsiteX26" fmla="*/ 1795872 w 5531741"/>
              <a:gd name="connsiteY26" fmla="*/ 427745 h 3655077"/>
              <a:gd name="connsiteX27" fmla="*/ 1795027 w 5531741"/>
              <a:gd name="connsiteY27" fmla="*/ 427166 h 3655077"/>
              <a:gd name="connsiteX28" fmla="*/ 1795908 w 5531741"/>
              <a:gd name="connsiteY28" fmla="*/ 427698 h 3655077"/>
              <a:gd name="connsiteX29" fmla="*/ 1890196 w 5531741"/>
              <a:gd name="connsiteY29" fmla="*/ 305513 h 3655077"/>
              <a:gd name="connsiteX30" fmla="*/ 2876396 w 5531741"/>
              <a:gd name="connsiteY30" fmla="*/ 278322 h 3655077"/>
              <a:gd name="connsiteX31" fmla="*/ 2881216 w 5531741"/>
              <a:gd name="connsiteY31" fmla="*/ 271761 h 3655077"/>
              <a:gd name="connsiteX32" fmla="*/ 2951223 w 5531741"/>
              <a:gd name="connsiteY32" fmla="*/ 176471 h 3655077"/>
              <a:gd name="connsiteX33" fmla="*/ 3297511 w 5531741"/>
              <a:gd name="connsiteY33" fmla="*/ 4990 h 3655077"/>
              <a:gd name="connsiteX34" fmla="*/ 3372352 w 5531741"/>
              <a:gd name="connsiteY34" fmla="*/ 11 h 3655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531741" h="3655077">
                <a:moveTo>
                  <a:pt x="3372352" y="11"/>
                </a:moveTo>
                <a:cubicBezTo>
                  <a:pt x="3496565" y="-715"/>
                  <a:pt x="3616918" y="35959"/>
                  <a:pt x="3714618" y="103117"/>
                </a:cubicBezTo>
                <a:lnTo>
                  <a:pt x="3813224" y="191986"/>
                </a:lnTo>
                <a:lnTo>
                  <a:pt x="3818119" y="185971"/>
                </a:lnTo>
                <a:lnTo>
                  <a:pt x="3813659" y="192378"/>
                </a:lnTo>
                <a:lnTo>
                  <a:pt x="3819781" y="197895"/>
                </a:lnTo>
                <a:cubicBezTo>
                  <a:pt x="3996514" y="10657"/>
                  <a:pt x="4288852" y="-50826"/>
                  <a:pt x="4539757" y="46430"/>
                </a:cubicBezTo>
                <a:cubicBezTo>
                  <a:pt x="4730940" y="120513"/>
                  <a:pt x="4868030" y="275616"/>
                  <a:pt x="4904860" y="459641"/>
                </a:cubicBezTo>
                <a:lnTo>
                  <a:pt x="4906835" y="460248"/>
                </a:lnTo>
                <a:lnTo>
                  <a:pt x="4985501" y="484414"/>
                </a:lnTo>
                <a:cubicBezTo>
                  <a:pt x="5168201" y="552282"/>
                  <a:pt x="5310757" y="688996"/>
                  <a:pt x="5373419" y="860674"/>
                </a:cubicBezTo>
                <a:cubicBezTo>
                  <a:pt x="5425467" y="1003090"/>
                  <a:pt x="5418050" y="1157769"/>
                  <a:pt x="5352446" y="1295534"/>
                </a:cubicBezTo>
                <a:cubicBezTo>
                  <a:pt x="5513706" y="1484465"/>
                  <a:pt x="5570101" y="1729381"/>
                  <a:pt x="5505649" y="1960427"/>
                </a:cubicBezTo>
                <a:cubicBezTo>
                  <a:pt x="5419968" y="2267587"/>
                  <a:pt x="5136326" y="2497618"/>
                  <a:pt x="4787975" y="2542440"/>
                </a:cubicBezTo>
                <a:cubicBezTo>
                  <a:pt x="4786313" y="2734161"/>
                  <a:pt x="4692576" y="2915988"/>
                  <a:pt x="4531061" y="3041152"/>
                </a:cubicBezTo>
                <a:cubicBezTo>
                  <a:pt x="4285655" y="3231351"/>
                  <a:pt x="3931166" y="3255792"/>
                  <a:pt x="3656348" y="3101535"/>
                </a:cubicBezTo>
                <a:cubicBezTo>
                  <a:pt x="3567470" y="3366494"/>
                  <a:pt x="3329482" y="3569040"/>
                  <a:pt x="3031261" y="3633568"/>
                </a:cubicBezTo>
                <a:cubicBezTo>
                  <a:pt x="2679842" y="3709596"/>
                  <a:pt x="2313076" y="3580034"/>
                  <a:pt x="2112174" y="3308817"/>
                </a:cubicBezTo>
                <a:cubicBezTo>
                  <a:pt x="1637988" y="3566249"/>
                  <a:pt x="1022108" y="3421550"/>
                  <a:pt x="746906" y="2987957"/>
                </a:cubicBezTo>
                <a:cubicBezTo>
                  <a:pt x="476564" y="3016457"/>
                  <a:pt x="222718" y="2865499"/>
                  <a:pt x="146628" y="2630901"/>
                </a:cubicBezTo>
                <a:cubicBezTo>
                  <a:pt x="91511" y="2461168"/>
                  <a:pt x="140234" y="2277989"/>
                  <a:pt x="274894" y="2148934"/>
                </a:cubicBezTo>
                <a:cubicBezTo>
                  <a:pt x="83838" y="2047704"/>
                  <a:pt x="-22560" y="1853445"/>
                  <a:pt x="4040" y="1654451"/>
                </a:cubicBezTo>
                <a:cubicBezTo>
                  <a:pt x="35243" y="1421460"/>
                  <a:pt x="240621" y="1238957"/>
                  <a:pt x="498687" y="1214939"/>
                </a:cubicBezTo>
                <a:cubicBezTo>
                  <a:pt x="500222" y="1211049"/>
                  <a:pt x="501884" y="1207243"/>
                  <a:pt x="503419" y="1203353"/>
                </a:cubicBezTo>
                <a:cubicBezTo>
                  <a:pt x="468763" y="973913"/>
                  <a:pt x="549584" y="742529"/>
                  <a:pt x="723759" y="572204"/>
                </a:cubicBezTo>
                <a:cubicBezTo>
                  <a:pt x="998961" y="303185"/>
                  <a:pt x="1445142" y="243225"/>
                  <a:pt x="1795666" y="428011"/>
                </a:cubicBezTo>
                <a:lnTo>
                  <a:pt x="1795872" y="427745"/>
                </a:lnTo>
                <a:lnTo>
                  <a:pt x="1795027" y="427166"/>
                </a:lnTo>
                <a:lnTo>
                  <a:pt x="1795908" y="427698"/>
                </a:lnTo>
                <a:lnTo>
                  <a:pt x="1890196" y="305513"/>
                </a:lnTo>
                <a:cubicBezTo>
                  <a:pt x="2141654" y="51875"/>
                  <a:pt x="2591955" y="25985"/>
                  <a:pt x="2876396" y="278322"/>
                </a:cubicBezTo>
                <a:lnTo>
                  <a:pt x="2881216" y="271761"/>
                </a:lnTo>
                <a:lnTo>
                  <a:pt x="2951223" y="176471"/>
                </a:lnTo>
                <a:cubicBezTo>
                  <a:pt x="3038598" y="84228"/>
                  <a:pt x="3161221" y="22370"/>
                  <a:pt x="3297511" y="4990"/>
                </a:cubicBezTo>
                <a:cubicBezTo>
                  <a:pt x="3322512" y="1798"/>
                  <a:pt x="3347509" y="156"/>
                  <a:pt x="3372352" y="11"/>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308453206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1765300"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4" name="图片占位符 13"/>
          <p:cNvSpPr>
            <a:spLocks noGrp="1"/>
          </p:cNvSpPr>
          <p:nvPr>
            <p:ph type="pic" sz="quarter" idx="11"/>
          </p:nvPr>
        </p:nvSpPr>
        <p:spPr>
          <a:xfrm>
            <a:off x="1765300"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3" name="图片占位符 12"/>
          <p:cNvSpPr>
            <a:spLocks noGrp="1"/>
          </p:cNvSpPr>
          <p:nvPr>
            <p:ph type="pic" sz="quarter" idx="12"/>
          </p:nvPr>
        </p:nvSpPr>
        <p:spPr>
          <a:xfrm>
            <a:off x="6251878" y="17907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5" name="图片占位符 14"/>
          <p:cNvSpPr>
            <a:spLocks noGrp="1"/>
          </p:cNvSpPr>
          <p:nvPr>
            <p:ph type="pic" sz="quarter" idx="13"/>
          </p:nvPr>
        </p:nvSpPr>
        <p:spPr>
          <a:xfrm>
            <a:off x="6251878" y="4000500"/>
            <a:ext cx="4174822" cy="1943100"/>
          </a:xfrm>
          <a:custGeom>
            <a:avLst/>
            <a:gdLst>
              <a:gd name="connsiteX0" fmla="*/ 323856 w 4174822"/>
              <a:gd name="connsiteY0" fmla="*/ 0 h 1943100"/>
              <a:gd name="connsiteX1" fmla="*/ 3850966 w 4174822"/>
              <a:gd name="connsiteY1" fmla="*/ 0 h 1943100"/>
              <a:gd name="connsiteX2" fmla="*/ 4174822 w 4174822"/>
              <a:gd name="connsiteY2" fmla="*/ 323856 h 1943100"/>
              <a:gd name="connsiteX3" fmla="*/ 4174822 w 4174822"/>
              <a:gd name="connsiteY3" fmla="*/ 1619244 h 1943100"/>
              <a:gd name="connsiteX4" fmla="*/ 3850966 w 4174822"/>
              <a:gd name="connsiteY4" fmla="*/ 1943100 h 1943100"/>
              <a:gd name="connsiteX5" fmla="*/ 323856 w 4174822"/>
              <a:gd name="connsiteY5" fmla="*/ 1943100 h 1943100"/>
              <a:gd name="connsiteX6" fmla="*/ 0 w 4174822"/>
              <a:gd name="connsiteY6" fmla="*/ 1619244 h 1943100"/>
              <a:gd name="connsiteX7" fmla="*/ 0 w 4174822"/>
              <a:gd name="connsiteY7" fmla="*/ 323856 h 1943100"/>
              <a:gd name="connsiteX8" fmla="*/ 323856 w 4174822"/>
              <a:gd name="connsiteY8" fmla="*/ 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74822" h="1943100">
                <a:moveTo>
                  <a:pt x="323856" y="0"/>
                </a:moveTo>
                <a:lnTo>
                  <a:pt x="3850966" y="0"/>
                </a:lnTo>
                <a:cubicBezTo>
                  <a:pt x="4029827" y="0"/>
                  <a:pt x="4174822" y="144995"/>
                  <a:pt x="4174822" y="323856"/>
                </a:cubicBezTo>
                <a:lnTo>
                  <a:pt x="4174822" y="1619244"/>
                </a:lnTo>
                <a:cubicBezTo>
                  <a:pt x="4174822" y="1798105"/>
                  <a:pt x="4029827" y="1943100"/>
                  <a:pt x="3850966" y="1943100"/>
                </a:cubicBezTo>
                <a:lnTo>
                  <a:pt x="323856" y="1943100"/>
                </a:lnTo>
                <a:cubicBezTo>
                  <a:pt x="144995" y="1943100"/>
                  <a:pt x="0" y="1798105"/>
                  <a:pt x="0" y="1619244"/>
                </a:cubicBezTo>
                <a:lnTo>
                  <a:pt x="0" y="323856"/>
                </a:lnTo>
                <a:cubicBezTo>
                  <a:pt x="0" y="144995"/>
                  <a:pt x="144995" y="0"/>
                  <a:pt x="323856"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12497424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9" name="图片占位符 8"/>
          <p:cNvSpPr>
            <a:spLocks noGrp="1"/>
          </p:cNvSpPr>
          <p:nvPr>
            <p:ph type="pic" sz="quarter" idx="10"/>
          </p:nvPr>
        </p:nvSpPr>
        <p:spPr>
          <a:xfrm>
            <a:off x="16446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0" name="图片占位符 9"/>
          <p:cNvSpPr>
            <a:spLocks noGrp="1"/>
          </p:cNvSpPr>
          <p:nvPr>
            <p:ph type="pic" sz="quarter" idx="11"/>
          </p:nvPr>
        </p:nvSpPr>
        <p:spPr>
          <a:xfrm>
            <a:off x="495300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
        <p:nvSpPr>
          <p:cNvPr id="11" name="图片占位符 10"/>
          <p:cNvSpPr>
            <a:spLocks noGrp="1"/>
          </p:cNvSpPr>
          <p:nvPr>
            <p:ph type="pic" sz="quarter" idx="12"/>
          </p:nvPr>
        </p:nvSpPr>
        <p:spPr>
          <a:xfrm>
            <a:off x="8261350" y="1866900"/>
            <a:ext cx="2286000" cy="2286000"/>
          </a:xfrm>
          <a:custGeom>
            <a:avLst/>
            <a:gdLst>
              <a:gd name="connsiteX0" fmla="*/ 1143000 w 2286000"/>
              <a:gd name="connsiteY0" fmla="*/ 0 h 2286000"/>
              <a:gd name="connsiteX1" fmla="*/ 2286000 w 2286000"/>
              <a:gd name="connsiteY1" fmla="*/ 1143000 h 2286000"/>
              <a:gd name="connsiteX2" fmla="*/ 1143000 w 2286000"/>
              <a:gd name="connsiteY2" fmla="*/ 2286000 h 2286000"/>
              <a:gd name="connsiteX3" fmla="*/ 0 w 2286000"/>
              <a:gd name="connsiteY3" fmla="*/ 1143000 h 2286000"/>
              <a:gd name="connsiteX4" fmla="*/ 1143000 w 2286000"/>
              <a:gd name="connsiteY4" fmla="*/ 0 h 228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6000" h="2286000">
                <a:moveTo>
                  <a:pt x="1143000" y="0"/>
                </a:moveTo>
                <a:cubicBezTo>
                  <a:pt x="1774261" y="0"/>
                  <a:pt x="2286000" y="511739"/>
                  <a:pt x="2286000" y="1143000"/>
                </a:cubicBezTo>
                <a:cubicBezTo>
                  <a:pt x="2286000" y="1774261"/>
                  <a:pt x="1774261" y="2286000"/>
                  <a:pt x="1143000" y="2286000"/>
                </a:cubicBezTo>
                <a:cubicBezTo>
                  <a:pt x="511739" y="2286000"/>
                  <a:pt x="0" y="1774261"/>
                  <a:pt x="0" y="1143000"/>
                </a:cubicBezTo>
                <a:cubicBezTo>
                  <a:pt x="0" y="511739"/>
                  <a:pt x="511739" y="0"/>
                  <a:pt x="1143000" y="0"/>
                </a:cubicBezTo>
                <a:close/>
              </a:path>
            </a:pathLst>
          </a:custGeom>
          <a:ln w="57150">
            <a:solidFill>
              <a:schemeClr val="bg1"/>
            </a:solidFill>
          </a:ln>
          <a:effectLst>
            <a:outerShdw blurRad="50800" dist="38100" dir="2700000" algn="tl" rotWithShape="0">
              <a:prstClr val="black">
                <a:alpha val="40000"/>
              </a:prstClr>
            </a:outerShdw>
          </a:effectLst>
        </p:spPr>
        <p:txBody>
          <a:bodyPr wrap="square">
            <a:noAutofit/>
          </a:bodyPr>
          <a:lstStyle>
            <a:lvl1pPr>
              <a:defRPr lang="zh-CN" altLang="en-US">
                <a:latin typeface="字魂36号-正文宋楷" panose="02000000000000000000" pitchFamily="2" charset="-122"/>
                <a:ea typeface="字魂36号-正文宋楷" panose="02000000000000000000" pitchFamily="2" charset="-122"/>
              </a:defRPr>
            </a:lvl1pPr>
          </a:lstStyle>
          <a:p>
            <a:pPr lvl="0"/>
            <a:endParaRPr lang="zh-CN" altLang="en-US" dirty="0"/>
          </a:p>
        </p:txBody>
      </p:sp>
    </p:spTree>
    <p:extLst>
      <p:ext uri="{BB962C8B-B14F-4D97-AF65-F5344CB8AC3E}">
        <p14:creationId xmlns:p14="http://schemas.microsoft.com/office/powerpoint/2010/main" val="10210168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1067311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988212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666506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056009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840915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778923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28396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5671378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67104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628660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359667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230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7396380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6" name="组合 5"/>
          <p:cNvGrpSpPr/>
          <p:nvPr userDrawn="1"/>
        </p:nvGrpSpPr>
        <p:grpSpPr>
          <a:xfrm>
            <a:off x="1156588" y="3126645"/>
            <a:ext cx="4849623" cy="1793748"/>
            <a:chOff x="1469042" y="1073970"/>
            <a:chExt cx="8924131" cy="3300801"/>
          </a:xfrm>
        </p:grpSpPr>
        <p:sp>
          <p:nvSpPr>
            <p:cNvPr id="7"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8" name="矩形 7"/>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2938702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5" name="组合 4"/>
          <p:cNvGrpSpPr/>
          <p:nvPr userDrawn="1"/>
        </p:nvGrpSpPr>
        <p:grpSpPr>
          <a:xfrm>
            <a:off x="1156588" y="3126645"/>
            <a:ext cx="4849623" cy="1793748"/>
            <a:chOff x="1469042" y="1073970"/>
            <a:chExt cx="8924131" cy="3300801"/>
          </a:xfrm>
        </p:grpSpPr>
        <p:sp>
          <p:nvSpPr>
            <p:cNvPr id="6"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7" name="矩形 6"/>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204322130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59310267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grpSp>
        <p:nvGrpSpPr>
          <p:cNvPr id="8" name="组合 7"/>
          <p:cNvGrpSpPr/>
          <p:nvPr userDrawn="1"/>
        </p:nvGrpSpPr>
        <p:grpSpPr>
          <a:xfrm>
            <a:off x="1156588" y="3126645"/>
            <a:ext cx="4849623" cy="1793748"/>
            <a:chOff x="1469042" y="1073970"/>
            <a:chExt cx="8924131" cy="3300801"/>
          </a:xfrm>
        </p:grpSpPr>
        <p:sp>
          <p:nvSpPr>
            <p:cNvPr id="9" name="标题 1"/>
            <p:cNvSpPr txBox="1"/>
            <p:nvPr/>
          </p:nvSpPr>
          <p:spPr>
            <a:xfrm>
              <a:off x="1469042" y="1073970"/>
              <a:ext cx="8924131" cy="33008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100" dirty="0">
                  <a:solidFill>
                    <a:schemeClr val="bg1"/>
                  </a:solidFill>
                  <a:latin typeface="微软雅黑" panose="020B0503020204020204" pitchFamily="34" charset="-122"/>
                  <a:ea typeface="微软雅黑" panose="020B0503020204020204" pitchFamily="34" charset="-122"/>
                </a:rPr>
                <a:t>                              </a:t>
              </a:r>
              <a:br>
                <a:rPr lang="zh-CN" altLang="en-US" sz="10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endParaRPr lang="en-US" altLang="zh-CN" sz="100" spc="120" dirty="0">
                <a:solidFill>
                  <a:schemeClr val="bg1"/>
                </a:solidFill>
                <a:latin typeface="微软雅黑" panose="020B0503020204020204" pitchFamily="34" charset="-122"/>
                <a:ea typeface="微软雅黑" panose="020B0503020204020204" pitchFamily="34" charset="-122"/>
              </a:endParaRPr>
            </a:p>
            <a:p>
              <a:pPr>
                <a:lnSpc>
                  <a:spcPct val="150000"/>
                </a:lnSpc>
              </a:pPr>
              <a:r>
                <a:rPr lang="zh-CN" altLang="en-US" sz="100" spc="120" dirty="0">
                  <a:solidFill>
                    <a:schemeClr val="bg1"/>
                  </a:solidFill>
                  <a:latin typeface="微软雅黑" panose="020B0503020204020204" pitchFamily="34" charset="-122"/>
                  <a:ea typeface="微软雅黑" panose="020B0503020204020204" pitchFamily="34" charset="-122"/>
                </a:rPr>
                <a:t>感谢您下载平台上提供的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100" spc="120" dirty="0">
                  <a:solidFill>
                    <a:schemeClr val="bg1"/>
                  </a:solidFill>
                  <a:latin typeface="微软雅黑" panose="020B0503020204020204" pitchFamily="34" charset="-122"/>
                  <a:ea typeface="微软雅黑" panose="020B0503020204020204" pitchFamily="34" charset="-122"/>
                </a:rPr>
              </a:b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1.</a:t>
              </a:r>
              <a:r>
                <a:rPr lang="zh-CN" altLang="en-US" sz="100" spc="120" dirty="0">
                  <a:solidFill>
                    <a:schemeClr val="bg1"/>
                  </a:solidFill>
                  <a:latin typeface="微软雅黑" panose="020B0503020204020204" pitchFamily="34" charset="-122"/>
                  <a:ea typeface="微软雅黑" panose="020B0503020204020204" pitchFamily="34" charset="-122"/>
                </a:rPr>
                <a:t>在熊猫办公出售的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模板是免版税类（</a:t>
              </a:r>
              <a:r>
                <a:rPr lang="en-US" altLang="zh-CN" sz="100" spc="120" dirty="0">
                  <a:solidFill>
                    <a:schemeClr val="bg1"/>
                  </a:solidFill>
                  <a:latin typeface="微软雅黑" panose="020B0503020204020204" pitchFamily="34" charset="-122"/>
                  <a:ea typeface="微软雅黑" panose="020B0503020204020204" pitchFamily="34" charset="-122"/>
                </a:rPr>
                <a:t>RF</a:t>
              </a:r>
              <a:r>
                <a:rPr lang="zh-CN" altLang="en-US" sz="100" spc="120" dirty="0">
                  <a:solidFill>
                    <a:schemeClr val="bg1"/>
                  </a:solidFill>
                  <a:latin typeface="微软雅黑" panose="020B0503020204020204" pitchFamily="34" charset="-122"/>
                  <a:ea typeface="微软雅黑" panose="020B0503020204020204" pitchFamily="34" charset="-122"/>
                </a:rPr>
                <a:t>：</a:t>
              </a:r>
              <a:r>
                <a:rPr lang="en-US" altLang="zh-CN" sz="100" spc="120" dirty="0">
                  <a:solidFill>
                    <a:schemeClr val="bg1"/>
                  </a:solidFill>
                  <a:latin typeface="微软雅黑" panose="020B0503020204020204" pitchFamily="34" charset="-122"/>
                  <a:ea typeface="微软雅黑" panose="020B0503020204020204" pitchFamily="34" charset="-122"/>
                </a:rPr>
                <a:t>Royalty-Free</a:t>
              </a:r>
              <a:r>
                <a:rPr lang="zh-CN" altLang="en-US" sz="100" spc="120" dirty="0">
                  <a:solidFill>
                    <a:schemeClr val="bg1"/>
                  </a:solidFill>
                  <a:latin typeface="微软雅黑" panose="020B0503020204020204" pitchFamily="34" charset="-122"/>
                  <a:ea typeface="微软雅黑" panose="020B0503020204020204" pitchFamily="34" charset="-122"/>
                </a:rPr>
                <a:t>）正版受</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中国人民共和国著作法</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和</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世界版权公约</a:t>
              </a:r>
              <a:r>
                <a:rPr lang="en-US" altLang="zh-CN" sz="100" spc="120" dirty="0">
                  <a:solidFill>
                    <a:schemeClr val="bg1"/>
                  </a:solidFill>
                  <a:latin typeface="微软雅黑" panose="020B0503020204020204" pitchFamily="34" charset="-122"/>
                  <a:ea typeface="微软雅黑" panose="020B0503020204020204" pitchFamily="34" charset="-122"/>
                </a:rPr>
                <a:t>》</a:t>
              </a:r>
              <a:r>
                <a:rPr lang="zh-CN" altLang="en-US" sz="100" spc="120" dirty="0">
                  <a:solidFill>
                    <a:schemeClr val="bg1"/>
                  </a:solidFill>
                  <a:latin typeface="微软雅黑" panose="020B0503020204020204" pitchFamily="34" charset="-122"/>
                  <a:ea typeface="微软雅黑" panose="020B0503020204020204" pitchFamily="34" charset="-122"/>
                </a:rPr>
                <a:t>的保护，作品的所有权、版权和著作权归熊猫办公所有，您下载的是</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模板素材的使用权。</a:t>
              </a:r>
              <a:br>
                <a:rPr lang="zh-CN" altLang="en-US" sz="100" spc="120" dirty="0">
                  <a:solidFill>
                    <a:schemeClr val="bg1"/>
                  </a:solidFill>
                  <a:latin typeface="微软雅黑" panose="020B0503020204020204" pitchFamily="34" charset="-122"/>
                  <a:ea typeface="微软雅黑" panose="020B0503020204020204" pitchFamily="34" charset="-122"/>
                </a:rPr>
              </a:br>
              <a:r>
                <a:rPr lang="en-US" altLang="zh-CN" sz="100" spc="120" dirty="0">
                  <a:solidFill>
                    <a:schemeClr val="bg1"/>
                  </a:solidFill>
                  <a:latin typeface="微软雅黑" panose="020B0503020204020204" pitchFamily="34" charset="-122"/>
                  <a:ea typeface="微软雅黑" panose="020B0503020204020204" pitchFamily="34" charset="-122"/>
                </a:rPr>
                <a:t>2.</a:t>
              </a:r>
              <a:r>
                <a:rPr lang="zh-CN" altLang="en-US" sz="100" spc="120" dirty="0">
                  <a:solidFill>
                    <a:schemeClr val="bg1"/>
                  </a:solidFill>
                  <a:latin typeface="微软雅黑" panose="020B0503020204020204" pitchFamily="34" charset="-122"/>
                  <a:ea typeface="微软雅黑" panose="020B0503020204020204" pitchFamily="34" charset="-122"/>
                </a:rPr>
                <a:t>不得将熊猫办公的</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模板、</a:t>
              </a:r>
              <a:r>
                <a:rPr lang="en-US" altLang="zh-CN" sz="100" spc="120" dirty="0">
                  <a:solidFill>
                    <a:schemeClr val="bg1"/>
                  </a:solidFill>
                  <a:latin typeface="微软雅黑" panose="020B0503020204020204" pitchFamily="34" charset="-122"/>
                  <a:ea typeface="微软雅黑" panose="020B0503020204020204" pitchFamily="34" charset="-122"/>
                </a:rPr>
                <a:t>PPT</a:t>
              </a:r>
              <a:r>
                <a:rPr lang="zh-CN" altLang="en-US" sz="100" spc="120" dirty="0">
                  <a:solidFill>
                    <a:schemeClr val="bg1"/>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br>
                <a:rPr lang="zh-CN" altLang="en-US" sz="100" spc="120" dirty="0">
                  <a:solidFill>
                    <a:schemeClr val="bg1"/>
                  </a:solidFill>
                  <a:latin typeface="微软雅黑" panose="020B0503020204020204" pitchFamily="34" charset="-122"/>
                  <a:ea typeface="微软雅黑" panose="020B0503020204020204" pitchFamily="34" charset="-122"/>
                </a:rPr>
              </a:br>
              <a:endParaRPr lang="zh-CN" altLang="en-US" sz="100" spc="120" dirty="0">
                <a:solidFill>
                  <a:schemeClr val="bg1"/>
                </a:solidFill>
              </a:endParaRPr>
            </a:p>
          </p:txBody>
        </p:sp>
        <p:sp>
          <p:nvSpPr>
            <p:cNvPr id="10" name="矩形 9"/>
            <p:cNvSpPr/>
            <p:nvPr/>
          </p:nvSpPr>
          <p:spPr>
            <a:xfrm>
              <a:off x="4834812" y="1280106"/>
              <a:ext cx="2192590" cy="198227"/>
            </a:xfrm>
            <a:prstGeom prst="rect">
              <a:avLst/>
            </a:prstGeom>
            <a:noFill/>
          </p:spPr>
          <p:txBody>
            <a:bodyPr wrap="square">
              <a:spAutoFit/>
            </a:bodyPr>
            <a:lstStyle/>
            <a:p>
              <a:pPr algn="dist"/>
              <a:r>
                <a:rPr lang="zh-CN" altLang="en-US" sz="100" dirty="0">
                  <a:solidFill>
                    <a:schemeClr val="bg1"/>
                  </a:solidFill>
                  <a:latin typeface="微软雅黑" panose="020B0503020204020204" pitchFamily="34" charset="-122"/>
                  <a:ea typeface="微软雅黑" panose="020B0503020204020204" pitchFamily="34" charset="-122"/>
                </a:rPr>
                <a:t>  版权声明</a:t>
              </a:r>
              <a:endParaRPr lang="zh-CN" altLang="en-US" sz="100" dirty="0">
                <a:solidFill>
                  <a:schemeClr val="bg1"/>
                </a:solidFill>
              </a:endParaRPr>
            </a:p>
          </p:txBody>
        </p:sp>
      </p:grpSp>
    </p:spTree>
    <p:extLst>
      <p:ext uri="{BB962C8B-B14F-4D97-AF65-F5344CB8AC3E}">
        <p14:creationId xmlns:p14="http://schemas.microsoft.com/office/powerpoint/2010/main" val="360612734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32.xml"/><Relationship Id="rId7" Type="http://schemas.openxmlformats.org/officeDocument/2006/relationships/theme" Target="../theme/theme4.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5.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69E1B86F-07AB-454F-975C-70DEAC076D5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305028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9Slide.vn - 2019">
            <a:extLst>
              <a:ext uri="{FF2B5EF4-FFF2-40B4-BE49-F238E27FC236}">
                <a16:creationId xmlns:a16="http://schemas.microsoft.com/office/drawing/2014/main" id="{9FB248C8-406F-47FE-96EE-CB3F663C86B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43453373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2025/11/15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2727893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373B935B-802C-8CEA-2168-CA02727E7415}"/>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3238684173"/>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11/15/2025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75212857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sv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s>
</file>

<file path=ppt/slides/_rels/slide1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24.xml"/><Relationship Id="rId5" Type="http://schemas.openxmlformats.org/officeDocument/2006/relationships/image" Target="../media/image77.png"/><Relationship Id="rId4" Type="http://schemas.openxmlformats.org/officeDocument/2006/relationships/image" Target="../media/image76.jpeg"/></Relationships>
</file>

<file path=ppt/slides/_rels/slide1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0.png"/><Relationship Id="rId4" Type="http://schemas.openxmlformats.org/officeDocument/2006/relationships/image" Target="../media/image79.png"/></Relationships>
</file>

<file path=ppt/slides/_rels/slide1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audio" Target="../media/audio2.wav"/><Relationship Id="rId7" Type="http://schemas.openxmlformats.org/officeDocument/2006/relationships/image" Target="../media/image86.png"/><Relationship Id="rId2" Type="http://schemas.openxmlformats.org/officeDocument/2006/relationships/audio" Target="../media/audio3.wav"/><Relationship Id="rId1" Type="http://schemas.openxmlformats.org/officeDocument/2006/relationships/slideLayout" Target="../slideLayouts/slideLayout24.xml"/><Relationship Id="rId6" Type="http://schemas.openxmlformats.org/officeDocument/2006/relationships/image" Target="../media/image85.png"/><Relationship Id="rId11" Type="http://schemas.openxmlformats.org/officeDocument/2006/relationships/audio" Target="../media/audio2.wav"/><Relationship Id="rId5" Type="http://schemas.openxmlformats.org/officeDocument/2006/relationships/image" Target="../media/image84.png"/><Relationship Id="rId10" Type="http://schemas.openxmlformats.org/officeDocument/2006/relationships/audio" Target="../media/audio3.wav"/><Relationship Id="rId4" Type="http://schemas.openxmlformats.org/officeDocument/2006/relationships/image" Target="../media/image76.jpeg"/><Relationship Id="rId9" Type="http://schemas.openxmlformats.org/officeDocument/2006/relationships/image" Target="../media/image88.gif"/></Relationships>
</file>

<file path=ppt/slides/_rels/slide19.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sv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2.xml"/><Relationship Id="rId6" Type="http://schemas.openxmlformats.org/officeDocument/2006/relationships/image" Target="../media/image43.png"/><Relationship Id="rId11" Type="http://schemas.openxmlformats.org/officeDocument/2006/relationships/image" Target="../media/image89.pn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49.png"/></Relationships>
</file>

<file path=ppt/slides/_rels/slide2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47.svg"/><Relationship Id="rId3" Type="http://schemas.openxmlformats.org/officeDocument/2006/relationships/image" Target="../media/image45.svg"/><Relationship Id="rId7" Type="http://schemas.openxmlformats.org/officeDocument/2006/relationships/image" Target="../media/image91.svg"/><Relationship Id="rId12" Type="http://schemas.openxmlformats.org/officeDocument/2006/relationships/image" Target="../media/image46.png"/><Relationship Id="rId2" Type="http://schemas.openxmlformats.org/officeDocument/2006/relationships/image" Target="../media/image44.png"/><Relationship Id="rId1" Type="http://schemas.openxmlformats.org/officeDocument/2006/relationships/slideLayout" Target="../slideLayouts/slideLayout42.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40.svg"/><Relationship Id="rId10" Type="http://schemas.openxmlformats.org/officeDocument/2006/relationships/image" Target="../media/image94.png"/><Relationship Id="rId4" Type="http://schemas.openxmlformats.org/officeDocument/2006/relationships/image" Target="../media/image39.png"/><Relationship Id="rId9" Type="http://schemas.openxmlformats.org/officeDocument/2006/relationships/image" Target="../media/image93.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1.svg"/><Relationship Id="rId18" Type="http://schemas.openxmlformats.org/officeDocument/2006/relationships/image" Target="../media/image106.png"/><Relationship Id="rId3" Type="http://schemas.openxmlformats.org/officeDocument/2006/relationships/image" Target="../media/image42.svg"/><Relationship Id="rId7" Type="http://schemas.openxmlformats.org/officeDocument/2006/relationships/image" Target="../media/image55.svg"/><Relationship Id="rId12" Type="http://schemas.openxmlformats.org/officeDocument/2006/relationships/image" Target="../media/image100.png"/><Relationship Id="rId17" Type="http://schemas.openxmlformats.org/officeDocument/2006/relationships/image" Target="../media/image105.svg"/><Relationship Id="rId2" Type="http://schemas.openxmlformats.org/officeDocument/2006/relationships/image" Target="../media/image41.png"/><Relationship Id="rId16" Type="http://schemas.openxmlformats.org/officeDocument/2006/relationships/image" Target="../media/image104.png"/><Relationship Id="rId20" Type="http://schemas.openxmlformats.org/officeDocument/2006/relationships/image" Target="../media/image108.png"/><Relationship Id="rId1" Type="http://schemas.openxmlformats.org/officeDocument/2006/relationships/slideLayout" Target="../slideLayouts/slideLayout42.xml"/><Relationship Id="rId6" Type="http://schemas.openxmlformats.org/officeDocument/2006/relationships/image" Target="../media/image54.png"/><Relationship Id="rId11" Type="http://schemas.openxmlformats.org/officeDocument/2006/relationships/image" Target="../media/image45.svg"/><Relationship Id="rId5" Type="http://schemas.openxmlformats.org/officeDocument/2006/relationships/image" Target="../media/image40.svg"/><Relationship Id="rId15" Type="http://schemas.openxmlformats.org/officeDocument/2006/relationships/image" Target="../media/image103.png"/><Relationship Id="rId10" Type="http://schemas.openxmlformats.org/officeDocument/2006/relationships/image" Target="../media/image44.png"/><Relationship Id="rId19" Type="http://schemas.openxmlformats.org/officeDocument/2006/relationships/image" Target="../media/image107.svg"/><Relationship Id="rId4" Type="http://schemas.openxmlformats.org/officeDocument/2006/relationships/image" Target="../media/image39.png"/><Relationship Id="rId9" Type="http://schemas.openxmlformats.org/officeDocument/2006/relationships/image" Target="../media/image99.svg"/><Relationship Id="rId14" Type="http://schemas.openxmlformats.org/officeDocument/2006/relationships/image" Target="../media/image102.png"/></Relationships>
</file>

<file path=ppt/slides/_rels/slide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0.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image" Target="../media/image39.png"/><Relationship Id="rId16" Type="http://schemas.openxmlformats.org/officeDocument/2006/relationships/image" Target="../media/image62.png"/><Relationship Id="rId1" Type="http://schemas.openxmlformats.org/officeDocument/2006/relationships/slideLayout" Target="../slideLayouts/slideLayout42.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0.png"/></Relationships>
</file>

<file path=ppt/slides/_rels/slide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sv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42.xml"/><Relationship Id="rId6" Type="http://schemas.openxmlformats.org/officeDocument/2006/relationships/image" Target="../media/image43.png"/><Relationship Id="rId11" Type="http://schemas.openxmlformats.org/officeDocument/2006/relationships/image" Target="../media/image64.png"/><Relationship Id="rId5" Type="http://schemas.openxmlformats.org/officeDocument/2006/relationships/image" Target="../media/image42.svg"/><Relationship Id="rId10" Type="http://schemas.openxmlformats.org/officeDocument/2006/relationships/image" Target="../media/image47.svg"/><Relationship Id="rId4" Type="http://schemas.openxmlformats.org/officeDocument/2006/relationships/image" Target="../media/image41.png"/><Relationship Id="rId9" Type="http://schemas.openxmlformats.org/officeDocument/2006/relationships/image" Target="../media/image46.png"/></Relationships>
</file>

<file path=ppt/slides/_rels/slide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69.png"/><Relationship Id="rId5" Type="http://schemas.openxmlformats.org/officeDocument/2006/relationships/image" Target="../media/image68.emf"/><Relationship Id="rId4" Type="http://schemas.openxmlformats.org/officeDocument/2006/relationships/image" Target="../media/image67.emf"/></Relationships>
</file>

<file path=ppt/slides/_rels/slide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2" name="Freeform 2"/>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flipH="1">
            <a:off x="9233532" y="2597940"/>
            <a:ext cx="2544517" cy="3661176"/>
          </a:xfrm>
          <a:custGeom>
            <a:avLst/>
            <a:gdLst/>
            <a:ahLst/>
            <a:cxnLst/>
            <a:rect l="l" t="t" r="r" b="b"/>
            <a:pathLst>
              <a:path w="3816776" h="5491764">
                <a:moveTo>
                  <a:pt x="3816776" y="0"/>
                </a:moveTo>
                <a:lnTo>
                  <a:pt x="0" y="0"/>
                </a:lnTo>
                <a:lnTo>
                  <a:pt x="0" y="5491764"/>
                </a:lnTo>
                <a:lnTo>
                  <a:pt x="3816776" y="5491764"/>
                </a:lnTo>
                <a:lnTo>
                  <a:pt x="381677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grpSp>
        <p:nvGrpSpPr>
          <p:cNvPr id="4" name="Group 4"/>
          <p:cNvGrpSpPr/>
          <p:nvPr/>
        </p:nvGrpSpPr>
        <p:grpSpPr>
          <a:xfrm>
            <a:off x="7921075" y="6259116"/>
            <a:ext cx="2514047" cy="692598"/>
            <a:chOff x="0" y="0"/>
            <a:chExt cx="874040" cy="240790"/>
          </a:xfrm>
        </p:grpSpPr>
        <p:sp>
          <p:nvSpPr>
            <p:cNvPr id="5" name="Freeform 5"/>
            <p:cNvSpPr/>
            <p:nvPr/>
          </p:nvSpPr>
          <p:spPr>
            <a:xfrm>
              <a:off x="0" y="0"/>
              <a:ext cx="874040" cy="240790"/>
            </a:xfrm>
            <a:custGeom>
              <a:avLst/>
              <a:gdLst/>
              <a:ahLst/>
              <a:cxnLst/>
              <a:rect l="l" t="t" r="r" b="b"/>
              <a:pathLst>
                <a:path w="874040" h="240790">
                  <a:moveTo>
                    <a:pt x="437020" y="0"/>
                  </a:moveTo>
                  <a:cubicBezTo>
                    <a:pt x="195661" y="0"/>
                    <a:pt x="0" y="53903"/>
                    <a:pt x="0" y="120395"/>
                  </a:cubicBezTo>
                  <a:cubicBezTo>
                    <a:pt x="0" y="186888"/>
                    <a:pt x="195661" y="240790"/>
                    <a:pt x="437020" y="240790"/>
                  </a:cubicBezTo>
                  <a:cubicBezTo>
                    <a:pt x="678380" y="240790"/>
                    <a:pt x="874040" y="186888"/>
                    <a:pt x="874040" y="120395"/>
                  </a:cubicBezTo>
                  <a:cubicBezTo>
                    <a:pt x="874040" y="53903"/>
                    <a:pt x="678380" y="0"/>
                    <a:pt x="437020"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6" name="TextBox 6"/>
            <p:cNvSpPr txBox="1"/>
            <p:nvPr/>
          </p:nvSpPr>
          <p:spPr>
            <a:xfrm>
              <a:off x="81941" y="-15526"/>
              <a:ext cx="710158" cy="233742"/>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7" name="Freeform 7"/>
          <p:cNvSpPr/>
          <p:nvPr/>
        </p:nvSpPr>
        <p:spPr>
          <a:xfrm>
            <a:off x="7301141" y="2368279"/>
            <a:ext cx="3133980" cy="4375539"/>
          </a:xfrm>
          <a:custGeom>
            <a:avLst/>
            <a:gdLst/>
            <a:ahLst/>
            <a:cxnLst/>
            <a:rect l="l" t="t" r="r" b="b"/>
            <a:pathLst>
              <a:path w="4700970" h="6563309">
                <a:moveTo>
                  <a:pt x="0" y="0"/>
                </a:moveTo>
                <a:lnTo>
                  <a:pt x="4700970" y="0"/>
                </a:lnTo>
                <a:lnTo>
                  <a:pt x="4700970" y="6563309"/>
                </a:lnTo>
                <a:lnTo>
                  <a:pt x="0" y="656330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20" name="Freeform 20"/>
          <p:cNvSpPr/>
          <p:nvPr/>
        </p:nvSpPr>
        <p:spPr>
          <a:xfrm>
            <a:off x="11012479" y="5688012"/>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pic>
        <p:nvPicPr>
          <p:cNvPr id="29" name="Picture 28" descr="A red and green text on a black background&#10;&#10;AI-generated content may be incorrect.">
            <a:extLst>
              <a:ext uri="{FF2B5EF4-FFF2-40B4-BE49-F238E27FC236}">
                <a16:creationId xmlns:a16="http://schemas.microsoft.com/office/drawing/2014/main" id="{96136172-2DC7-9513-0574-2C3921890D2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82139" y="729506"/>
            <a:ext cx="7200000" cy="5547841"/>
          </a:xfrm>
          <a:prstGeom prst="rect">
            <a:avLst/>
          </a:prstGeom>
        </p:spPr>
      </p:pic>
      <p:sp>
        <p:nvSpPr>
          <p:cNvPr id="8" name="Title 7">
            <a:extLst>
              <a:ext uri="{FF2B5EF4-FFF2-40B4-BE49-F238E27FC236}">
                <a16:creationId xmlns:a16="http://schemas.microsoft.com/office/drawing/2014/main" id="{C57A5850-AA37-E3EE-B7B9-7FF0FB828CB7}"/>
              </a:ext>
            </a:extLst>
          </p:cNvPr>
          <p:cNvSpPr>
            <a:spLocks noGrp="1"/>
          </p:cNvSpPr>
          <p:nvPr>
            <p:ph type="title"/>
          </p:nvPr>
        </p:nvSpPr>
        <p:spPr>
          <a:xfrm>
            <a:off x="1094261" y="5987814"/>
            <a:ext cx="10515600" cy="1325563"/>
          </a:xfrm>
        </p:spPr>
        <p:txBody>
          <a:bodyPr/>
          <a:lstStyle/>
          <a:p>
            <a:r>
              <a:rPr lang="en-US" b="1" dirty="0">
                <a:solidFill>
                  <a:srgbClr val="EE0000"/>
                </a:solidFill>
                <a:latin typeface="Times New Roman" panose="02020603050405020304" pitchFamily="18" charset="0"/>
                <a:cs typeface="Times New Roman" panose="02020603050405020304" pitchFamily="18" charset="0"/>
              </a:rPr>
              <a:t>GIÁO VIÊN LÊ THỊ MAI</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0EE19C-5C42-40D2-827C-E1951FE72607}"/>
              </a:ext>
            </a:extLst>
          </p:cNvPr>
          <p:cNvSpPr txBox="1"/>
          <p:nvPr/>
        </p:nvSpPr>
        <p:spPr>
          <a:xfrm>
            <a:off x="4890758" y="1266449"/>
            <a:ext cx="4941367" cy="646331"/>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Màu sắc: </a:t>
            </a:r>
            <a:r>
              <a:rPr lang="en-US" sz="3600" dirty="0" err="1">
                <a:solidFill>
                  <a:prstClr val="black"/>
                </a:solidFill>
                <a:latin typeface="Cambria" panose="02040503050406030204" pitchFamily="18" charset="0"/>
                <a:ea typeface="Cambria" panose="02040503050406030204" pitchFamily="18" charset="0"/>
                <a:cs typeface="Arial" panose="020B0604020202020204" pitchFamily="34" charset="0"/>
              </a:rPr>
              <a:t>Đỏ</a:t>
            </a:r>
            <a:r>
              <a:rPr lang="en-US" sz="3600" dirty="0">
                <a:solidFill>
                  <a:prstClr val="black"/>
                </a:solidFill>
                <a:latin typeface="Cambria" panose="02040503050406030204" pitchFamily="18" charset="0"/>
                <a:ea typeface="Cambria" panose="02040503050406030204" pitchFamily="18" charset="0"/>
                <a:cs typeface="Arial" panose="020B0604020202020204" pitchFamily="34" charset="0"/>
              </a:rPr>
              <a:t> cam</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871255" y="2286575"/>
            <a:ext cx="6356725" cy="1754326"/>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 điểm hình dạng, kích thước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Gồm</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các</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hình</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tròn</a:t>
            </a:r>
            <a:r>
              <a:rPr lang="en-US" sz="3600" dirty="0">
                <a:latin typeface="Cambria" panose="02040503050406030204" pitchFamily="18" charset="0"/>
                <a:ea typeface="Cambria" panose="02040503050406030204" pitchFamily="18" charset="0"/>
                <a:cs typeface="Arial" panose="020B0604020202020204" pitchFamily="34" charset="0"/>
              </a:rPr>
              <a:t> to </a:t>
            </a:r>
            <a:r>
              <a:rPr lang="en-US" sz="3600" dirty="0" err="1">
                <a:latin typeface="Cambria" panose="02040503050406030204" pitchFamily="18" charset="0"/>
                <a:ea typeface="Cambria" panose="02040503050406030204" pitchFamily="18" charset="0"/>
                <a:cs typeface="Arial" panose="020B0604020202020204" pitchFamily="34" charset="0"/>
              </a:rPr>
              <a:t>nhỏ</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gắn</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với</a:t>
            </a:r>
            <a:r>
              <a:rPr lang="en-US" sz="3600" dirty="0">
                <a:latin typeface="Cambria" panose="02040503050406030204" pitchFamily="18" charset="0"/>
                <a:ea typeface="Cambria" panose="02040503050406030204" pitchFamily="18" charset="0"/>
                <a:cs typeface="Arial" panose="020B0604020202020204" pitchFamily="34" charset="0"/>
              </a:rPr>
              <a:t> </a:t>
            </a:r>
            <a:r>
              <a:rPr lang="en-US" sz="3600" dirty="0" err="1">
                <a:latin typeface="Cambria" panose="02040503050406030204" pitchFamily="18" charset="0"/>
                <a:ea typeface="Cambria" panose="02040503050406030204" pitchFamily="18" charset="0"/>
                <a:cs typeface="Arial" panose="020B0604020202020204" pitchFamily="34" charset="0"/>
              </a:rPr>
              <a:t>nhau</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3C65290E-F6F8-47B8-BDDF-4A850CFAAAD0}"/>
              </a:ext>
            </a:extLst>
          </p:cNvPr>
          <p:cNvSpPr txBox="1"/>
          <p:nvPr/>
        </p:nvSpPr>
        <p:spPr>
          <a:xfrm>
            <a:off x="4860624" y="4335251"/>
            <a:ext cx="6346092" cy="1754326"/>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Làm</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đồ</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chơi</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trẻ</a:t>
            </a:r>
            <a:r>
              <a:rPr kumimoji="0" lang="en-US" sz="36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6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em</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D3984CE4-2589-430A-81FF-70FAA070EA2E}"/>
              </a:ext>
            </a:extLst>
          </p:cNvPr>
          <p:cNvPicPr>
            <a:picLocks noChangeAspect="1"/>
          </p:cNvPicPr>
          <p:nvPr/>
        </p:nvPicPr>
        <p:blipFill>
          <a:blip r:embed="rId2"/>
          <a:stretch>
            <a:fillRect/>
          </a:stretch>
        </p:blipFill>
        <p:spPr>
          <a:xfrm>
            <a:off x="1414130" y="2021345"/>
            <a:ext cx="1756487" cy="233238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99264970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0EE19C-5C42-40D2-827C-E1951FE72607}"/>
              </a:ext>
            </a:extLst>
          </p:cNvPr>
          <p:cNvSpPr txBox="1"/>
          <p:nvPr/>
        </p:nvSpPr>
        <p:spPr>
          <a:xfrm>
            <a:off x="4784433" y="1149491"/>
            <a:ext cx="4941367" cy="707886"/>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Màu sắc: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Đỏ</a:t>
            </a:r>
            <a:r>
              <a:rPr lang="en-US" sz="4000"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4000" dirty="0" err="1">
                <a:solidFill>
                  <a:prstClr val="black"/>
                </a:solidFill>
                <a:latin typeface="Cambria" panose="02040503050406030204" pitchFamily="18" charset="0"/>
                <a:ea typeface="Cambria" panose="02040503050406030204" pitchFamily="18" charset="0"/>
                <a:cs typeface="Arial" panose="020B0604020202020204" pitchFamily="34" charset="0"/>
              </a:rPr>
              <a:t>trắng</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786195" y="2222779"/>
            <a:ext cx="6696968" cy="1569660"/>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Gồm</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đầu</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và</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thân</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đèn</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thân</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đèn</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hình</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chú</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chuột</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ngộ</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nghĩnh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3C65290E-F6F8-47B8-BDDF-4A850CFAAAD0}"/>
              </a:ext>
            </a:extLst>
          </p:cNvPr>
          <p:cNvSpPr txBox="1"/>
          <p:nvPr/>
        </p:nvSpPr>
        <p:spPr>
          <a:xfrm>
            <a:off x="4834508" y="4165131"/>
            <a:ext cx="6680551" cy="1077218"/>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Chiếu</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sáng</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mỗi</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khi</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học</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bài</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35C5403A-E553-41D4-817B-3B93CA8F874E}"/>
              </a:ext>
            </a:extLst>
          </p:cNvPr>
          <p:cNvPicPr>
            <a:picLocks noChangeAspect="1"/>
          </p:cNvPicPr>
          <p:nvPr/>
        </p:nvPicPr>
        <p:blipFill>
          <a:blip r:embed="rId2"/>
          <a:stretch>
            <a:fillRect/>
          </a:stretch>
        </p:blipFill>
        <p:spPr>
          <a:xfrm>
            <a:off x="1895015" y="1846135"/>
            <a:ext cx="1596887" cy="196539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7747576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588E124-602B-248A-5719-ABE83FEFFBBE}"/>
              </a:ext>
            </a:extLst>
          </p:cNvPr>
          <p:cNvSpPr/>
          <p:nvPr/>
        </p:nvSpPr>
        <p:spPr>
          <a:xfrm>
            <a:off x="826853" y="358615"/>
            <a:ext cx="11106421" cy="1200329"/>
          </a:xfrm>
          <a:prstGeom prst="rect">
            <a:avLst/>
          </a:prstGeom>
        </p:spPr>
        <p:txBody>
          <a:bodyPr wrap="square">
            <a:spAutoFit/>
          </a:bodyPr>
          <a:lstStyle/>
          <a:p>
            <a:pPr algn="ctr"/>
            <a:r>
              <a:rPr lang="en-GB" sz="3600" b="1" dirty="0">
                <a:solidFill>
                  <a:srgbClr val="FF0000"/>
                </a:solidFill>
                <a:latin typeface="Cambria" panose="02040503050406030204" pitchFamily="18" charset="0"/>
                <a:ea typeface="Cambria" panose="02040503050406030204" pitchFamily="18" charset="0"/>
              </a:rPr>
              <a:t>2. </a:t>
            </a:r>
            <a:r>
              <a:rPr lang="en-GB" sz="3600" b="1" dirty="0" err="1">
                <a:solidFill>
                  <a:srgbClr val="FF0000"/>
                </a:solidFill>
                <a:latin typeface="Cambria" panose="02040503050406030204" pitchFamily="18" charset="0"/>
                <a:ea typeface="Cambria" panose="02040503050406030204" pitchFamily="18" charset="0"/>
              </a:rPr>
              <a:t>Quan</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sát</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một</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đồ</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vật</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có</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trong</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nhà</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hoặc</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trong</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lớp</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Viết</a:t>
            </a:r>
            <a:r>
              <a:rPr lang="en-GB" sz="3600" b="1" dirty="0">
                <a:solidFill>
                  <a:srgbClr val="FF0000"/>
                </a:solidFill>
                <a:latin typeface="Cambria" panose="02040503050406030204" pitchFamily="18" charset="0"/>
                <a:ea typeface="Cambria" panose="02040503050406030204" pitchFamily="18" charset="0"/>
              </a:rPr>
              <a:t> 3 – 4 </a:t>
            </a:r>
            <a:r>
              <a:rPr lang="en-GB" sz="3600" b="1" dirty="0" err="1">
                <a:solidFill>
                  <a:srgbClr val="FF0000"/>
                </a:solidFill>
                <a:latin typeface="Cambria" panose="02040503050406030204" pitchFamily="18" charset="0"/>
                <a:ea typeface="Cambria" panose="02040503050406030204" pitchFamily="18" charset="0"/>
              </a:rPr>
              <a:t>câu</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tả</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đồ</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vật</a:t>
            </a:r>
            <a:r>
              <a:rPr lang="en-GB" sz="3600" b="1" dirty="0">
                <a:solidFill>
                  <a:srgbClr val="FF0000"/>
                </a:solidFill>
                <a:latin typeface="Cambria" panose="02040503050406030204" pitchFamily="18" charset="0"/>
                <a:ea typeface="Cambria" panose="02040503050406030204" pitchFamily="18" charset="0"/>
              </a:rPr>
              <a:t> </a:t>
            </a:r>
            <a:r>
              <a:rPr lang="en-GB" sz="3600" b="1" dirty="0" err="1">
                <a:solidFill>
                  <a:srgbClr val="FF0000"/>
                </a:solidFill>
                <a:latin typeface="Cambria" panose="02040503050406030204" pitchFamily="18" charset="0"/>
                <a:ea typeface="Cambria" panose="02040503050406030204" pitchFamily="18" charset="0"/>
              </a:rPr>
              <a:t>đó</a:t>
            </a:r>
            <a:r>
              <a:rPr lang="en-GB" sz="3600" b="1" dirty="0">
                <a:solidFill>
                  <a:srgbClr val="FF0000"/>
                </a:solidFill>
                <a:latin typeface="Cambria" panose="02040503050406030204" pitchFamily="18" charset="0"/>
                <a:ea typeface="Cambria" panose="02040503050406030204" pitchFamily="18" charset="0"/>
              </a:rPr>
              <a:t>.</a:t>
            </a:r>
          </a:p>
        </p:txBody>
      </p:sp>
      <p:sp>
        <p:nvSpPr>
          <p:cNvPr id="6" name="Rectangle 5">
            <a:extLst>
              <a:ext uri="{FF2B5EF4-FFF2-40B4-BE49-F238E27FC236}">
                <a16:creationId xmlns:a16="http://schemas.microsoft.com/office/drawing/2014/main" id="{4F7D3B4C-B72F-D9B0-F5B6-8D55D433AA0C}"/>
              </a:ext>
            </a:extLst>
          </p:cNvPr>
          <p:cNvSpPr/>
          <p:nvPr/>
        </p:nvSpPr>
        <p:spPr>
          <a:xfrm>
            <a:off x="995840" y="1743820"/>
            <a:ext cx="10490867" cy="4524315"/>
          </a:xfrm>
          <a:prstGeom prst="rect">
            <a:avLst/>
          </a:prstGeom>
        </p:spPr>
        <p:txBody>
          <a:bodyPr wrap="square">
            <a:spAutoFit/>
          </a:bodyPr>
          <a:lstStyle/>
          <a:p>
            <a:pPr lvl="0" algn="ctr"/>
            <a:r>
              <a:rPr lang="vi-VN" sz="3200" b="1" dirty="0">
                <a:solidFill>
                  <a:srgbClr val="7030A0"/>
                </a:solidFill>
                <a:latin typeface="Cambria" panose="02040503050406030204" pitchFamily="18" charset="0"/>
                <a:ea typeface="Cambria" panose="02040503050406030204" pitchFamily="18" charset="0"/>
              </a:rPr>
              <a:t>G</a:t>
            </a:r>
            <a:r>
              <a:rPr lang="en-GB" sz="3200" b="1" dirty="0" err="1">
                <a:solidFill>
                  <a:srgbClr val="7030A0"/>
                </a:solidFill>
                <a:latin typeface="Cambria" panose="02040503050406030204" pitchFamily="18" charset="0"/>
                <a:ea typeface="Cambria" panose="02040503050406030204" pitchFamily="18" charset="0"/>
              </a:rPr>
              <a:t>ợi</a:t>
            </a:r>
            <a:r>
              <a:rPr lang="en-GB" sz="3200" b="1" dirty="0">
                <a:solidFill>
                  <a:srgbClr val="7030A0"/>
                </a:solidFill>
                <a:latin typeface="Cambria" panose="02040503050406030204" pitchFamily="18" charset="0"/>
                <a:ea typeface="Cambria" panose="02040503050406030204" pitchFamily="18" charset="0"/>
              </a:rPr>
              <a:t> ý:</a:t>
            </a:r>
            <a:endParaRPr lang="vi-VN" sz="3200" b="1" dirty="0">
              <a:solidFill>
                <a:srgbClr val="7030A0"/>
              </a:solidFill>
              <a:latin typeface="Cambria" panose="02040503050406030204" pitchFamily="18" charset="0"/>
              <a:ea typeface="Cambria" panose="02040503050406030204" pitchFamily="18" charset="0"/>
            </a:endParaRP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tả màu sắc</a:t>
            </a: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Chiếc cặp sách màu xanh da trời trông thật mát mắt.</a:t>
            </a: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tả hình dáng, kích thước</a:t>
            </a: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Quai cặp to bản, hơi cong cong để khi xách không bị đau tay.</a:t>
            </a:r>
          </a:p>
          <a:p>
            <a:pPr lvl="0" algn="just"/>
            <a:r>
              <a:rPr lang="vi-VN" sz="3200" b="1" dirty="0">
                <a:solidFill>
                  <a:srgbClr val="4472C4">
                    <a:lumMod val="75000"/>
                  </a:srgbClr>
                </a:solidFill>
                <a:latin typeface="Cambria" panose="02040503050406030204" pitchFamily="18" charset="0"/>
                <a:ea typeface="Cambria" panose="02040503050406030204" pitchFamily="18" charset="0"/>
              </a:rPr>
              <a:t>- Viết câu tả hoạt động, công dụng</a:t>
            </a:r>
          </a:p>
          <a:p>
            <a:pPr lvl="0" algn="just"/>
            <a:r>
              <a:rPr lang="vi-VN" sz="3200" b="1" dirty="0">
                <a:solidFill>
                  <a:srgbClr val="F47670"/>
                </a:solidFill>
                <a:latin typeface="Cambria" panose="02040503050406030204" pitchFamily="18" charset="0"/>
                <a:ea typeface="Cambria" panose="02040503050406030204" pitchFamily="18" charset="0"/>
              </a:rPr>
              <a:t>M</a:t>
            </a:r>
            <a:r>
              <a:rPr lang="vi-VN" sz="3200" b="1" dirty="0">
                <a:solidFill>
                  <a:srgbClr val="4472C4">
                    <a:lumMod val="75000"/>
                  </a:srgbClr>
                </a:solidFill>
                <a:latin typeface="Cambria" panose="02040503050406030204" pitchFamily="18" charset="0"/>
                <a:ea typeface="Cambria" panose="02040503050406030204" pitchFamily="18" charset="0"/>
              </a:rPr>
              <a:t>: </a:t>
            </a:r>
            <a:r>
              <a:rPr lang="vi-VN" sz="3200" dirty="0">
                <a:solidFill>
                  <a:srgbClr val="4472C4">
                    <a:lumMod val="75000"/>
                  </a:srgbClr>
                </a:solidFill>
                <a:latin typeface="Cambria" panose="02040503050406030204" pitchFamily="18" charset="0"/>
                <a:ea typeface="Cambria" panose="02040503050406030204" pitchFamily="18" charset="0"/>
              </a:rPr>
              <a:t>Mỗi khi đóng, mở nắp cặp, tiếng “tách tách” của ổ khóa nghe thật vui tai.</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sp>
        <p:nvSpPr>
          <p:cNvPr id="14" name="Cloud 13">
            <a:extLst>
              <a:ext uri="{FF2B5EF4-FFF2-40B4-BE49-F238E27FC236}">
                <a16:creationId xmlns:a16="http://schemas.microsoft.com/office/drawing/2014/main" id="{9316F753-A59E-4AFA-9843-AD0285D76CA7}"/>
              </a:ext>
            </a:extLst>
          </p:cNvPr>
          <p:cNvSpPr/>
          <p:nvPr/>
        </p:nvSpPr>
        <p:spPr>
          <a:xfrm>
            <a:off x="130843" y="465374"/>
            <a:ext cx="2848331" cy="1371600"/>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800" b="1" dirty="0" err="1">
                <a:solidFill>
                  <a:srgbClr val="0D4C8E"/>
                </a:solidFill>
              </a:rPr>
              <a:t>Đặc</a:t>
            </a:r>
            <a:r>
              <a:rPr lang="en-US" sz="2800" b="1" dirty="0">
                <a:solidFill>
                  <a:srgbClr val="0D4C8E"/>
                </a:solidFill>
              </a:rPr>
              <a:t> </a:t>
            </a:r>
            <a:r>
              <a:rPr lang="en-US" sz="2800" b="1" dirty="0" err="1">
                <a:solidFill>
                  <a:srgbClr val="0D4C8E"/>
                </a:solidFill>
              </a:rPr>
              <a:t>điểm</a:t>
            </a:r>
            <a:r>
              <a:rPr lang="en-US" sz="2800" b="1" dirty="0">
                <a:solidFill>
                  <a:srgbClr val="0D4C8E"/>
                </a:solidFill>
              </a:rPr>
              <a:t> </a:t>
            </a:r>
            <a:r>
              <a:rPr lang="en-US" sz="2800" b="1" dirty="0" err="1">
                <a:solidFill>
                  <a:srgbClr val="0D4C8E"/>
                </a:solidFill>
              </a:rPr>
              <a:t>về</a:t>
            </a:r>
            <a:r>
              <a:rPr lang="en-US" sz="2800" b="1" dirty="0">
                <a:solidFill>
                  <a:srgbClr val="0D4C8E"/>
                </a:solidFill>
              </a:rPr>
              <a:t> </a:t>
            </a:r>
            <a:r>
              <a:rPr lang="en-US" sz="2800" b="1" dirty="0" err="1">
                <a:solidFill>
                  <a:srgbClr val="0D4C8E"/>
                </a:solidFill>
              </a:rPr>
              <a:t>màu</a:t>
            </a:r>
            <a:r>
              <a:rPr lang="en-US" sz="2800" b="1" dirty="0">
                <a:solidFill>
                  <a:srgbClr val="0D4C8E"/>
                </a:solidFill>
              </a:rPr>
              <a:t> </a:t>
            </a:r>
            <a:r>
              <a:rPr lang="en-US" sz="2800" b="1" dirty="0" err="1">
                <a:solidFill>
                  <a:srgbClr val="0D4C8E"/>
                </a:solidFill>
              </a:rPr>
              <a:t>sắc</a:t>
            </a:r>
            <a:endParaRPr lang="en-US" sz="2800" b="1" dirty="0">
              <a:solidFill>
                <a:srgbClr val="0D4C8E"/>
              </a:solidFill>
            </a:endParaRPr>
          </a:p>
        </p:txBody>
      </p:sp>
      <p:grpSp>
        <p:nvGrpSpPr>
          <p:cNvPr id="7172" name="Group 7171">
            <a:extLst>
              <a:ext uri="{FF2B5EF4-FFF2-40B4-BE49-F238E27FC236}">
                <a16:creationId xmlns:a16="http://schemas.microsoft.com/office/drawing/2014/main" id="{5EBB6F0E-7174-4AD5-AE10-E710A55E95CA}"/>
              </a:ext>
            </a:extLst>
          </p:cNvPr>
          <p:cNvGrpSpPr/>
          <p:nvPr/>
        </p:nvGrpSpPr>
        <p:grpSpPr>
          <a:xfrm>
            <a:off x="4769419" y="1512830"/>
            <a:ext cx="3911739" cy="3749040"/>
            <a:chOff x="4301668" y="1512830"/>
            <a:chExt cx="4160462" cy="3749040"/>
          </a:xfrm>
          <a:effectLst>
            <a:outerShdw blurRad="63500" sx="102000" sy="102000" algn="ctr" rotWithShape="0">
              <a:prstClr val="black">
                <a:alpha val="40000"/>
              </a:prstClr>
            </a:outerShdw>
          </a:effectLst>
        </p:grpSpPr>
        <p:pic>
          <p:nvPicPr>
            <p:cNvPr id="18" name="Picture 17">
              <a:extLst>
                <a:ext uri="{FF2B5EF4-FFF2-40B4-BE49-F238E27FC236}">
                  <a16:creationId xmlns:a16="http://schemas.microsoft.com/office/drawing/2014/main" id="{474BEFFF-CC35-4662-9D0E-64FA7793128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01668" y="1512830"/>
              <a:ext cx="4160462" cy="3749040"/>
            </a:xfrm>
            <a:prstGeom prst="rect">
              <a:avLst/>
            </a:prstGeom>
          </p:spPr>
        </p:pic>
        <p:sp>
          <p:nvSpPr>
            <p:cNvPr id="25" name="TextBox 24">
              <a:extLst>
                <a:ext uri="{FF2B5EF4-FFF2-40B4-BE49-F238E27FC236}">
                  <a16:creationId xmlns:a16="http://schemas.microsoft.com/office/drawing/2014/main" id="{CC1351A0-4F1E-4615-B0D0-E64167AE145B}"/>
                </a:ext>
              </a:extLst>
            </p:cNvPr>
            <p:cNvSpPr txBox="1"/>
            <p:nvPr/>
          </p:nvSpPr>
          <p:spPr>
            <a:xfrm>
              <a:off x="4331606" y="2264801"/>
              <a:ext cx="2564644"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effectLst>
                    <a:outerShdw blurRad="38100" dist="38100" dir="2700000" algn="tl">
                      <a:srgbClr val="000000">
                        <a:alpha val="43137"/>
                      </a:srgbClr>
                    </a:outerShdw>
                  </a:effectLst>
                  <a:latin typeface="Calibri"/>
                </a:rPr>
                <a:t>Tả</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đồ</a:t>
              </a:r>
              <a:r>
                <a:rPr lang="en-US" sz="4800" b="1" dirty="0">
                  <a:solidFill>
                    <a:prstClr val="white"/>
                  </a:solidFill>
                  <a:effectLst>
                    <a:outerShdw blurRad="38100" dist="38100" dir="2700000" algn="tl">
                      <a:srgbClr val="000000">
                        <a:alpha val="43137"/>
                      </a:srgbClr>
                    </a:outerShdw>
                  </a:effectLst>
                  <a:latin typeface="Calibri"/>
                </a:rPr>
                <a:t> </a:t>
              </a:r>
              <a:r>
                <a:rPr lang="en-US" sz="4800" b="1" dirty="0" err="1">
                  <a:solidFill>
                    <a:prstClr val="white"/>
                  </a:solidFill>
                  <a:effectLst>
                    <a:outerShdw blurRad="38100" dist="38100" dir="2700000" algn="tl">
                      <a:srgbClr val="000000">
                        <a:alpha val="43137"/>
                      </a:srgbClr>
                    </a:outerShdw>
                  </a:effectLst>
                  <a:latin typeface="Calibri"/>
                </a:rPr>
                <a:t>vật</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mn-ea"/>
                <a:cs typeface="+mn-cs"/>
              </a:endParaRPr>
            </a:p>
          </p:txBody>
        </p:sp>
      </p:grpSp>
      <p:cxnSp>
        <p:nvCxnSpPr>
          <p:cNvPr id="30" name="Connector: Curved 29">
            <a:extLst>
              <a:ext uri="{FF2B5EF4-FFF2-40B4-BE49-F238E27FC236}">
                <a16:creationId xmlns:a16="http://schemas.microsoft.com/office/drawing/2014/main" id="{24ED1BD1-D356-4E7B-90CE-EAECFC7E699F}"/>
              </a:ext>
            </a:extLst>
          </p:cNvPr>
          <p:cNvCxnSpPr>
            <a:cxnSpLocks/>
          </p:cNvCxnSpPr>
          <p:nvPr/>
        </p:nvCxnSpPr>
        <p:spPr>
          <a:xfrm flipV="1">
            <a:off x="7644809" y="1151172"/>
            <a:ext cx="1071488" cy="954075"/>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32" name="Cloud 31">
            <a:extLst>
              <a:ext uri="{FF2B5EF4-FFF2-40B4-BE49-F238E27FC236}">
                <a16:creationId xmlns:a16="http://schemas.microsoft.com/office/drawing/2014/main" id="{53CE9A6E-A0EE-4EA2-91F0-3A2CA326F450}"/>
              </a:ext>
            </a:extLst>
          </p:cNvPr>
          <p:cNvSpPr/>
          <p:nvPr/>
        </p:nvSpPr>
        <p:spPr>
          <a:xfrm>
            <a:off x="8716297" y="1"/>
            <a:ext cx="3449310" cy="1972684"/>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dirty="0" err="1">
                <a:solidFill>
                  <a:srgbClr val="0D4C8E"/>
                </a:solidFill>
                <a:latin typeface="Calibri"/>
              </a:rPr>
              <a:t>Đặc</a:t>
            </a:r>
            <a:r>
              <a:rPr lang="en-US" sz="3000" b="1" dirty="0">
                <a:solidFill>
                  <a:srgbClr val="0D4C8E"/>
                </a:solidFill>
                <a:latin typeface="Calibri"/>
              </a:rPr>
              <a:t> </a:t>
            </a:r>
            <a:r>
              <a:rPr lang="en-US" sz="3000" b="1" dirty="0" err="1">
                <a:solidFill>
                  <a:srgbClr val="0D4C8E"/>
                </a:solidFill>
                <a:latin typeface="Calibri"/>
              </a:rPr>
              <a:t>điểm</a:t>
            </a:r>
            <a:r>
              <a:rPr lang="en-US" sz="3000" b="1" dirty="0">
                <a:solidFill>
                  <a:srgbClr val="0D4C8E"/>
                </a:solidFill>
                <a:latin typeface="Calibri"/>
              </a:rPr>
              <a:t> </a:t>
            </a:r>
            <a:r>
              <a:rPr lang="en-US" sz="3000" b="1" dirty="0" err="1">
                <a:solidFill>
                  <a:srgbClr val="0D4C8E"/>
                </a:solidFill>
                <a:latin typeface="Calibri"/>
              </a:rPr>
              <a:t>về</a:t>
            </a:r>
            <a:r>
              <a:rPr lang="en-US" sz="3000" b="1" dirty="0">
                <a:solidFill>
                  <a:srgbClr val="0D4C8E"/>
                </a:solidFill>
                <a:latin typeface="Calibri"/>
              </a:rPr>
              <a:t> </a:t>
            </a:r>
            <a:r>
              <a:rPr lang="en-US" sz="3000" b="1" dirty="0" err="1">
                <a:solidFill>
                  <a:srgbClr val="0D4C8E"/>
                </a:solidFill>
                <a:latin typeface="Calibri"/>
              </a:rPr>
              <a:t>hình</a:t>
            </a:r>
            <a:r>
              <a:rPr lang="en-US" sz="3000" b="1" dirty="0">
                <a:solidFill>
                  <a:srgbClr val="0D4C8E"/>
                </a:solidFill>
                <a:latin typeface="Calibri"/>
              </a:rPr>
              <a:t> </a:t>
            </a:r>
            <a:r>
              <a:rPr lang="en-US" sz="3000" b="1" dirty="0" err="1">
                <a:solidFill>
                  <a:srgbClr val="0D4C8E"/>
                </a:solidFill>
                <a:latin typeface="Calibri"/>
              </a:rPr>
              <a:t>dáng</a:t>
            </a:r>
            <a:r>
              <a:rPr lang="en-US" sz="3000" b="1" dirty="0">
                <a:solidFill>
                  <a:srgbClr val="0D4C8E"/>
                </a:solidFill>
                <a:latin typeface="Calibri"/>
              </a:rPr>
              <a:t>, </a:t>
            </a:r>
            <a:r>
              <a:rPr lang="en-US" sz="3000" b="1" dirty="0" err="1">
                <a:solidFill>
                  <a:srgbClr val="0D4C8E"/>
                </a:solidFill>
                <a:latin typeface="Calibri"/>
              </a:rPr>
              <a:t>kích</a:t>
            </a:r>
            <a:r>
              <a:rPr lang="en-US" sz="3000" b="1" dirty="0">
                <a:solidFill>
                  <a:srgbClr val="0D4C8E"/>
                </a:solidFill>
                <a:latin typeface="Calibri"/>
              </a:rPr>
              <a:t> </a:t>
            </a:r>
            <a:r>
              <a:rPr lang="en-US" sz="3000" b="1" dirty="0" err="1">
                <a:solidFill>
                  <a:srgbClr val="0D4C8E"/>
                </a:solidFill>
                <a:latin typeface="Calibri"/>
              </a:rPr>
              <a:t>thước</a:t>
            </a:r>
            <a:endParaRPr kumimoji="0" lang="en-US" sz="3000" b="1" i="0" u="none" strike="noStrike" kern="1200" cap="none" spc="0" normalizeH="0" baseline="0" noProof="0" dirty="0">
              <a:ln>
                <a:noFill/>
              </a:ln>
              <a:solidFill>
                <a:srgbClr val="0D4C8E"/>
              </a:solidFill>
              <a:effectLst/>
              <a:uLnTx/>
              <a:uFillTx/>
              <a:latin typeface="Calibri"/>
            </a:endParaRPr>
          </a:p>
        </p:txBody>
      </p:sp>
      <p:cxnSp>
        <p:nvCxnSpPr>
          <p:cNvPr id="39" name="Connector: Curved 38">
            <a:extLst>
              <a:ext uri="{FF2B5EF4-FFF2-40B4-BE49-F238E27FC236}">
                <a16:creationId xmlns:a16="http://schemas.microsoft.com/office/drawing/2014/main" id="{CC35B5BC-F415-466F-A022-237073CB7167}"/>
              </a:ext>
            </a:extLst>
          </p:cNvPr>
          <p:cNvCxnSpPr>
            <a:cxnSpLocks/>
            <a:stCxn id="32" idx="1"/>
            <a:endCxn id="40" idx="3"/>
          </p:cNvCxnSpPr>
          <p:nvPr/>
        </p:nvCxnSpPr>
        <p:spPr>
          <a:xfrm rot="5400000">
            <a:off x="9567191" y="1799955"/>
            <a:ext cx="703132" cy="1044390"/>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0" name="Cloud 39">
            <a:extLst>
              <a:ext uri="{FF2B5EF4-FFF2-40B4-BE49-F238E27FC236}">
                <a16:creationId xmlns:a16="http://schemas.microsoft.com/office/drawing/2014/main" id="{02D9EE1C-19EB-4F71-9B05-EA19E6317538}"/>
              </a:ext>
            </a:extLst>
          </p:cNvPr>
          <p:cNvSpPr/>
          <p:nvPr/>
        </p:nvSpPr>
        <p:spPr>
          <a:xfrm>
            <a:off x="8480611" y="2610187"/>
            <a:ext cx="1831901"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B207B0"/>
                </a:solidFill>
                <a:effectLst/>
                <a:uLnTx/>
                <a:uFillTx/>
                <a:latin typeface="Calibri"/>
                <a:ea typeface="+mn-ea"/>
                <a:cs typeface="+mn-cs"/>
              </a:rPr>
              <a:t>to</a:t>
            </a:r>
          </a:p>
        </p:txBody>
      </p:sp>
      <p:cxnSp>
        <p:nvCxnSpPr>
          <p:cNvPr id="43" name="Connector: Curved 42">
            <a:extLst>
              <a:ext uri="{FF2B5EF4-FFF2-40B4-BE49-F238E27FC236}">
                <a16:creationId xmlns:a16="http://schemas.microsoft.com/office/drawing/2014/main" id="{71CE4057-D209-4ABE-A8CB-A651C589174F}"/>
              </a:ext>
            </a:extLst>
          </p:cNvPr>
          <p:cNvCxnSpPr>
            <a:cxnSpLocks/>
          </p:cNvCxnSpPr>
          <p:nvPr/>
        </p:nvCxnSpPr>
        <p:spPr>
          <a:xfrm rot="16200000" flipH="1">
            <a:off x="9467124" y="2960701"/>
            <a:ext cx="1980248" cy="12"/>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6" name="Cloud 45">
            <a:extLst>
              <a:ext uri="{FF2B5EF4-FFF2-40B4-BE49-F238E27FC236}">
                <a16:creationId xmlns:a16="http://schemas.microsoft.com/office/drawing/2014/main" id="{350FDF8D-3BBB-490C-8F24-BA2E2C468382}"/>
              </a:ext>
            </a:extLst>
          </p:cNvPr>
          <p:cNvSpPr/>
          <p:nvPr/>
        </p:nvSpPr>
        <p:spPr>
          <a:xfrm>
            <a:off x="9252244" y="3861953"/>
            <a:ext cx="1900051" cy="1205976"/>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B207B0"/>
                </a:solidFill>
                <a:effectLst/>
                <a:uLnTx/>
                <a:uFillTx/>
                <a:latin typeface="Calibri"/>
                <a:ea typeface="+mn-ea"/>
                <a:cs typeface="+mn-cs"/>
              </a:rPr>
              <a:t>bé</a:t>
            </a:r>
            <a:endParaRPr kumimoji="0" lang="en-US" sz="4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58" name="Connector: Curved 57">
            <a:extLst>
              <a:ext uri="{FF2B5EF4-FFF2-40B4-BE49-F238E27FC236}">
                <a16:creationId xmlns:a16="http://schemas.microsoft.com/office/drawing/2014/main" id="{17877EC3-D919-4EF8-A9FF-861D1128AECD}"/>
              </a:ext>
            </a:extLst>
          </p:cNvPr>
          <p:cNvCxnSpPr>
            <a:cxnSpLocks/>
          </p:cNvCxnSpPr>
          <p:nvPr/>
        </p:nvCxnSpPr>
        <p:spPr>
          <a:xfrm rot="10800000" flipV="1">
            <a:off x="4073559" y="4382749"/>
            <a:ext cx="2084430" cy="500005"/>
          </a:xfrm>
          <a:prstGeom prst="curvedConnector3">
            <a:avLst>
              <a:gd name="adj1" fmla="val 50000"/>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sp>
        <p:nvSpPr>
          <p:cNvPr id="62" name="Cloud 61">
            <a:extLst>
              <a:ext uri="{FF2B5EF4-FFF2-40B4-BE49-F238E27FC236}">
                <a16:creationId xmlns:a16="http://schemas.microsoft.com/office/drawing/2014/main" id="{CCFF4598-4366-41F8-A902-169F91E14724}"/>
              </a:ext>
            </a:extLst>
          </p:cNvPr>
          <p:cNvSpPr/>
          <p:nvPr/>
        </p:nvSpPr>
        <p:spPr>
          <a:xfrm>
            <a:off x="1438520" y="4900830"/>
            <a:ext cx="4294771" cy="1874446"/>
          </a:xfrm>
          <a:prstGeom prst="cloud">
            <a:avLst/>
          </a:prstGeom>
          <a:solidFill>
            <a:schemeClr val="accent1">
              <a:lumMod val="20000"/>
              <a:lumOff val="80000"/>
            </a:schemeClr>
          </a:solidFill>
          <a:ln w="38100">
            <a:solidFill>
              <a:srgbClr val="0D4C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0D4C8E"/>
                </a:solidFill>
                <a:latin typeface="Calibri"/>
              </a:rPr>
              <a:t>Đặc</a:t>
            </a:r>
            <a:r>
              <a:rPr lang="en-US" sz="3200" b="1" dirty="0">
                <a:solidFill>
                  <a:srgbClr val="0D4C8E"/>
                </a:solidFill>
                <a:latin typeface="Calibri"/>
              </a:rPr>
              <a:t> </a:t>
            </a:r>
            <a:r>
              <a:rPr lang="en-US" sz="3200" b="1" dirty="0" err="1">
                <a:solidFill>
                  <a:srgbClr val="0D4C8E"/>
                </a:solidFill>
                <a:latin typeface="Calibri"/>
              </a:rPr>
              <a:t>điểm</a:t>
            </a:r>
            <a:r>
              <a:rPr lang="en-US" sz="3200" b="1" dirty="0">
                <a:solidFill>
                  <a:srgbClr val="0D4C8E"/>
                </a:solidFill>
                <a:latin typeface="Calibri"/>
              </a:rPr>
              <a:t> </a:t>
            </a:r>
            <a:r>
              <a:rPr lang="en-US" sz="3200" b="1" dirty="0" err="1">
                <a:solidFill>
                  <a:srgbClr val="0D4C8E"/>
                </a:solidFill>
                <a:latin typeface="Calibri"/>
              </a:rPr>
              <a:t>về</a:t>
            </a:r>
            <a:r>
              <a:rPr lang="en-US" sz="3200" b="1" dirty="0">
                <a:solidFill>
                  <a:srgbClr val="0D4C8E"/>
                </a:solidFill>
                <a:latin typeface="Calibri"/>
              </a:rPr>
              <a:t> </a:t>
            </a:r>
            <a:r>
              <a:rPr lang="en-US" sz="3200" b="1" dirty="0" err="1">
                <a:solidFill>
                  <a:srgbClr val="0D4C8E"/>
                </a:solidFill>
                <a:latin typeface="Calibri"/>
              </a:rPr>
              <a:t>hoạt</a:t>
            </a:r>
            <a:r>
              <a:rPr lang="en-US" sz="3200" b="1" dirty="0">
                <a:solidFill>
                  <a:srgbClr val="0D4C8E"/>
                </a:solidFill>
                <a:latin typeface="Calibri"/>
              </a:rPr>
              <a:t> </a:t>
            </a:r>
            <a:r>
              <a:rPr lang="en-US" sz="3200" b="1" dirty="0" err="1">
                <a:solidFill>
                  <a:srgbClr val="0D4C8E"/>
                </a:solidFill>
                <a:latin typeface="Calibri"/>
              </a:rPr>
              <a:t>động</a:t>
            </a:r>
            <a:r>
              <a:rPr lang="en-US" sz="3200" b="1" dirty="0">
                <a:solidFill>
                  <a:srgbClr val="0D4C8E"/>
                </a:solidFill>
                <a:latin typeface="Calibri"/>
              </a:rPr>
              <a:t>, </a:t>
            </a:r>
            <a:r>
              <a:rPr lang="en-US" sz="3200" b="1" dirty="0" err="1">
                <a:solidFill>
                  <a:srgbClr val="0D4C8E"/>
                </a:solidFill>
                <a:latin typeface="Calibri"/>
              </a:rPr>
              <a:t>công</a:t>
            </a:r>
            <a:r>
              <a:rPr lang="en-US" sz="3200" b="1" dirty="0">
                <a:solidFill>
                  <a:srgbClr val="0D4C8E"/>
                </a:solidFill>
                <a:latin typeface="Calibri"/>
              </a:rPr>
              <a:t> </a:t>
            </a:r>
            <a:r>
              <a:rPr lang="en-US" sz="3200" b="1" dirty="0" err="1">
                <a:solidFill>
                  <a:srgbClr val="0D4C8E"/>
                </a:solidFill>
                <a:latin typeface="Calibri"/>
              </a:rPr>
              <a:t>dụng</a:t>
            </a:r>
            <a:endParaRPr kumimoji="0" lang="en-US" sz="3200" b="1" i="0" u="none" strike="noStrike" kern="1200" cap="none" spc="0" normalizeH="0" baseline="0" noProof="0" dirty="0">
              <a:ln>
                <a:noFill/>
              </a:ln>
              <a:solidFill>
                <a:srgbClr val="0D4C8E"/>
              </a:solidFill>
              <a:effectLst/>
              <a:uLnTx/>
              <a:uFillTx/>
              <a:latin typeface="Calibri"/>
              <a:ea typeface="+mn-ea"/>
              <a:cs typeface="+mn-cs"/>
            </a:endParaRPr>
          </a:p>
        </p:txBody>
      </p:sp>
      <p:sp>
        <p:nvSpPr>
          <p:cNvPr id="70" name="TextBox 69">
            <a:extLst>
              <a:ext uri="{FF2B5EF4-FFF2-40B4-BE49-F238E27FC236}">
                <a16:creationId xmlns:a16="http://schemas.microsoft.com/office/drawing/2014/main" id="{77CE72E3-4A70-4D53-B270-699EAAC521C5}"/>
              </a:ext>
            </a:extLst>
          </p:cNvPr>
          <p:cNvSpPr txBox="1"/>
          <p:nvPr/>
        </p:nvSpPr>
        <p:spPr>
          <a:xfrm>
            <a:off x="4373760" y="776763"/>
            <a:ext cx="3449311" cy="830997"/>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66"/>
                </a:solidFill>
                <a:effectLst>
                  <a:glow rad="88900">
                    <a:srgbClr val="FFFF00">
                      <a:alpha val="70000"/>
                    </a:srgbClr>
                  </a:glow>
                </a:effectLst>
                <a:uLnTx/>
                <a:uFillTx/>
                <a:latin typeface="SVN-Sign Painter House Script" panose="02000006070000020004" pitchFamily="50" charset="0"/>
                <a:ea typeface="+mn-ea"/>
                <a:cs typeface="+mn-cs"/>
              </a:rPr>
              <a:t>SƠ ĐỒ TƯ DUY</a:t>
            </a:r>
          </a:p>
        </p:txBody>
      </p:sp>
      <p:cxnSp>
        <p:nvCxnSpPr>
          <p:cNvPr id="10" name="Connector: Curved 9">
            <a:extLst>
              <a:ext uri="{FF2B5EF4-FFF2-40B4-BE49-F238E27FC236}">
                <a16:creationId xmlns:a16="http://schemas.microsoft.com/office/drawing/2014/main" id="{F5C92FBC-B0F8-4400-80EE-51A147FA2296}"/>
              </a:ext>
            </a:extLst>
          </p:cNvPr>
          <p:cNvCxnSpPr>
            <a:cxnSpLocks/>
          </p:cNvCxnSpPr>
          <p:nvPr/>
        </p:nvCxnSpPr>
        <p:spPr>
          <a:xfrm rot="10800000">
            <a:off x="2979176" y="1151177"/>
            <a:ext cx="1824982" cy="954071"/>
          </a:xfrm>
          <a:prstGeom prst="curvedConnector3">
            <a:avLst/>
          </a:prstGeom>
          <a:ln w="57150">
            <a:solidFill>
              <a:srgbClr val="0D4C8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Connector: Curved 28">
            <a:extLst>
              <a:ext uri="{FF2B5EF4-FFF2-40B4-BE49-F238E27FC236}">
                <a16:creationId xmlns:a16="http://schemas.microsoft.com/office/drawing/2014/main" id="{D6BCC120-2A08-432F-86CA-4961332E103F}"/>
              </a:ext>
            </a:extLst>
          </p:cNvPr>
          <p:cNvCxnSpPr>
            <a:cxnSpLocks/>
            <a:stCxn id="32" idx="1"/>
            <a:endCxn id="31" idx="3"/>
          </p:cNvCxnSpPr>
          <p:nvPr/>
        </p:nvCxnSpPr>
        <p:spPr>
          <a:xfrm rot="16200000" flipH="1">
            <a:off x="10806441" y="1605094"/>
            <a:ext cx="301762" cy="103274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31" name="Cloud 30">
            <a:extLst>
              <a:ext uri="{FF2B5EF4-FFF2-40B4-BE49-F238E27FC236}">
                <a16:creationId xmlns:a16="http://schemas.microsoft.com/office/drawing/2014/main" id="{CF966BA5-B590-4453-ADC2-FC2A2812A70C}"/>
              </a:ext>
            </a:extLst>
          </p:cNvPr>
          <p:cNvSpPr/>
          <p:nvPr/>
        </p:nvSpPr>
        <p:spPr>
          <a:xfrm>
            <a:off x="10683838" y="2183467"/>
            <a:ext cx="1579709" cy="1554480"/>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B207B0"/>
                </a:solidFill>
                <a:effectLst/>
                <a:uLnTx/>
                <a:uFillTx/>
                <a:latin typeface="Calibri"/>
                <a:ea typeface="+mn-ea"/>
                <a:cs typeface="+mn-cs"/>
              </a:rPr>
              <a:t>…..</a:t>
            </a:r>
          </a:p>
        </p:txBody>
      </p:sp>
      <p:cxnSp>
        <p:nvCxnSpPr>
          <p:cNvPr id="38" name="Connector: Curved 37">
            <a:extLst>
              <a:ext uri="{FF2B5EF4-FFF2-40B4-BE49-F238E27FC236}">
                <a16:creationId xmlns:a16="http://schemas.microsoft.com/office/drawing/2014/main" id="{F2CC15EF-1D66-4AC0-A1F8-A95DDBE3711D}"/>
              </a:ext>
            </a:extLst>
          </p:cNvPr>
          <p:cNvCxnSpPr>
            <a:cxnSpLocks/>
          </p:cNvCxnSpPr>
          <p:nvPr/>
        </p:nvCxnSpPr>
        <p:spPr>
          <a:xfrm rot="10800000" flipV="1">
            <a:off x="693829" y="1836971"/>
            <a:ext cx="1071838" cy="904451"/>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1" name="Cloud 40">
            <a:extLst>
              <a:ext uri="{FF2B5EF4-FFF2-40B4-BE49-F238E27FC236}">
                <a16:creationId xmlns:a16="http://schemas.microsoft.com/office/drawing/2014/main" id="{12B6F3E8-35C5-4F7A-AFBB-226CAEF12345}"/>
              </a:ext>
            </a:extLst>
          </p:cNvPr>
          <p:cNvSpPr/>
          <p:nvPr/>
        </p:nvSpPr>
        <p:spPr>
          <a:xfrm>
            <a:off x="-69642" y="2741423"/>
            <a:ext cx="1734746"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B207B0"/>
                </a:solidFill>
                <a:effectLst/>
                <a:uLnTx/>
                <a:uFillTx/>
                <a:latin typeface="Calibri"/>
                <a:ea typeface="+mn-ea"/>
                <a:cs typeface="+mn-cs"/>
              </a:rPr>
              <a:t>Xanh</a:t>
            </a:r>
            <a:endParaRPr kumimoji="0" lang="en-US" sz="32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42" name="Connector: Curved 41">
            <a:extLst>
              <a:ext uri="{FF2B5EF4-FFF2-40B4-BE49-F238E27FC236}">
                <a16:creationId xmlns:a16="http://schemas.microsoft.com/office/drawing/2014/main" id="{556CCA45-A530-476B-95E8-DEA0825894D3}"/>
              </a:ext>
            </a:extLst>
          </p:cNvPr>
          <p:cNvCxnSpPr>
            <a:cxnSpLocks/>
          </p:cNvCxnSpPr>
          <p:nvPr/>
        </p:nvCxnSpPr>
        <p:spPr>
          <a:xfrm rot="16200000" flipH="1">
            <a:off x="1737018" y="1893770"/>
            <a:ext cx="815701" cy="702105"/>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5" name="Cloud 44">
            <a:extLst>
              <a:ext uri="{FF2B5EF4-FFF2-40B4-BE49-F238E27FC236}">
                <a16:creationId xmlns:a16="http://schemas.microsoft.com/office/drawing/2014/main" id="{AA4575FC-126C-4A7D-8214-1D5375F7E50B}"/>
              </a:ext>
            </a:extLst>
          </p:cNvPr>
          <p:cNvSpPr/>
          <p:nvPr/>
        </p:nvSpPr>
        <p:spPr>
          <a:xfrm>
            <a:off x="1741747" y="2626834"/>
            <a:ext cx="1508162"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Đỏ</a:t>
            </a:r>
            <a:endParaRPr kumimoji="0" lang="en-US" sz="3200" b="1" i="0" u="none" strike="noStrike" kern="1200" cap="none" spc="0" normalizeH="0" baseline="0" noProof="0" dirty="0">
              <a:ln>
                <a:noFill/>
              </a:ln>
              <a:solidFill>
                <a:srgbClr val="B207B0"/>
              </a:solidFill>
              <a:effectLst/>
              <a:uLnTx/>
              <a:uFillTx/>
              <a:latin typeface="Calibri"/>
            </a:endParaRPr>
          </a:p>
        </p:txBody>
      </p:sp>
      <p:cxnSp>
        <p:nvCxnSpPr>
          <p:cNvPr id="47" name="Connector: Curved 46">
            <a:extLst>
              <a:ext uri="{FF2B5EF4-FFF2-40B4-BE49-F238E27FC236}">
                <a16:creationId xmlns:a16="http://schemas.microsoft.com/office/drawing/2014/main" id="{AE02C8B7-0ACC-4025-A064-F85D9FED4E86}"/>
              </a:ext>
            </a:extLst>
          </p:cNvPr>
          <p:cNvCxnSpPr>
            <a:cxnSpLocks/>
          </p:cNvCxnSpPr>
          <p:nvPr/>
        </p:nvCxnSpPr>
        <p:spPr>
          <a:xfrm>
            <a:off x="1793815" y="1836971"/>
            <a:ext cx="2262722" cy="692077"/>
          </a:xfrm>
          <a:prstGeom prst="curvedConnector3">
            <a:avLst>
              <a:gd name="adj1" fmla="val 50000"/>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48" name="Cloud 47">
            <a:extLst>
              <a:ext uri="{FF2B5EF4-FFF2-40B4-BE49-F238E27FC236}">
                <a16:creationId xmlns:a16="http://schemas.microsoft.com/office/drawing/2014/main" id="{98D0BF81-7A26-4309-A9CB-62FB477FDBA2}"/>
              </a:ext>
            </a:extLst>
          </p:cNvPr>
          <p:cNvSpPr/>
          <p:nvPr/>
        </p:nvSpPr>
        <p:spPr>
          <a:xfrm>
            <a:off x="3441188" y="2503208"/>
            <a:ext cx="1362970" cy="1503798"/>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B207B0"/>
                </a:solidFill>
                <a:latin typeface="Calibri"/>
              </a:rPr>
              <a:t>…</a:t>
            </a:r>
            <a:endParaRPr kumimoji="0" lang="en-US" sz="2000" b="1" i="0" u="none" strike="noStrike" kern="1200" cap="none" spc="0" normalizeH="0" baseline="0" noProof="0" dirty="0">
              <a:ln>
                <a:noFill/>
              </a:ln>
              <a:solidFill>
                <a:srgbClr val="B207B0"/>
              </a:solidFill>
              <a:effectLst/>
              <a:uLnTx/>
              <a:uFillTx/>
              <a:latin typeface="Calibri"/>
              <a:ea typeface="+mn-ea"/>
              <a:cs typeface="+mn-cs"/>
            </a:endParaRPr>
          </a:p>
        </p:txBody>
      </p:sp>
      <p:cxnSp>
        <p:nvCxnSpPr>
          <p:cNvPr id="26" name="Connector: Curved 25">
            <a:extLst>
              <a:ext uri="{FF2B5EF4-FFF2-40B4-BE49-F238E27FC236}">
                <a16:creationId xmlns:a16="http://schemas.microsoft.com/office/drawing/2014/main" id="{887C3530-0599-4DC7-AAF5-7375B01CB604}"/>
              </a:ext>
            </a:extLst>
          </p:cNvPr>
          <p:cNvCxnSpPr>
            <a:cxnSpLocks/>
          </p:cNvCxnSpPr>
          <p:nvPr/>
        </p:nvCxnSpPr>
        <p:spPr>
          <a:xfrm flipV="1">
            <a:off x="5666454" y="5603031"/>
            <a:ext cx="3110344" cy="110824"/>
          </a:xfrm>
          <a:prstGeom prst="curvedConnector4">
            <a:avLst>
              <a:gd name="adj1" fmla="val 23926"/>
              <a:gd name="adj2" fmla="val 363597"/>
            </a:avLst>
          </a:prstGeom>
          <a:ln w="57150">
            <a:solidFill>
              <a:srgbClr val="B207B0"/>
            </a:solidFill>
            <a:tailEnd type="triangle"/>
          </a:ln>
        </p:spPr>
        <p:style>
          <a:lnRef idx="1">
            <a:schemeClr val="accent1"/>
          </a:lnRef>
          <a:fillRef idx="0">
            <a:schemeClr val="accent1"/>
          </a:fillRef>
          <a:effectRef idx="0">
            <a:schemeClr val="accent1"/>
          </a:effectRef>
          <a:fontRef idx="minor">
            <a:schemeClr val="tx1"/>
          </a:fontRef>
        </p:style>
      </p:cxnSp>
      <p:sp>
        <p:nvSpPr>
          <p:cNvPr id="27" name="Cloud 26">
            <a:extLst>
              <a:ext uri="{FF2B5EF4-FFF2-40B4-BE49-F238E27FC236}">
                <a16:creationId xmlns:a16="http://schemas.microsoft.com/office/drawing/2014/main" id="{26A461FE-1C31-46DC-902D-65B7AFB361E6}"/>
              </a:ext>
            </a:extLst>
          </p:cNvPr>
          <p:cNvSpPr/>
          <p:nvPr/>
        </p:nvSpPr>
        <p:spPr>
          <a:xfrm>
            <a:off x="7291903" y="5532476"/>
            <a:ext cx="3244017" cy="1111113"/>
          </a:xfrm>
          <a:prstGeom prst="cloud">
            <a:avLst/>
          </a:prstGeom>
          <a:solidFill>
            <a:srgbClr val="FDCFFD"/>
          </a:solidFill>
          <a:ln w="38100">
            <a:solidFill>
              <a:srgbClr val="B207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B207B0"/>
                </a:solidFill>
                <a:latin typeface="Calibri"/>
              </a:rPr>
              <a:t>Đựng</a:t>
            </a:r>
            <a:r>
              <a:rPr lang="en-US" sz="3200" b="1" dirty="0">
                <a:solidFill>
                  <a:srgbClr val="B207B0"/>
                </a:solidFill>
                <a:latin typeface="Calibri"/>
              </a:rPr>
              <a:t> </a:t>
            </a:r>
            <a:r>
              <a:rPr lang="en-US" sz="3200" b="1" dirty="0" err="1">
                <a:solidFill>
                  <a:srgbClr val="B207B0"/>
                </a:solidFill>
                <a:latin typeface="Calibri"/>
              </a:rPr>
              <a:t>sách</a:t>
            </a:r>
            <a:r>
              <a:rPr lang="en-US" sz="3200" b="1" dirty="0">
                <a:solidFill>
                  <a:srgbClr val="B207B0"/>
                </a:solidFill>
                <a:latin typeface="Calibri"/>
              </a:rPr>
              <a:t> </a:t>
            </a:r>
            <a:r>
              <a:rPr lang="en-US" sz="3200" b="1" dirty="0" err="1">
                <a:solidFill>
                  <a:srgbClr val="B207B0"/>
                </a:solidFill>
                <a:latin typeface="Calibri"/>
              </a:rPr>
              <a:t>vở</a:t>
            </a:r>
            <a:endParaRPr kumimoji="0" lang="en-US" sz="3200" b="1" i="0" u="none" strike="noStrike" kern="1200" cap="none" spc="0" normalizeH="0" baseline="0" noProof="0" dirty="0">
              <a:ln>
                <a:noFill/>
              </a:ln>
              <a:solidFill>
                <a:srgbClr val="B207B0"/>
              </a:solidFill>
              <a:effectLst/>
              <a:uLnTx/>
              <a:uFillTx/>
              <a:latin typeface="Calibri"/>
            </a:endParaRPr>
          </a:p>
        </p:txBody>
      </p:sp>
    </p:spTree>
    <p:extLst>
      <p:ext uri="{BB962C8B-B14F-4D97-AF65-F5344CB8AC3E}">
        <p14:creationId xmlns:p14="http://schemas.microsoft.com/office/powerpoint/2010/main" val="282424139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0"/>
                                        </p:tgtEl>
                                        <p:attrNameLst>
                                          <p:attrName>style.visibility</p:attrName>
                                        </p:attrNameLst>
                                      </p:cBhvr>
                                      <p:to>
                                        <p:strVal val="visible"/>
                                      </p:to>
                                    </p:set>
                                    <p:animEffect transition="in" filter="fade">
                                      <p:cBhvr>
                                        <p:cTn id="7" dur="750"/>
                                        <p:tgtEl>
                                          <p:spTgt spid="70"/>
                                        </p:tgtEl>
                                      </p:cBhvr>
                                    </p:animEffect>
                                    <p:anim calcmode="lin" valueType="num">
                                      <p:cBhvr>
                                        <p:cTn id="8" dur="750" fill="hold"/>
                                        <p:tgtEl>
                                          <p:spTgt spid="70"/>
                                        </p:tgtEl>
                                        <p:attrNameLst>
                                          <p:attrName>ppt_x</p:attrName>
                                        </p:attrNameLst>
                                      </p:cBhvr>
                                      <p:tavLst>
                                        <p:tav tm="0">
                                          <p:val>
                                            <p:strVal val="#ppt_x"/>
                                          </p:val>
                                        </p:tav>
                                        <p:tav tm="100000">
                                          <p:val>
                                            <p:strVal val="#ppt_x"/>
                                          </p:val>
                                        </p:tav>
                                      </p:tavLst>
                                    </p:anim>
                                    <p:anim calcmode="lin" valueType="num">
                                      <p:cBhvr>
                                        <p:cTn id="9" dur="675" decel="100000" fill="hold"/>
                                        <p:tgtEl>
                                          <p:spTgt spid="70"/>
                                        </p:tgtEl>
                                        <p:attrNameLst>
                                          <p:attrName>ppt_y</p:attrName>
                                        </p:attrNameLst>
                                      </p:cBhvr>
                                      <p:tavLst>
                                        <p:tav tm="0">
                                          <p:val>
                                            <p:strVal val="#ppt_y+1"/>
                                          </p:val>
                                        </p:tav>
                                        <p:tav tm="100000">
                                          <p:val>
                                            <p:strVal val="#ppt_y-.03"/>
                                          </p:val>
                                        </p:tav>
                                      </p:tavLst>
                                    </p:anim>
                                    <p:anim calcmode="lin" valueType="num">
                                      <p:cBhvr>
                                        <p:cTn id="10" dur="75" accel="100000" fill="hold">
                                          <p:stCondLst>
                                            <p:cond delay="675"/>
                                          </p:stCondLst>
                                        </p:cTn>
                                        <p:tgtEl>
                                          <p:spTgt spid="70"/>
                                        </p:tgtEl>
                                        <p:attrNameLst>
                                          <p:attrName>ppt_y</p:attrName>
                                        </p:attrNameLst>
                                      </p:cBhvr>
                                      <p:tavLst>
                                        <p:tav tm="0">
                                          <p:val>
                                            <p:strVal val="#ppt_y-.03"/>
                                          </p:val>
                                        </p:tav>
                                        <p:tav tm="100000">
                                          <p:val>
                                            <p:strVal val="#ppt_y"/>
                                          </p:val>
                                        </p:tav>
                                      </p:tavLst>
                                    </p:anim>
                                  </p:childTnLst>
                                </p:cTn>
                              </p:par>
                            </p:childTnLst>
                          </p:cTn>
                        </p:par>
                        <p:par>
                          <p:cTn id="11" fill="hold">
                            <p:stCondLst>
                              <p:cond delay="750"/>
                            </p:stCondLst>
                            <p:childTnLst>
                              <p:par>
                                <p:cTn id="12" presetID="31" presetClass="entr" presetSubtype="0" fill="hold" nodeType="afterEffect">
                                  <p:stCondLst>
                                    <p:cond delay="0"/>
                                  </p:stCondLst>
                                  <p:childTnLst>
                                    <p:set>
                                      <p:cBhvr>
                                        <p:cTn id="13" dur="1" fill="hold">
                                          <p:stCondLst>
                                            <p:cond delay="0"/>
                                          </p:stCondLst>
                                        </p:cTn>
                                        <p:tgtEl>
                                          <p:spTgt spid="7172"/>
                                        </p:tgtEl>
                                        <p:attrNameLst>
                                          <p:attrName>style.visibility</p:attrName>
                                        </p:attrNameLst>
                                      </p:cBhvr>
                                      <p:to>
                                        <p:strVal val="visible"/>
                                      </p:to>
                                    </p:set>
                                    <p:anim calcmode="lin" valueType="num">
                                      <p:cBhvr>
                                        <p:cTn id="14" dur="750" fill="hold"/>
                                        <p:tgtEl>
                                          <p:spTgt spid="7172"/>
                                        </p:tgtEl>
                                        <p:attrNameLst>
                                          <p:attrName>ppt_w</p:attrName>
                                        </p:attrNameLst>
                                      </p:cBhvr>
                                      <p:tavLst>
                                        <p:tav tm="0">
                                          <p:val>
                                            <p:fltVal val="0"/>
                                          </p:val>
                                        </p:tav>
                                        <p:tav tm="100000">
                                          <p:val>
                                            <p:strVal val="#ppt_w"/>
                                          </p:val>
                                        </p:tav>
                                      </p:tavLst>
                                    </p:anim>
                                    <p:anim calcmode="lin" valueType="num">
                                      <p:cBhvr>
                                        <p:cTn id="15" dur="750" fill="hold"/>
                                        <p:tgtEl>
                                          <p:spTgt spid="7172"/>
                                        </p:tgtEl>
                                        <p:attrNameLst>
                                          <p:attrName>ppt_h</p:attrName>
                                        </p:attrNameLst>
                                      </p:cBhvr>
                                      <p:tavLst>
                                        <p:tav tm="0">
                                          <p:val>
                                            <p:fltVal val="0"/>
                                          </p:val>
                                        </p:tav>
                                        <p:tav tm="100000">
                                          <p:val>
                                            <p:strVal val="#ppt_h"/>
                                          </p:val>
                                        </p:tav>
                                      </p:tavLst>
                                    </p:anim>
                                    <p:anim calcmode="lin" valueType="num">
                                      <p:cBhvr>
                                        <p:cTn id="16" dur="750" fill="hold"/>
                                        <p:tgtEl>
                                          <p:spTgt spid="7172"/>
                                        </p:tgtEl>
                                        <p:attrNameLst>
                                          <p:attrName>style.rotation</p:attrName>
                                        </p:attrNameLst>
                                      </p:cBhvr>
                                      <p:tavLst>
                                        <p:tav tm="0">
                                          <p:val>
                                            <p:fltVal val="90"/>
                                          </p:val>
                                        </p:tav>
                                        <p:tav tm="100000">
                                          <p:val>
                                            <p:fltVal val="0"/>
                                          </p:val>
                                        </p:tav>
                                      </p:tavLst>
                                    </p:anim>
                                    <p:animEffect transition="in" filter="fade">
                                      <p:cBhvr>
                                        <p:cTn id="17" dur="750"/>
                                        <p:tgtEl>
                                          <p:spTgt spid="7172"/>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right)">
                                      <p:cBhvr>
                                        <p:cTn id="22" dur="500"/>
                                        <p:tgtEl>
                                          <p:spTgt spid="10"/>
                                        </p:tgtEl>
                                      </p:cBhvr>
                                    </p:animEffect>
                                  </p:childTnLst>
                                  <p:subTnLst>
                                    <p:audio>
                                      <p:cMediaNode>
                                        <p:cTn display="0" masterRel="sameClick">
                                          <p:stCondLst>
                                            <p:cond evt="begin" delay="0">
                                              <p:tn val="20"/>
                                            </p:cond>
                                          </p:stCondLst>
                                          <p:endCondLst>
                                            <p:cond evt="onStopAudio" delay="0">
                                              <p:tgtEl>
                                                <p:sldTgt/>
                                              </p:tgtEl>
                                            </p:cond>
                                          </p:endCondLst>
                                        </p:cTn>
                                        <p:tgtEl>
                                          <p:sndTgt r:embed="rId3" name="Trò-chơi-chíu.wav"/>
                                        </p:tgtEl>
                                      </p:cMediaNode>
                                    </p:audio>
                                  </p:subTnLst>
                                </p:cTn>
                              </p:par>
                            </p:childTnLst>
                          </p:cTn>
                        </p:par>
                        <p:par>
                          <p:cTn id="23" fill="hold">
                            <p:stCondLst>
                              <p:cond delay="500"/>
                            </p:stCondLst>
                            <p:childTnLst>
                              <p:par>
                                <p:cTn id="24" presetID="6" presetClass="entr" presetSubtype="32"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circle(ou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wipe(up)">
                                      <p:cBhvr>
                                        <p:cTn id="31" dur="500"/>
                                        <p:tgtEl>
                                          <p:spTgt spid="38"/>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par>
                          <p:cTn id="32" fill="hold">
                            <p:stCondLst>
                              <p:cond delay="500"/>
                            </p:stCondLst>
                            <p:childTnLst>
                              <p:par>
                                <p:cTn id="33" presetID="6" presetClass="entr" presetSubtype="32" fill="hold" grpId="0" nodeType="after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circle(out)">
                                      <p:cBhvr>
                                        <p:cTn id="35" dur="500"/>
                                        <p:tgtEl>
                                          <p:spTgt spid="4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up)">
                                      <p:cBhvr>
                                        <p:cTn id="40" dur="500"/>
                                        <p:tgtEl>
                                          <p:spTgt spid="42"/>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par>
                          <p:cTn id="41" fill="hold">
                            <p:stCondLst>
                              <p:cond delay="500"/>
                            </p:stCondLst>
                            <p:childTnLst>
                              <p:par>
                                <p:cTn id="42" presetID="6" presetClass="entr" presetSubtype="32"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Effect transition="in" filter="circle(out)">
                                      <p:cBhvr>
                                        <p:cTn id="44" dur="500"/>
                                        <p:tgtEl>
                                          <p:spTgt spid="4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wipe(up)">
                                      <p:cBhvr>
                                        <p:cTn id="49" dur="500"/>
                                        <p:tgtEl>
                                          <p:spTgt spid="47"/>
                                        </p:tgtEl>
                                      </p:cBhvr>
                                    </p:animEffect>
                                  </p:childTnLst>
                                  <p:subTnLst>
                                    <p:audio>
                                      <p:cMediaNode>
                                        <p:cTn display="0" masterRel="sameClick">
                                          <p:stCondLst>
                                            <p:cond evt="begin" delay="0">
                                              <p:tn val="47"/>
                                            </p:cond>
                                          </p:stCondLst>
                                          <p:endCondLst>
                                            <p:cond evt="onStopAudio" delay="0">
                                              <p:tgtEl>
                                                <p:sldTgt/>
                                              </p:tgtEl>
                                            </p:cond>
                                          </p:endCondLst>
                                        </p:cTn>
                                        <p:tgtEl>
                                          <p:sndTgt r:embed="rId3" name="Trò-chơi-chíu.wav"/>
                                        </p:tgtEl>
                                      </p:cMediaNode>
                                    </p:audio>
                                  </p:subTnLst>
                                </p:cTn>
                              </p:par>
                            </p:childTnLst>
                          </p:cTn>
                        </p:par>
                        <p:par>
                          <p:cTn id="50" fill="hold">
                            <p:stCondLst>
                              <p:cond delay="500"/>
                            </p:stCondLst>
                            <p:childTnLst>
                              <p:par>
                                <p:cTn id="51" presetID="6" presetClass="entr" presetSubtype="32" fill="hold" grpId="0" nodeType="afterEffect">
                                  <p:stCondLst>
                                    <p:cond delay="0"/>
                                  </p:stCondLst>
                                  <p:childTnLst>
                                    <p:set>
                                      <p:cBhvr>
                                        <p:cTn id="52" dur="1" fill="hold">
                                          <p:stCondLst>
                                            <p:cond delay="0"/>
                                          </p:stCondLst>
                                        </p:cTn>
                                        <p:tgtEl>
                                          <p:spTgt spid="48"/>
                                        </p:tgtEl>
                                        <p:attrNameLst>
                                          <p:attrName>style.visibility</p:attrName>
                                        </p:attrNameLst>
                                      </p:cBhvr>
                                      <p:to>
                                        <p:strVal val="visible"/>
                                      </p:to>
                                    </p:set>
                                    <p:animEffect transition="in" filter="circle(out)">
                                      <p:cBhvr>
                                        <p:cTn id="53" dur="500"/>
                                        <p:tgtEl>
                                          <p:spTgt spid="48"/>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left)">
                                      <p:cBhvr>
                                        <p:cTn id="58" dur="500"/>
                                        <p:tgtEl>
                                          <p:spTgt spid="30"/>
                                        </p:tgtEl>
                                      </p:cBhvr>
                                    </p:animEffect>
                                  </p:childTnLst>
                                  <p:subTnLst>
                                    <p:audio>
                                      <p:cMediaNode>
                                        <p:cTn display="0" masterRel="sameClick">
                                          <p:stCondLst>
                                            <p:cond evt="begin" delay="0">
                                              <p:tn val="56"/>
                                            </p:cond>
                                          </p:stCondLst>
                                          <p:endCondLst>
                                            <p:cond evt="onStopAudio" delay="0">
                                              <p:tgtEl>
                                                <p:sldTgt/>
                                              </p:tgtEl>
                                            </p:cond>
                                          </p:endCondLst>
                                        </p:cTn>
                                        <p:tgtEl>
                                          <p:sndTgt r:embed="rId3" name="Trò-chơi-chíu.wav"/>
                                        </p:tgtEl>
                                      </p:cMediaNode>
                                    </p:audio>
                                  </p:subTnLst>
                                </p:cTn>
                              </p:par>
                            </p:childTnLst>
                          </p:cTn>
                        </p:par>
                        <p:par>
                          <p:cTn id="59" fill="hold">
                            <p:stCondLst>
                              <p:cond delay="500"/>
                            </p:stCondLst>
                            <p:childTnLst>
                              <p:par>
                                <p:cTn id="60" presetID="6" presetClass="entr" presetSubtype="32" fill="hold" grpId="0" nodeType="after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circle(out)">
                                      <p:cBhvr>
                                        <p:cTn id="62" dur="500"/>
                                        <p:tgtEl>
                                          <p:spTgt spid="3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Effect transition="in" filter="wipe(up)">
                                      <p:cBhvr>
                                        <p:cTn id="67" dur="500"/>
                                        <p:tgtEl>
                                          <p:spTgt spid="39"/>
                                        </p:tgtEl>
                                      </p:cBhvr>
                                    </p:animEffect>
                                  </p:childTnLst>
                                  <p:subTnLst>
                                    <p:audio>
                                      <p:cMediaNode>
                                        <p:cTn display="0" masterRel="sameClick">
                                          <p:stCondLst>
                                            <p:cond evt="begin" delay="0">
                                              <p:tn val="65"/>
                                            </p:cond>
                                          </p:stCondLst>
                                          <p:endCondLst>
                                            <p:cond evt="onStopAudio" delay="0">
                                              <p:tgtEl>
                                                <p:sldTgt/>
                                              </p:tgtEl>
                                            </p:cond>
                                          </p:endCondLst>
                                        </p:cTn>
                                        <p:tgtEl>
                                          <p:sndTgt r:embed="rId3" name="Trò-chơi-chíu.wav"/>
                                        </p:tgtEl>
                                      </p:cMediaNode>
                                    </p:audio>
                                  </p:subTnLst>
                                </p:cTn>
                              </p:par>
                            </p:childTnLst>
                          </p:cTn>
                        </p:par>
                        <p:par>
                          <p:cTn id="68" fill="hold">
                            <p:stCondLst>
                              <p:cond delay="500"/>
                            </p:stCondLst>
                            <p:childTnLst>
                              <p:par>
                                <p:cTn id="69" presetID="6" presetClass="entr" presetSubtype="32"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circle(out)">
                                      <p:cBhvr>
                                        <p:cTn id="71" dur="500"/>
                                        <p:tgtEl>
                                          <p:spTgt spid="40"/>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animEffect transition="in" filter="wipe(left)">
                                      <p:cBhvr>
                                        <p:cTn id="76" dur="500"/>
                                        <p:tgtEl>
                                          <p:spTgt spid="43"/>
                                        </p:tgtEl>
                                      </p:cBhvr>
                                    </p:animEffect>
                                  </p:childTnLst>
                                  <p:subTnLst>
                                    <p:audio>
                                      <p:cMediaNode>
                                        <p:cTn display="0" masterRel="sameClick">
                                          <p:stCondLst>
                                            <p:cond evt="begin" delay="0">
                                              <p:tn val="74"/>
                                            </p:cond>
                                          </p:stCondLst>
                                          <p:endCondLst>
                                            <p:cond evt="onStopAudio" delay="0">
                                              <p:tgtEl>
                                                <p:sldTgt/>
                                              </p:tgtEl>
                                            </p:cond>
                                          </p:endCondLst>
                                        </p:cTn>
                                        <p:tgtEl>
                                          <p:sndTgt r:embed="rId3" name="Trò-chơi-chíu.wav"/>
                                        </p:tgtEl>
                                      </p:cMediaNode>
                                    </p:audio>
                                  </p:subTnLst>
                                </p:cTn>
                              </p:par>
                            </p:childTnLst>
                          </p:cTn>
                        </p:par>
                        <p:par>
                          <p:cTn id="77" fill="hold">
                            <p:stCondLst>
                              <p:cond delay="500"/>
                            </p:stCondLst>
                            <p:childTnLst>
                              <p:par>
                                <p:cTn id="78" presetID="6" presetClass="entr" presetSubtype="32" fill="hold" grpId="0" nodeType="after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circle(out)">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8" fill="hold" nodeType="clickEffect">
                                  <p:stCondLst>
                                    <p:cond delay="0"/>
                                  </p:stCondLst>
                                  <p:childTnLst>
                                    <p:set>
                                      <p:cBhvr>
                                        <p:cTn id="84" dur="1" fill="hold">
                                          <p:stCondLst>
                                            <p:cond delay="0"/>
                                          </p:stCondLst>
                                        </p:cTn>
                                        <p:tgtEl>
                                          <p:spTgt spid="29"/>
                                        </p:tgtEl>
                                        <p:attrNameLst>
                                          <p:attrName>style.visibility</p:attrName>
                                        </p:attrNameLst>
                                      </p:cBhvr>
                                      <p:to>
                                        <p:strVal val="visible"/>
                                      </p:to>
                                    </p:set>
                                    <p:animEffect transition="in" filter="wipe(left)">
                                      <p:cBhvr>
                                        <p:cTn id="85" dur="500"/>
                                        <p:tgtEl>
                                          <p:spTgt spid="29"/>
                                        </p:tgtEl>
                                      </p:cBhvr>
                                    </p:animEffect>
                                  </p:childTnLst>
                                  <p:subTnLst>
                                    <p:audio>
                                      <p:cMediaNode>
                                        <p:cTn display="0" masterRel="sameClick">
                                          <p:stCondLst>
                                            <p:cond evt="begin" delay="0">
                                              <p:tn val="83"/>
                                            </p:cond>
                                          </p:stCondLst>
                                          <p:endCondLst>
                                            <p:cond evt="onStopAudio" delay="0">
                                              <p:tgtEl>
                                                <p:sldTgt/>
                                              </p:tgtEl>
                                            </p:cond>
                                          </p:endCondLst>
                                        </p:cTn>
                                        <p:tgtEl>
                                          <p:sndTgt r:embed="rId3" name="Trò-chơi-chíu.wav"/>
                                        </p:tgtEl>
                                      </p:cMediaNode>
                                    </p:audio>
                                  </p:subTnLst>
                                </p:cTn>
                              </p:par>
                            </p:childTnLst>
                          </p:cTn>
                        </p:par>
                        <p:par>
                          <p:cTn id="86" fill="hold">
                            <p:stCondLst>
                              <p:cond delay="500"/>
                            </p:stCondLst>
                            <p:childTnLst>
                              <p:par>
                                <p:cTn id="87" presetID="6" presetClass="entr" presetSubtype="32" fill="hold" grpId="0" nodeType="after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circle(out)">
                                      <p:cBhvr>
                                        <p:cTn id="89" dur="500"/>
                                        <p:tgtEl>
                                          <p:spTgt spid="31"/>
                                        </p:tgtEl>
                                      </p:cBhvr>
                                    </p:animEffect>
                                  </p:childTnLst>
                                </p:cTn>
                              </p:par>
                            </p:childTnLst>
                          </p:cTn>
                        </p:par>
                      </p:childTnLst>
                    </p:cTn>
                  </p:par>
                  <p:par>
                    <p:cTn id="90" fill="hold">
                      <p:stCondLst>
                        <p:cond delay="indefinite"/>
                      </p:stCondLst>
                      <p:childTnLst>
                        <p:par>
                          <p:cTn id="91" fill="hold">
                            <p:stCondLst>
                              <p:cond delay="0"/>
                            </p:stCondLst>
                            <p:childTnLst>
                              <p:par>
                                <p:cTn id="92" presetID="22" presetClass="entr" presetSubtype="2" fill="hold" nodeType="clickEffect">
                                  <p:stCondLst>
                                    <p:cond delay="0"/>
                                  </p:stCondLst>
                                  <p:childTnLst>
                                    <p:set>
                                      <p:cBhvr>
                                        <p:cTn id="93" dur="1" fill="hold">
                                          <p:stCondLst>
                                            <p:cond delay="0"/>
                                          </p:stCondLst>
                                        </p:cTn>
                                        <p:tgtEl>
                                          <p:spTgt spid="58"/>
                                        </p:tgtEl>
                                        <p:attrNameLst>
                                          <p:attrName>style.visibility</p:attrName>
                                        </p:attrNameLst>
                                      </p:cBhvr>
                                      <p:to>
                                        <p:strVal val="visible"/>
                                      </p:to>
                                    </p:set>
                                    <p:animEffect transition="in" filter="wipe(right)">
                                      <p:cBhvr>
                                        <p:cTn id="94" dur="500"/>
                                        <p:tgtEl>
                                          <p:spTgt spid="58"/>
                                        </p:tgtEl>
                                      </p:cBhvr>
                                    </p:animEffect>
                                  </p:childTnLst>
                                  <p:subTnLst>
                                    <p:audio>
                                      <p:cMediaNode>
                                        <p:cTn display="0" masterRel="sameClick">
                                          <p:stCondLst>
                                            <p:cond evt="begin" delay="0">
                                              <p:tn val="92"/>
                                            </p:cond>
                                          </p:stCondLst>
                                          <p:endCondLst>
                                            <p:cond evt="onStopAudio" delay="0">
                                              <p:tgtEl>
                                                <p:sldTgt/>
                                              </p:tgtEl>
                                            </p:cond>
                                          </p:endCondLst>
                                        </p:cTn>
                                        <p:tgtEl>
                                          <p:sndTgt r:embed="rId3" name="Trò-chơi-chíu.wav"/>
                                        </p:tgtEl>
                                      </p:cMediaNode>
                                    </p:audio>
                                  </p:subTnLst>
                                </p:cTn>
                              </p:par>
                            </p:childTnLst>
                          </p:cTn>
                        </p:par>
                        <p:par>
                          <p:cTn id="95" fill="hold">
                            <p:stCondLst>
                              <p:cond delay="500"/>
                            </p:stCondLst>
                            <p:childTnLst>
                              <p:par>
                                <p:cTn id="96" presetID="6" presetClass="entr" presetSubtype="32" fill="hold" grpId="0" nodeType="afterEffect">
                                  <p:stCondLst>
                                    <p:cond delay="0"/>
                                  </p:stCondLst>
                                  <p:childTnLst>
                                    <p:set>
                                      <p:cBhvr>
                                        <p:cTn id="97" dur="1" fill="hold">
                                          <p:stCondLst>
                                            <p:cond delay="0"/>
                                          </p:stCondLst>
                                        </p:cTn>
                                        <p:tgtEl>
                                          <p:spTgt spid="62"/>
                                        </p:tgtEl>
                                        <p:attrNameLst>
                                          <p:attrName>style.visibility</p:attrName>
                                        </p:attrNameLst>
                                      </p:cBhvr>
                                      <p:to>
                                        <p:strVal val="visible"/>
                                      </p:to>
                                    </p:set>
                                    <p:animEffect transition="in" filter="circle(out)">
                                      <p:cBhvr>
                                        <p:cTn id="98" dur="500"/>
                                        <p:tgtEl>
                                          <p:spTgt spid="6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wipe(up)">
                                      <p:cBhvr>
                                        <p:cTn id="103" dur="500"/>
                                        <p:tgtEl>
                                          <p:spTgt spid="26"/>
                                        </p:tgtEl>
                                      </p:cBhvr>
                                    </p:animEffect>
                                  </p:childTnLst>
                                  <p:subTnLst>
                                    <p:audio>
                                      <p:cMediaNode>
                                        <p:cTn display="0" masterRel="sameClick">
                                          <p:stCondLst>
                                            <p:cond evt="begin" delay="0">
                                              <p:tn val="101"/>
                                            </p:cond>
                                          </p:stCondLst>
                                          <p:endCondLst>
                                            <p:cond evt="onStopAudio" delay="0">
                                              <p:tgtEl>
                                                <p:sldTgt/>
                                              </p:tgtEl>
                                            </p:cond>
                                          </p:endCondLst>
                                        </p:cTn>
                                        <p:tgtEl>
                                          <p:sndTgt r:embed="rId3" name="Trò-chơi-chíu.wav"/>
                                        </p:tgtEl>
                                      </p:cMediaNode>
                                    </p:audio>
                                  </p:subTnLst>
                                </p:cTn>
                              </p:par>
                            </p:childTnLst>
                          </p:cTn>
                        </p:par>
                        <p:par>
                          <p:cTn id="104" fill="hold">
                            <p:stCondLst>
                              <p:cond delay="500"/>
                            </p:stCondLst>
                            <p:childTnLst>
                              <p:par>
                                <p:cTn id="105" presetID="6" presetClass="entr" presetSubtype="32" fill="hold" grpId="0" nodeType="afterEffect">
                                  <p:stCondLst>
                                    <p:cond delay="0"/>
                                  </p:stCondLst>
                                  <p:childTnLst>
                                    <p:set>
                                      <p:cBhvr>
                                        <p:cTn id="106" dur="1" fill="hold">
                                          <p:stCondLst>
                                            <p:cond delay="0"/>
                                          </p:stCondLst>
                                        </p:cTn>
                                        <p:tgtEl>
                                          <p:spTgt spid="27"/>
                                        </p:tgtEl>
                                        <p:attrNameLst>
                                          <p:attrName>style.visibility</p:attrName>
                                        </p:attrNameLst>
                                      </p:cBhvr>
                                      <p:to>
                                        <p:strVal val="visible"/>
                                      </p:to>
                                    </p:set>
                                    <p:animEffect transition="in" filter="circle(out)">
                                      <p:cBhvr>
                                        <p:cTn id="10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2" grpId="0" animBg="1"/>
      <p:bldP spid="40" grpId="0" animBg="1"/>
      <p:bldP spid="46" grpId="0" animBg="1"/>
      <p:bldP spid="62" grpId="0" animBg="1"/>
      <p:bldP spid="70" grpId="0"/>
      <p:bldP spid="31" grpId="0" animBg="1"/>
      <p:bldP spid="41" grpId="0" animBg="1"/>
      <p:bldP spid="45" grpId="0" animBg="1"/>
      <p:bldP spid="48" grpId="0" animBg="1"/>
      <p:bldP spid="2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43C3BB-5F2A-24DD-B15F-C65FFC19030F}"/>
              </a:ext>
            </a:extLst>
          </p:cNvPr>
          <p:cNvPicPr>
            <a:picLocks noChangeAspect="1"/>
          </p:cNvPicPr>
          <p:nvPr/>
        </p:nvPicPr>
        <p:blipFill>
          <a:blip r:embed="rId2"/>
          <a:stretch>
            <a:fillRect/>
          </a:stretch>
        </p:blipFill>
        <p:spPr>
          <a:xfrm>
            <a:off x="2711302" y="520995"/>
            <a:ext cx="6560289" cy="5752878"/>
          </a:xfrm>
          <a:prstGeom prst="rect">
            <a:avLst/>
          </a:prstGeom>
        </p:spPr>
      </p:pic>
    </p:spTree>
    <p:extLst>
      <p:ext uri="{BB962C8B-B14F-4D97-AF65-F5344CB8AC3E}">
        <p14:creationId xmlns:p14="http://schemas.microsoft.com/office/powerpoint/2010/main" val="18778055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hiết kế chưa có tên (4)">
            <a:hlinkClick r:id="" action="ppaction://media"/>
            <a:extLst>
              <a:ext uri="{FF2B5EF4-FFF2-40B4-BE49-F238E27FC236}">
                <a16:creationId xmlns:a16="http://schemas.microsoft.com/office/drawing/2014/main" id="{F5C58669-CCF1-9C5D-3A7D-97530FA0A5B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DEBC45E5-4D31-6570-3E88-FF2DB66844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868877" y="5108217"/>
            <a:ext cx="1516477" cy="1516477"/>
          </a:xfrm>
          <a:prstGeom prst="rect">
            <a:avLst/>
          </a:prstGeom>
        </p:spPr>
      </p:pic>
    </p:spTree>
    <p:extLst>
      <p:ext uri="{BB962C8B-B14F-4D97-AF65-F5344CB8AC3E}">
        <p14:creationId xmlns:p14="http://schemas.microsoft.com/office/powerpoint/2010/main" val="32153613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toon of a child holding a wand&#10;&#10;AI-generated content may be incorrect.">
            <a:extLst>
              <a:ext uri="{FF2B5EF4-FFF2-40B4-BE49-F238E27FC236}">
                <a16:creationId xmlns:a16="http://schemas.microsoft.com/office/drawing/2014/main" id="{01B6B629-3C23-4DDB-6E76-65924FE3D100}"/>
              </a:ext>
            </a:extLst>
          </p:cNvPr>
          <p:cNvPicPr>
            <a:picLocks noChangeAspect="1"/>
          </p:cNvPicPr>
          <p:nvPr/>
        </p:nvPicPr>
        <p:blipFill>
          <a:blip r:embed="rId2"/>
          <a:srcRect l="17763" r="26852"/>
          <a:stretch/>
        </p:blipFill>
        <p:spPr>
          <a:xfrm>
            <a:off x="8012207" y="1818167"/>
            <a:ext cx="3630446" cy="4369981"/>
          </a:xfrm>
          <a:prstGeom prst="rect">
            <a:avLst/>
          </a:prstGeom>
        </p:spPr>
      </p:pic>
      <p:sp>
        <p:nvSpPr>
          <p:cNvPr id="6" name="TextBox 5">
            <a:extLst>
              <a:ext uri="{FF2B5EF4-FFF2-40B4-BE49-F238E27FC236}">
                <a16:creationId xmlns:a16="http://schemas.microsoft.com/office/drawing/2014/main" id="{1C4EFBC3-DD9B-7ABF-E685-013EA47FAD81}"/>
              </a:ext>
            </a:extLst>
          </p:cNvPr>
          <p:cNvSpPr txBox="1"/>
          <p:nvPr/>
        </p:nvSpPr>
        <p:spPr>
          <a:xfrm>
            <a:off x="850604" y="478465"/>
            <a:ext cx="7581015" cy="3108543"/>
          </a:xfrm>
          <a:prstGeom prst="rect">
            <a:avLst/>
          </a:prstGeom>
          <a:noFill/>
        </p:spPr>
        <p:txBody>
          <a:bodyPr wrap="square" rtlCol="0">
            <a:spAutoFit/>
          </a:bodyPr>
          <a:lstStyle/>
          <a:p>
            <a:pPr algn="just"/>
            <a:r>
              <a:rPr lang="en-US" sz="2800" dirty="0">
                <a:latin typeface="Cambria" panose="02040503050406030204" pitchFamily="18" charset="0"/>
                <a:ea typeface="Cambria" panose="02040503050406030204" pitchFamily="18" charset="0"/>
              </a:rPr>
              <a:t>   </a:t>
            </a:r>
            <a:r>
              <a:rPr lang="vi-VN" sz="2800" dirty="0">
                <a:latin typeface="Cambria" panose="02040503050406030204" pitchFamily="18" charset="0"/>
                <a:ea typeface="Cambria" panose="02040503050406030204" pitchFamily="18" charset="0"/>
              </a:rPr>
              <a:t>Nhà em có một chiếc máy sấy tóc Panasonic màu đỏ mận rất xinh. Đó là đồ dùng mà em và mẹ cùng đi siêu thị mua tháng trước. Nhờ có máy sấy tóc, em luôn được mẹ sấy khô tóc mỗi khi gội đầu xong rất nhanh chóng và ấm áp. Mẹ em còn tạo được rất nhiều kiểu tóc đẹp với chiếc máy sấy này. Vì vậy em rất yêu thích nó.</a:t>
            </a:r>
            <a:endParaRPr lang="en-US" sz="2800" dirty="0">
              <a:latin typeface="Cambria" panose="02040503050406030204" pitchFamily="18" charset="0"/>
              <a:ea typeface="Cambria" panose="02040503050406030204" pitchFamily="18" charset="0"/>
            </a:endParaRPr>
          </a:p>
        </p:txBody>
      </p:sp>
      <p:pic>
        <p:nvPicPr>
          <p:cNvPr id="2050" name="Picture 2" descr="Máy Sấy Tóc Panasonic EH-NA45RP645 | Nguyễn Kim">
            <a:extLst>
              <a:ext uri="{FF2B5EF4-FFF2-40B4-BE49-F238E27FC236}">
                <a16:creationId xmlns:a16="http://schemas.microsoft.com/office/drawing/2014/main" id="{BD43F84E-896D-9D04-9E04-EDE0FB2C9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0887" y="3700130"/>
            <a:ext cx="3104707" cy="2828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941106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41C2A-3C93-3236-7E28-AB11814D4864}"/>
            </a:ext>
          </a:extLst>
        </p:cNvPr>
        <p:cNvGrpSpPr/>
        <p:nvPr/>
      </p:nvGrpSpPr>
      <p:grpSpPr>
        <a:xfrm>
          <a:off x="0" y="0"/>
          <a:ext cx="0" cy="0"/>
          <a:chOff x="0" y="0"/>
          <a:chExt cx="0" cy="0"/>
        </a:xfrm>
      </p:grpSpPr>
      <p:pic>
        <p:nvPicPr>
          <p:cNvPr id="5" name="Picture 4" descr="A cartoon of a child holding a wand&#10;&#10;AI-generated content may be incorrect.">
            <a:extLst>
              <a:ext uri="{FF2B5EF4-FFF2-40B4-BE49-F238E27FC236}">
                <a16:creationId xmlns:a16="http://schemas.microsoft.com/office/drawing/2014/main" id="{75773277-1E91-1977-AD0A-21DF58435638}"/>
              </a:ext>
            </a:extLst>
          </p:cNvPr>
          <p:cNvPicPr>
            <a:picLocks noChangeAspect="1"/>
          </p:cNvPicPr>
          <p:nvPr/>
        </p:nvPicPr>
        <p:blipFill>
          <a:blip r:embed="rId2"/>
          <a:srcRect l="17763" r="26852"/>
          <a:stretch/>
        </p:blipFill>
        <p:spPr>
          <a:xfrm>
            <a:off x="8012207" y="1818167"/>
            <a:ext cx="3630446" cy="4369981"/>
          </a:xfrm>
          <a:prstGeom prst="rect">
            <a:avLst/>
          </a:prstGeom>
        </p:spPr>
      </p:pic>
      <p:sp>
        <p:nvSpPr>
          <p:cNvPr id="6" name="TextBox 5">
            <a:extLst>
              <a:ext uri="{FF2B5EF4-FFF2-40B4-BE49-F238E27FC236}">
                <a16:creationId xmlns:a16="http://schemas.microsoft.com/office/drawing/2014/main" id="{1BB4C485-660C-E950-2438-62A0F63BE120}"/>
              </a:ext>
            </a:extLst>
          </p:cNvPr>
          <p:cNvSpPr txBox="1"/>
          <p:nvPr/>
        </p:nvSpPr>
        <p:spPr>
          <a:xfrm>
            <a:off x="850604" y="478465"/>
            <a:ext cx="7581015" cy="2677656"/>
          </a:xfrm>
          <a:prstGeom prst="rect">
            <a:avLst/>
          </a:prstGeom>
          <a:noFill/>
        </p:spPr>
        <p:txBody>
          <a:bodyPr wrap="square" rtlCol="0">
            <a:spAutoFit/>
          </a:bodyPr>
          <a:lstStyle/>
          <a:p>
            <a:pPr lvl="0" algn="just"/>
            <a:r>
              <a:rPr lang="en-US" sz="2400" dirty="0">
                <a:solidFill>
                  <a:prstClr val="black"/>
                </a:solidFill>
                <a:latin typeface="Cambria" panose="02040503050406030204" pitchFamily="18" charset="0"/>
                <a:ea typeface="Cambria" panose="02040503050406030204" pitchFamily="18" charset="0"/>
              </a:rPr>
              <a:t>   </a:t>
            </a:r>
            <a:r>
              <a:rPr lang="vi-VN" sz="2400" dirty="0">
                <a:solidFill>
                  <a:prstClr val="black"/>
                </a:solidFill>
                <a:latin typeface="Cambria" panose="02040503050406030204" pitchFamily="18" charset="0"/>
                <a:ea typeface="Cambria" panose="02040503050406030204" pitchFamily="18" charset="0"/>
              </a:rPr>
              <a:t>Chiếc bàn học của em là phần thưởng được bố mẹ tặng nhân dịp sinh nhật vừa qua của em. Chiếc bàn có hình chữ nhật, được làm bằng nhựa cứng và có in hình những công chúa Disney mà em rất yêu thích. Phía bên phải bàn có 2 ngăn tủ để em đựng sách vở và đồ dùng học tập rất gọn gàng. Nhờ có chiếc bàn xinh đẹp, mỗi lần ngồi học bài, em lại có hứng thú và chăm chỉ hơn.</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4098" name="Picture 2" descr="Quan sát một đồ vật có trong nhà hoặc ở lớp viết 3 - 4 câu tả đồ vật đó">
            <a:extLst>
              <a:ext uri="{FF2B5EF4-FFF2-40B4-BE49-F238E27FC236}">
                <a16:creationId xmlns:a16="http://schemas.microsoft.com/office/drawing/2014/main" id="{9E63FF0F-D2D1-0005-CA17-9097FDCCB6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7358" y="3185632"/>
            <a:ext cx="4434662" cy="2956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4200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4098"/>
                                        </p:tgtEl>
                                        <p:attrNameLst>
                                          <p:attrName>style.visibility</p:attrName>
                                        </p:attrNameLst>
                                      </p:cBhvr>
                                      <p:to>
                                        <p:strVal val="visible"/>
                                      </p:to>
                                    </p:set>
                                    <p:animEffect transition="in" filter="barn(inVertical)">
                                      <p:cBhvr>
                                        <p:cTn id="1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7">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7">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7">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26" name="Group 25">
            <a:extLst>
              <a:ext uri="{FF2B5EF4-FFF2-40B4-BE49-F238E27FC236}">
                <a16:creationId xmlns:a16="http://schemas.microsoft.com/office/drawing/2014/main" id="{AD3C220C-10B9-4D97-AF91-C40882BC29CC}"/>
              </a:ext>
            </a:extLst>
          </p:cNvPr>
          <p:cNvGrpSpPr/>
          <p:nvPr/>
        </p:nvGrpSpPr>
        <p:grpSpPr>
          <a:xfrm>
            <a:off x="8470120" y="1134348"/>
            <a:ext cx="3704506" cy="2468880"/>
            <a:chOff x="9026330" y="1381655"/>
            <a:chExt cx="3704506" cy="2468880"/>
          </a:xfrm>
        </p:grpSpPr>
        <p:pic>
          <p:nvPicPr>
            <p:cNvPr id="27" name="Picture 26">
              <a:extLst>
                <a:ext uri="{FF2B5EF4-FFF2-40B4-BE49-F238E27FC236}">
                  <a16:creationId xmlns:a16="http://schemas.microsoft.com/office/drawing/2014/main" id="{5E76E97B-5E54-4448-96BE-6D6A2136C712}"/>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28" name="TextBox 27">
              <a:extLst>
                <a:ext uri="{FF2B5EF4-FFF2-40B4-BE49-F238E27FC236}">
                  <a16:creationId xmlns:a16="http://schemas.microsoft.com/office/drawing/2014/main" id="{01703497-05D0-4BE2-88E5-43FBD9EEDE6A}"/>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29" name="Group 28">
            <a:extLst>
              <a:ext uri="{FF2B5EF4-FFF2-40B4-BE49-F238E27FC236}">
                <a16:creationId xmlns:a16="http://schemas.microsoft.com/office/drawing/2014/main" id="{5F09E5DA-2239-4F0D-B69D-32988696B88D}"/>
              </a:ext>
            </a:extLst>
          </p:cNvPr>
          <p:cNvGrpSpPr/>
          <p:nvPr/>
        </p:nvGrpSpPr>
        <p:grpSpPr>
          <a:xfrm>
            <a:off x="4254832" y="997188"/>
            <a:ext cx="3672992" cy="2743200"/>
            <a:chOff x="4672461" y="1214043"/>
            <a:chExt cx="3672992" cy="2743200"/>
          </a:xfrm>
        </p:grpSpPr>
        <p:pic>
          <p:nvPicPr>
            <p:cNvPr id="31" name="Picture 30">
              <a:extLst>
                <a:ext uri="{FF2B5EF4-FFF2-40B4-BE49-F238E27FC236}">
                  <a16:creationId xmlns:a16="http://schemas.microsoft.com/office/drawing/2014/main" id="{739AD539-1F73-484F-ADE6-6A69841713B5}"/>
                </a:ext>
              </a:extLst>
            </p:cNvPr>
            <p:cNvPicPr>
              <a:picLocks noChangeAspect="1"/>
            </p:cNvPicPr>
            <p:nvPr/>
          </p:nvPicPr>
          <p:blipFill rotWithShape="1">
            <a:blip r:embed="rId8">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33" name="TextBox 32">
              <a:extLst>
                <a:ext uri="{FF2B5EF4-FFF2-40B4-BE49-F238E27FC236}">
                  <a16:creationId xmlns:a16="http://schemas.microsoft.com/office/drawing/2014/main" id="{C5F46114-F2D9-4EC6-97C6-4003117F1A7E}"/>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34" name="Group 33">
            <a:extLst>
              <a:ext uri="{FF2B5EF4-FFF2-40B4-BE49-F238E27FC236}">
                <a16:creationId xmlns:a16="http://schemas.microsoft.com/office/drawing/2014/main" id="{AB89C010-3E5E-4280-8E07-02D7BB819AAD}"/>
              </a:ext>
            </a:extLst>
          </p:cNvPr>
          <p:cNvGrpSpPr/>
          <p:nvPr/>
        </p:nvGrpSpPr>
        <p:grpSpPr>
          <a:xfrm rot="10374921" flipV="1">
            <a:off x="419481" y="1206020"/>
            <a:ext cx="3550560" cy="2651760"/>
            <a:chOff x="1758356" y="1446550"/>
            <a:chExt cx="3550560" cy="2651760"/>
          </a:xfrm>
        </p:grpSpPr>
        <p:pic>
          <p:nvPicPr>
            <p:cNvPr id="35" name="Picture 34">
              <a:extLst>
                <a:ext uri="{FF2B5EF4-FFF2-40B4-BE49-F238E27FC236}">
                  <a16:creationId xmlns:a16="http://schemas.microsoft.com/office/drawing/2014/main" id="{F4282E6F-EB55-4BC7-8073-3556C89FAF5E}"/>
                </a:ext>
              </a:extLst>
            </p:cNvPr>
            <p:cNvPicPr>
              <a:picLocks noChangeAspect="1"/>
            </p:cNvPicPr>
            <p:nvPr/>
          </p:nvPicPr>
          <p:blipFill rotWithShape="1">
            <a:blip r:embed="rId8">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36" name="TextBox 35">
              <a:extLst>
                <a:ext uri="{FF2B5EF4-FFF2-40B4-BE49-F238E27FC236}">
                  <a16:creationId xmlns:a16="http://schemas.microsoft.com/office/drawing/2014/main" id="{555C7DA2-D660-443F-A5F6-FBA788F95743}"/>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sp>
        <p:nvSpPr>
          <p:cNvPr id="37" name="TextBox 36">
            <a:extLst>
              <a:ext uri="{FF2B5EF4-FFF2-40B4-BE49-F238E27FC236}">
                <a16:creationId xmlns:a16="http://schemas.microsoft.com/office/drawing/2014/main" id="{104F372C-04C4-4004-B0B4-B0EC37F02EA7}"/>
              </a:ext>
            </a:extLst>
          </p:cNvPr>
          <p:cNvSpPr txBox="1"/>
          <p:nvPr/>
        </p:nvSpPr>
        <p:spPr>
          <a:xfrm>
            <a:off x="3866734" y="645398"/>
            <a:ext cx="4464579"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Trao</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đổi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bài</a:t>
            </a:r>
            <a:r>
              <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 </a:t>
            </a:r>
            <a:r>
              <a:rPr kumimoji="0" lang="en-US" sz="6000" b="1" i="0" u="none" strike="noStrike" kern="1200" cap="none" spc="0" normalizeH="0" baseline="0" noProof="0" dirty="0" err="1">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rPr>
              <a:t>viết</a:t>
            </a:r>
            <a:endParaRPr kumimoji="0" lang="en-US" sz="6000" b="1" i="0" u="none" strike="noStrike" kern="1200" cap="none" spc="0" normalizeH="0" baseline="0" noProof="0" dirty="0">
              <a:ln>
                <a:noFill/>
              </a:ln>
              <a:solidFill>
                <a:srgbClr val="FF0066"/>
              </a:solidFill>
              <a:effectLst>
                <a:glow rad="88900">
                  <a:srgbClr val="FFFF00">
                    <a:alpha val="70000"/>
                  </a:srgbClr>
                </a:glow>
              </a:effectLst>
              <a:uLnTx/>
              <a:uFillTx/>
              <a:latin typeface="SVN-Roselina Script" panose="02000000000000000000" pitchFamily="50" charset="0"/>
              <a:ea typeface="+mn-ea"/>
              <a:cs typeface="+mn-cs"/>
            </a:endParaRPr>
          </a:p>
        </p:txBody>
      </p:sp>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7810"/>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14:presetBounceEnd="40000">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14:bounceEnd="40000">
                                          <p:cBhvr additive="base">
                                            <p:cTn id="26"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uỷn.wav"/>
                                            </p:tgtEl>
                                          </p:cMediaNode>
                                        </p:audio>
                                      </p:subTnLst>
                                    </p:cTn>
                                  </p:par>
                                  <p:par>
                                    <p:cTn id="28" presetID="2" presetClass="entr" presetSubtype="4" fill="hold" nodeType="withEffect" p14:presetBounceEnd="40000">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14:bounceEnd="40000">
                                          <p:cBhvr additive="base">
                                            <p:cTn id="30"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2" name="uỷn.wav"/>
                                            </p:tgtEl>
                                          </p:cMediaNode>
                                        </p:audio>
                                      </p:subTnLst>
                                    </p:cTn>
                                  </p:par>
                                  <p:par>
                                    <p:cTn id="32" presetID="2" presetClass="entr" presetSubtype="4" fill="hold" nodeType="withEffect" p14:presetBounceEnd="40000">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14:bounceEnd="40000">
                                          <p:cBhvr additive="base">
                                            <p:cTn id="34"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3"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3"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par>
                              <p:cTn id="11" fill="hold">
                                <p:stCondLst>
                                  <p:cond delay="500"/>
                                </p:stCondLst>
                                <p:childTnLst>
                                  <p:par>
                                    <p:cTn id="12" presetID="6" presetClass="entr" presetSubtype="32" fill="hold" grpId="0" nodeType="afterEffect">
                                      <p:stCondLst>
                                        <p:cond delay="0"/>
                                      </p:stCondLst>
                                      <p:childTnLst>
                                        <p:set>
                                          <p:cBhvr>
                                            <p:cTn id="13" dur="1" fill="hold">
                                              <p:stCondLst>
                                                <p:cond delay="0"/>
                                              </p:stCondLst>
                                            </p:cTn>
                                            <p:tgtEl>
                                              <p:spTgt spid="37"/>
                                            </p:tgtEl>
                                            <p:attrNameLst>
                                              <p:attrName>style.visibility</p:attrName>
                                            </p:attrNameLst>
                                          </p:cBhvr>
                                          <p:to>
                                            <p:strVal val="visible"/>
                                          </p:to>
                                        </p:set>
                                        <p:animEffect transition="in" filter="circle(out)">
                                          <p:cBhvr>
                                            <p:cTn id="14" dur="500"/>
                                            <p:tgtEl>
                                              <p:spTgt spid="37"/>
                                            </p:tgtEl>
                                          </p:cBhvr>
                                        </p:animEffec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2050"/>
                                            </p:tgtEl>
                                            <p:attrNameLst>
                                              <p:attrName>style.visibility</p:attrName>
                                            </p:attrNameLst>
                                          </p:cBhvr>
                                          <p:to>
                                            <p:strVal val="visible"/>
                                          </p:to>
                                        </p:set>
                                        <p:animEffect transition="in" filter="wipe(left)">
                                          <p:cBhvr>
                                            <p:cTn id="18" dur="500"/>
                                            <p:tgtEl>
                                              <p:spTgt spid="2050"/>
                                            </p:tgtEl>
                                          </p:cBhvr>
                                        </p:animEffect>
                                      </p:childTnLst>
                                    </p:cTn>
                                  </p:par>
                                  <p:par>
                                    <p:cTn id="19" presetID="22" presetClass="entr" presetSubtype="2"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animEffect transition="in" filter="wipe(right)">
                                          <p:cBhvr>
                                            <p:cTn id="21" dur="500"/>
                                            <p:tgtEl>
                                              <p:spTgt spid="38"/>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750" fill="hold"/>
                                            <p:tgtEl>
                                              <p:spTgt spid="21"/>
                                            </p:tgtEl>
                                            <p:attrNameLst>
                                              <p:attrName>ppt_x</p:attrName>
                                            </p:attrNameLst>
                                          </p:cBhvr>
                                          <p:tavLst>
                                            <p:tav tm="0">
                                              <p:val>
                                                <p:strVal val="#ppt_x"/>
                                              </p:val>
                                            </p:tav>
                                            <p:tav tm="100000">
                                              <p:val>
                                                <p:strVal val="#ppt_x"/>
                                              </p:val>
                                            </p:tav>
                                          </p:tavLst>
                                        </p:anim>
                                        <p:anim calcmode="lin" valueType="num">
                                          <p:cBhvr additive="base">
                                            <p:cTn id="27"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10" name="uỷn.wav"/>
                                            </p:tgtEl>
                                          </p:cMediaNode>
                                        </p:audio>
                                      </p:subTnLst>
                                    </p:cTn>
                                  </p:par>
                                  <p:par>
                                    <p:cTn id="28" presetID="2" presetClass="entr" presetSubtype="4"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 calcmode="lin" valueType="num">
                                          <p:cBhvr additive="base">
                                            <p:cTn id="30" dur="750" fill="hold"/>
                                            <p:tgtEl>
                                              <p:spTgt spid="22"/>
                                            </p:tgtEl>
                                            <p:attrNameLst>
                                              <p:attrName>ppt_x</p:attrName>
                                            </p:attrNameLst>
                                          </p:cBhvr>
                                          <p:tavLst>
                                            <p:tav tm="0">
                                              <p:val>
                                                <p:strVal val="#ppt_x"/>
                                              </p:val>
                                            </p:tav>
                                            <p:tav tm="100000">
                                              <p:val>
                                                <p:strVal val="#ppt_x"/>
                                              </p:val>
                                            </p:tav>
                                          </p:tavLst>
                                        </p:anim>
                                        <p:anim calcmode="lin" valueType="num">
                                          <p:cBhvr additive="base">
                                            <p:cTn id="31"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8"/>
                                                </p:cond>
                                              </p:stCondLst>
                                              <p:endCondLst>
                                                <p:cond evt="onStopAudio" delay="0">
                                                  <p:tgtEl>
                                                    <p:sldTgt/>
                                                  </p:tgtEl>
                                                </p:cond>
                                              </p:endCondLst>
                                            </p:cTn>
                                            <p:tgtEl>
                                              <p:sndTgt r:embed="rId10" name="uỷn.wav"/>
                                            </p:tgtEl>
                                          </p:cMediaNode>
                                        </p:audio>
                                      </p:subTnLst>
                                    </p:cTn>
                                  </p:par>
                                  <p:par>
                                    <p:cTn id="32" presetID="2" presetClass="entr" presetSubtype="4"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 calcmode="lin" valueType="num">
                                          <p:cBhvr additive="base">
                                            <p:cTn id="34" dur="750" fill="hold"/>
                                            <p:tgtEl>
                                              <p:spTgt spid="23"/>
                                            </p:tgtEl>
                                            <p:attrNameLst>
                                              <p:attrName>ppt_x</p:attrName>
                                            </p:attrNameLst>
                                          </p:cBhvr>
                                          <p:tavLst>
                                            <p:tav tm="0">
                                              <p:val>
                                                <p:strVal val="#ppt_x"/>
                                              </p:val>
                                            </p:tav>
                                            <p:tav tm="100000">
                                              <p:val>
                                                <p:strVal val="#ppt_x"/>
                                              </p:val>
                                            </p:tav>
                                          </p:tavLst>
                                        </p:anim>
                                        <p:anim calcmode="lin" valueType="num">
                                          <p:cBhvr additive="base">
                                            <p:cTn id="35"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0" name="uỷn.wav"/>
                                            </p:tgtEl>
                                          </p:cMediaNode>
                                        </p:audio>
                                      </p:sub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circle(in)">
                                          <p:cBhvr>
                                            <p:cTn id="40" dur="500"/>
                                            <p:tgtEl>
                                              <p:spTgt spid="34"/>
                                            </p:tgtEl>
                                          </p:cBhvr>
                                        </p:animEffect>
                                      </p:childTnLst>
                                      <p:subTnLst>
                                        <p:audio>
                                          <p:cMediaNode>
                                            <p:cTn display="0" masterRel="sameClick">
                                              <p:stCondLst>
                                                <p:cond evt="begin" delay="0">
                                                  <p:tn val="38"/>
                                                </p:cond>
                                              </p:stCondLst>
                                              <p:endCondLst>
                                                <p:cond evt="onStopAudio" delay="0">
                                                  <p:tgtEl>
                                                    <p:sldTgt/>
                                                  </p:tgtEl>
                                                </p:cond>
                                              </p:endCondLst>
                                            </p:cTn>
                                            <p:tgtEl>
                                              <p:sndTgt r:embed="rId11" name="Trò-chơi-chíu.wav"/>
                                            </p:tgtEl>
                                          </p:cMediaNode>
                                        </p:audio>
                                      </p:subTnLst>
                                    </p:cTn>
                                  </p:par>
                                </p:childTnLst>
                              </p:cTn>
                            </p:par>
                          </p:childTnLst>
                        </p:cTn>
                      </p:par>
                      <p:par>
                        <p:cTn id="41" fill="hold">
                          <p:stCondLst>
                            <p:cond delay="indefinite"/>
                          </p:stCondLst>
                          <p:childTnLst>
                            <p:par>
                              <p:cTn id="42" fill="hold">
                                <p:stCondLst>
                                  <p:cond delay="0"/>
                                </p:stCondLst>
                                <p:childTnLst>
                                  <p:par>
                                    <p:cTn id="43" presetID="6" presetClass="entr" presetSubtype="16"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circle(in)">
                                          <p:cBhvr>
                                            <p:cTn id="45" dur="500"/>
                                            <p:tgtEl>
                                              <p:spTgt spid="29"/>
                                            </p:tgtEl>
                                          </p:cBhvr>
                                        </p:animEffect>
                                      </p:childTnLst>
                                      <p:subTnLst>
                                        <p:audio>
                                          <p:cMediaNode>
                                            <p:cTn display="0" masterRel="sameClick">
                                              <p:stCondLst>
                                                <p:cond evt="begin" delay="0">
                                                  <p:tn val="43"/>
                                                </p:cond>
                                              </p:stCondLst>
                                              <p:endCondLst>
                                                <p:cond evt="onStopAudio" delay="0">
                                                  <p:tgtEl>
                                                    <p:sldTgt/>
                                                  </p:tgtEl>
                                                </p:cond>
                                              </p:endCondLst>
                                            </p:cTn>
                                            <p:tgtEl>
                                              <p:sndTgt r:embed="rId11" name="Trò-chơi-chíu.wav"/>
                                            </p:tgtEl>
                                          </p:cMediaNode>
                                        </p:audio>
                                      </p:subTnLst>
                                    </p:cTn>
                                  </p:par>
                                </p:childTnLst>
                              </p:cTn>
                            </p:par>
                          </p:childTnLst>
                        </p:cTn>
                      </p:par>
                      <p:par>
                        <p:cTn id="46" fill="hold">
                          <p:stCondLst>
                            <p:cond delay="indefinite"/>
                          </p:stCondLst>
                          <p:childTnLst>
                            <p:par>
                              <p:cTn id="47" fill="hold">
                                <p:stCondLst>
                                  <p:cond delay="0"/>
                                </p:stCondLst>
                                <p:childTnLst>
                                  <p:par>
                                    <p:cTn id="48" presetID="6" presetClass="entr" presetSubtype="16" fill="hold" nodeType="click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circle(in)">
                                          <p:cBhvr>
                                            <p:cTn id="50" dur="500"/>
                                            <p:tgtEl>
                                              <p:spTgt spid="26"/>
                                            </p:tgtEl>
                                          </p:cBhvr>
                                        </p:animEffect>
                                      </p:childTnLst>
                                      <p:subTnLst>
                                        <p:audio>
                                          <p:cMediaNode>
                                            <p:cTn display="0" masterRel="sameClick">
                                              <p:stCondLst>
                                                <p:cond evt="begin" delay="0">
                                                  <p:tn val="48"/>
                                                </p:cond>
                                              </p:stCondLst>
                                              <p:endCondLst>
                                                <p:cond evt="onStopAudio" delay="0">
                                                  <p:tgtEl>
                                                    <p:sldTgt/>
                                                  </p:tgtEl>
                                                </p:cond>
                                              </p:endCondLst>
                                            </p:cTn>
                                            <p:tgtEl>
                                              <p:sndTgt r:embed="rId11"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a:extLst>
            <a:ext uri="{FF2B5EF4-FFF2-40B4-BE49-F238E27FC236}">
              <a16:creationId xmlns:a16="http://schemas.microsoft.com/office/drawing/2014/main" id="{AF5E3BB5-9140-0088-ACED-2D4DDFCD02A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987FA690-69AC-FF61-CD6B-7CB07E11E58C}"/>
              </a:ext>
            </a:extLst>
          </p:cNvPr>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B899B56-CEE5-211A-71A9-D2504398A66E}"/>
              </a:ext>
            </a:extLst>
          </p:cNvPr>
          <p:cNvSpPr/>
          <p:nvPr/>
        </p:nvSpPr>
        <p:spPr>
          <a:xfrm flipH="1">
            <a:off x="9233532" y="2597940"/>
            <a:ext cx="2544517" cy="3661176"/>
          </a:xfrm>
          <a:custGeom>
            <a:avLst/>
            <a:gdLst/>
            <a:ahLst/>
            <a:cxnLst/>
            <a:rect l="l" t="t" r="r" b="b"/>
            <a:pathLst>
              <a:path w="3816776" h="5491764">
                <a:moveTo>
                  <a:pt x="3816776" y="0"/>
                </a:moveTo>
                <a:lnTo>
                  <a:pt x="0" y="0"/>
                </a:lnTo>
                <a:lnTo>
                  <a:pt x="0" y="5491764"/>
                </a:lnTo>
                <a:lnTo>
                  <a:pt x="3816776" y="5491764"/>
                </a:lnTo>
                <a:lnTo>
                  <a:pt x="381677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9E2E9FCB-1D62-4D64-3E6D-E7AFEDD69018}"/>
              </a:ext>
            </a:extLst>
          </p:cNvPr>
          <p:cNvGrpSpPr/>
          <p:nvPr/>
        </p:nvGrpSpPr>
        <p:grpSpPr>
          <a:xfrm>
            <a:off x="7921075" y="6259116"/>
            <a:ext cx="2514047" cy="692598"/>
            <a:chOff x="0" y="0"/>
            <a:chExt cx="874040" cy="240790"/>
          </a:xfrm>
        </p:grpSpPr>
        <p:sp>
          <p:nvSpPr>
            <p:cNvPr id="5" name="Freeform 5">
              <a:extLst>
                <a:ext uri="{FF2B5EF4-FFF2-40B4-BE49-F238E27FC236}">
                  <a16:creationId xmlns:a16="http://schemas.microsoft.com/office/drawing/2014/main" id="{A3E4B164-727E-AEA5-298A-AD1AD58C8D0A}"/>
                </a:ext>
              </a:extLst>
            </p:cNvPr>
            <p:cNvSpPr/>
            <p:nvPr/>
          </p:nvSpPr>
          <p:spPr>
            <a:xfrm>
              <a:off x="0" y="0"/>
              <a:ext cx="874040" cy="240790"/>
            </a:xfrm>
            <a:custGeom>
              <a:avLst/>
              <a:gdLst/>
              <a:ahLst/>
              <a:cxnLst/>
              <a:rect l="l" t="t" r="r" b="b"/>
              <a:pathLst>
                <a:path w="874040" h="240790">
                  <a:moveTo>
                    <a:pt x="437020" y="0"/>
                  </a:moveTo>
                  <a:cubicBezTo>
                    <a:pt x="195661" y="0"/>
                    <a:pt x="0" y="53903"/>
                    <a:pt x="0" y="120395"/>
                  </a:cubicBezTo>
                  <a:cubicBezTo>
                    <a:pt x="0" y="186888"/>
                    <a:pt x="195661" y="240790"/>
                    <a:pt x="437020" y="240790"/>
                  </a:cubicBezTo>
                  <a:cubicBezTo>
                    <a:pt x="678380" y="240790"/>
                    <a:pt x="874040" y="186888"/>
                    <a:pt x="874040" y="120395"/>
                  </a:cubicBezTo>
                  <a:cubicBezTo>
                    <a:pt x="874040" y="53903"/>
                    <a:pt x="678380" y="0"/>
                    <a:pt x="437020" y="0"/>
                  </a:cubicBezTo>
                  <a:close/>
                </a:path>
              </a:pathLst>
            </a:custGeom>
            <a:solidFill>
              <a:srgbClr val="B9CE7B">
                <a:alpha val="2980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E003CB5D-E0B1-807F-B20F-876F31114551}"/>
                </a:ext>
              </a:extLst>
            </p:cNvPr>
            <p:cNvSpPr txBox="1"/>
            <p:nvPr/>
          </p:nvSpPr>
          <p:spPr>
            <a:xfrm>
              <a:off x="81941" y="-15526"/>
              <a:ext cx="710158" cy="23374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2120124E-3AA9-82A0-C603-9E81BEE733D6}"/>
              </a:ext>
            </a:extLst>
          </p:cNvPr>
          <p:cNvSpPr/>
          <p:nvPr/>
        </p:nvSpPr>
        <p:spPr>
          <a:xfrm>
            <a:off x="7301141" y="2368279"/>
            <a:ext cx="3133980" cy="4375539"/>
          </a:xfrm>
          <a:custGeom>
            <a:avLst/>
            <a:gdLst/>
            <a:ahLst/>
            <a:cxnLst/>
            <a:rect l="l" t="t" r="r" b="b"/>
            <a:pathLst>
              <a:path w="4700970" h="6563309">
                <a:moveTo>
                  <a:pt x="0" y="0"/>
                </a:moveTo>
                <a:lnTo>
                  <a:pt x="4700970" y="0"/>
                </a:lnTo>
                <a:lnTo>
                  <a:pt x="4700970" y="6563309"/>
                </a:lnTo>
                <a:lnTo>
                  <a:pt x="0" y="656330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5D138B00-4A1B-EAE4-5BB0-CF075619DF5C}"/>
              </a:ext>
            </a:extLst>
          </p:cNvPr>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DDBF1E78-5C59-9DE9-3AAF-020E73E02042}"/>
              </a:ext>
            </a:extLst>
          </p:cNvPr>
          <p:cNvSpPr/>
          <p:nvPr/>
        </p:nvSpPr>
        <p:spPr>
          <a:xfrm>
            <a:off x="11012479" y="5688012"/>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 on a black background&#10;&#10;AI-generated content may be incorrect.">
            <a:extLst>
              <a:ext uri="{FF2B5EF4-FFF2-40B4-BE49-F238E27FC236}">
                <a16:creationId xmlns:a16="http://schemas.microsoft.com/office/drawing/2014/main" id="{56AF9211-D7A8-DA60-E7BF-F6F0A88C05F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1754" y="788330"/>
            <a:ext cx="7193903" cy="5791702"/>
          </a:xfrm>
          <a:prstGeom prst="rect">
            <a:avLst/>
          </a:prstGeom>
        </p:spPr>
      </p:pic>
    </p:spTree>
    <p:extLst>
      <p:ext uri="{BB962C8B-B14F-4D97-AF65-F5344CB8AC3E}">
        <p14:creationId xmlns:p14="http://schemas.microsoft.com/office/powerpoint/2010/main" val="16052242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ạy Bé Học đồ vật phòng khách qua Bài Hát - Nhạc Thiếu Nhi Vui Nhộn">
            <a:hlinkClick r:id="" action="ppaction://media"/>
            <a:extLst>
              <a:ext uri="{FF2B5EF4-FFF2-40B4-BE49-F238E27FC236}">
                <a16:creationId xmlns:a16="http://schemas.microsoft.com/office/drawing/2014/main" id="{D818966F-8C60-4F5A-7BC9-48500BCAF180}"/>
              </a:ext>
            </a:extLst>
          </p:cNvPr>
          <p:cNvPicPr>
            <a:picLocks noChangeAspect="1"/>
          </p:cNvPicPr>
          <p:nvPr>
            <a:videoFile r:link="rId1"/>
            <p:extLst>
              <p:ext uri="{DAA4B4D4-6D71-4841-9C94-3DE7FCFB9230}">
                <p14:media xmlns:p14="http://schemas.microsoft.com/office/powerpoint/2010/main" r:embed="rId2">
                  <p14:trim st="8876"/>
                </p14:media>
              </p:ext>
            </p:extLst>
          </p:nvPr>
        </p:nvPicPr>
        <p:blipFill>
          <a:blip r:embed="rId4"/>
          <a:srcRect/>
          <a:stretch>
            <a:fillRect/>
          </a:stretch>
        </p:blipFill>
        <p:spPr>
          <a:xfrm>
            <a:off x="20" y="10"/>
            <a:ext cx="12191980" cy="6857990"/>
          </a:xfrm>
          <a:custGeom>
            <a:avLst/>
            <a:gdLst>
              <a:gd name="connsiteX0" fmla="*/ 425459 w 2552700"/>
              <a:gd name="connsiteY0" fmla="*/ 0 h 3111500"/>
              <a:gd name="connsiteX1" fmla="*/ 2127241 w 2552700"/>
              <a:gd name="connsiteY1" fmla="*/ 0 h 3111500"/>
              <a:gd name="connsiteX2" fmla="*/ 2552700 w 2552700"/>
              <a:gd name="connsiteY2" fmla="*/ 425459 h 3111500"/>
              <a:gd name="connsiteX3" fmla="*/ 2552700 w 2552700"/>
              <a:gd name="connsiteY3" fmla="*/ 2686041 h 3111500"/>
              <a:gd name="connsiteX4" fmla="*/ 2127241 w 2552700"/>
              <a:gd name="connsiteY4" fmla="*/ 3111500 h 3111500"/>
              <a:gd name="connsiteX5" fmla="*/ 425459 w 2552700"/>
              <a:gd name="connsiteY5" fmla="*/ 3111500 h 3111500"/>
              <a:gd name="connsiteX6" fmla="*/ 0 w 2552700"/>
              <a:gd name="connsiteY6" fmla="*/ 2686041 h 3111500"/>
              <a:gd name="connsiteX7" fmla="*/ 0 w 2552700"/>
              <a:gd name="connsiteY7" fmla="*/ 425459 h 3111500"/>
              <a:gd name="connsiteX8" fmla="*/ 425459 w 2552700"/>
              <a:gd name="connsiteY8" fmla="*/ 0 h 311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52700" h="3111500">
                <a:moveTo>
                  <a:pt x="425459" y="0"/>
                </a:moveTo>
                <a:lnTo>
                  <a:pt x="2127241" y="0"/>
                </a:lnTo>
                <a:cubicBezTo>
                  <a:pt x="2362216" y="0"/>
                  <a:pt x="2552700" y="190484"/>
                  <a:pt x="2552700" y="425459"/>
                </a:cubicBezTo>
                <a:lnTo>
                  <a:pt x="2552700" y="2686041"/>
                </a:lnTo>
                <a:cubicBezTo>
                  <a:pt x="2552700" y="2921016"/>
                  <a:pt x="2362216" y="3111500"/>
                  <a:pt x="2127241" y="3111500"/>
                </a:cubicBezTo>
                <a:lnTo>
                  <a:pt x="425459" y="3111500"/>
                </a:lnTo>
                <a:cubicBezTo>
                  <a:pt x="190484" y="3111500"/>
                  <a:pt x="0" y="2921016"/>
                  <a:pt x="0" y="2686041"/>
                </a:cubicBezTo>
                <a:lnTo>
                  <a:pt x="0" y="425459"/>
                </a:lnTo>
                <a:cubicBezTo>
                  <a:pt x="0" y="190484"/>
                  <a:pt x="190484" y="0"/>
                  <a:pt x="425459" y="0"/>
                </a:cubicBezTo>
                <a:close/>
              </a:path>
            </a:pathLst>
          </a:custGeom>
          <a:noFill/>
          <a:ln w="57150">
            <a:solidFill>
              <a:schemeClr val="bg1"/>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5891000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75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3" name="Freeform 3"/>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p:cNvSpPr/>
          <p:nvPr/>
        </p:nvSpPr>
        <p:spPr>
          <a:xfrm>
            <a:off x="-244753" y="5525350"/>
            <a:ext cx="12681505" cy="2837487"/>
          </a:xfrm>
          <a:custGeom>
            <a:avLst/>
            <a:gdLst/>
            <a:ahLst/>
            <a:cxnLst/>
            <a:rect l="l" t="t" r="r" b="b"/>
            <a:pathLst>
              <a:path w="19022258" h="4256230">
                <a:moveTo>
                  <a:pt x="0" y="0"/>
                </a:moveTo>
                <a:lnTo>
                  <a:pt x="19022258" y="0"/>
                </a:lnTo>
                <a:lnTo>
                  <a:pt x="19022258" y="4256231"/>
                </a:lnTo>
                <a:lnTo>
                  <a:pt x="0" y="4256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grpSp>
        <p:nvGrpSpPr>
          <p:cNvPr id="5" name="Group 5"/>
          <p:cNvGrpSpPr/>
          <p:nvPr/>
        </p:nvGrpSpPr>
        <p:grpSpPr>
          <a:xfrm>
            <a:off x="5710971" y="5834063"/>
            <a:ext cx="3433342" cy="892239"/>
            <a:chOff x="0" y="0"/>
            <a:chExt cx="1193645" cy="310198"/>
          </a:xfrm>
        </p:grpSpPr>
        <p:sp>
          <p:nvSpPr>
            <p:cNvPr id="6" name="Freeform 6"/>
            <p:cNvSpPr/>
            <p:nvPr/>
          </p:nvSpPr>
          <p:spPr>
            <a:xfrm>
              <a:off x="0" y="0"/>
              <a:ext cx="1193645" cy="310198"/>
            </a:xfrm>
            <a:custGeom>
              <a:avLst/>
              <a:gdLst/>
              <a:ahLst/>
              <a:cxnLst/>
              <a:rect l="l" t="t" r="r" b="b"/>
              <a:pathLst>
                <a:path w="1193645" h="310198">
                  <a:moveTo>
                    <a:pt x="596822" y="0"/>
                  </a:moveTo>
                  <a:cubicBezTo>
                    <a:pt x="267206" y="0"/>
                    <a:pt x="0" y="69440"/>
                    <a:pt x="0" y="155099"/>
                  </a:cubicBezTo>
                  <a:cubicBezTo>
                    <a:pt x="0" y="240758"/>
                    <a:pt x="267206" y="310198"/>
                    <a:pt x="596822" y="310198"/>
                  </a:cubicBezTo>
                  <a:cubicBezTo>
                    <a:pt x="926438" y="310198"/>
                    <a:pt x="1193645" y="240758"/>
                    <a:pt x="1193645" y="155099"/>
                  </a:cubicBezTo>
                  <a:cubicBezTo>
                    <a:pt x="1193645" y="69440"/>
                    <a:pt x="926438" y="0"/>
                    <a:pt x="596822" y="0"/>
                  </a:cubicBezTo>
                  <a:close/>
                </a:path>
              </a:pathLst>
            </a:custGeom>
            <a:solidFill>
              <a:srgbClr val="B9CE7B">
                <a:alpha val="29804"/>
              </a:srgbClr>
            </a:solid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TextBox 7"/>
            <p:cNvSpPr txBox="1"/>
            <p:nvPr/>
          </p:nvSpPr>
          <p:spPr>
            <a:xfrm>
              <a:off x="111904" y="-9019"/>
              <a:ext cx="969836" cy="290136"/>
            </a:xfrm>
            <a:prstGeom prst="rect">
              <a:avLst/>
            </a:prstGeom>
          </p:spPr>
          <p:txBody>
            <a:bodyPr lIns="33867" tIns="33867" rIns="33867" bIns="33867" rtlCol="0" anchor="ctr"/>
            <a:lstStyle/>
            <a:p>
              <a:pPr algn="ctr" defTabSz="609630">
                <a:lnSpc>
                  <a:spcPts val="1773"/>
                </a:lnSpc>
              </a:pPr>
              <a:endParaRPr sz="1200">
                <a:solidFill>
                  <a:prstClr val="black"/>
                </a:solidFill>
                <a:latin typeface="Cambria" panose="02040503050406030204" pitchFamily="18" charset="0"/>
                <a:ea typeface="Cambria" panose="02040503050406030204" pitchFamily="18" charset="0"/>
              </a:endParaRPr>
            </a:p>
          </p:txBody>
        </p:sp>
      </p:grpSp>
      <p:grpSp>
        <p:nvGrpSpPr>
          <p:cNvPr id="8" name="Group 8"/>
          <p:cNvGrpSpPr/>
          <p:nvPr/>
        </p:nvGrpSpPr>
        <p:grpSpPr>
          <a:xfrm>
            <a:off x="9601998" y="5834063"/>
            <a:ext cx="2236169" cy="892239"/>
            <a:chOff x="0" y="0"/>
            <a:chExt cx="777432" cy="310198"/>
          </a:xfrm>
        </p:grpSpPr>
        <p:sp>
          <p:nvSpPr>
            <p:cNvPr id="9" name="Freeform 9"/>
            <p:cNvSpPr/>
            <p:nvPr/>
          </p:nvSpPr>
          <p:spPr>
            <a:xfrm>
              <a:off x="0" y="0"/>
              <a:ext cx="777432" cy="310198"/>
            </a:xfrm>
            <a:custGeom>
              <a:avLst/>
              <a:gdLst/>
              <a:ahLst/>
              <a:cxnLst/>
              <a:rect l="l" t="t" r="r" b="b"/>
              <a:pathLst>
                <a:path w="777432" h="310198">
                  <a:moveTo>
                    <a:pt x="388716" y="0"/>
                  </a:moveTo>
                  <a:cubicBezTo>
                    <a:pt x="174034" y="0"/>
                    <a:pt x="0" y="69440"/>
                    <a:pt x="0" y="155099"/>
                  </a:cubicBezTo>
                  <a:cubicBezTo>
                    <a:pt x="0" y="240758"/>
                    <a:pt x="174034" y="310198"/>
                    <a:pt x="388716" y="310198"/>
                  </a:cubicBezTo>
                  <a:cubicBezTo>
                    <a:pt x="603398" y="310198"/>
                    <a:pt x="777432" y="240758"/>
                    <a:pt x="777432" y="155099"/>
                  </a:cubicBezTo>
                  <a:cubicBezTo>
                    <a:pt x="777432" y="69440"/>
                    <a:pt x="603398" y="0"/>
                    <a:pt x="388716" y="0"/>
                  </a:cubicBezTo>
                  <a:close/>
                </a:path>
              </a:pathLst>
            </a:custGeom>
            <a:solidFill>
              <a:srgbClr val="B9CE7B">
                <a:alpha val="29804"/>
              </a:srgbClr>
            </a:solid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0" name="TextBox 10"/>
            <p:cNvSpPr txBox="1"/>
            <p:nvPr/>
          </p:nvSpPr>
          <p:spPr>
            <a:xfrm>
              <a:off x="72884" y="-9019"/>
              <a:ext cx="631664" cy="290136"/>
            </a:xfrm>
            <a:prstGeom prst="rect">
              <a:avLst/>
            </a:prstGeom>
          </p:spPr>
          <p:txBody>
            <a:bodyPr lIns="33867" tIns="33867" rIns="33867" bIns="33867" rtlCol="0" anchor="ctr"/>
            <a:lstStyle/>
            <a:p>
              <a:pPr algn="ctr" defTabSz="609630">
                <a:lnSpc>
                  <a:spcPts val="1773"/>
                </a:lnSpc>
              </a:pPr>
              <a:endParaRPr sz="1200">
                <a:solidFill>
                  <a:prstClr val="black"/>
                </a:solidFill>
                <a:latin typeface="Cambria" panose="02040503050406030204" pitchFamily="18" charset="0"/>
                <a:ea typeface="Cambria" panose="02040503050406030204" pitchFamily="18" charset="0"/>
              </a:endParaRPr>
            </a:p>
          </p:txBody>
        </p:sp>
      </p:grpSp>
      <p:sp>
        <p:nvSpPr>
          <p:cNvPr id="11" name="Freeform 11"/>
          <p:cNvSpPr/>
          <p:nvPr/>
        </p:nvSpPr>
        <p:spPr>
          <a:xfrm rot="5400000">
            <a:off x="8384540" y="2228572"/>
            <a:ext cx="3502255" cy="1766450"/>
          </a:xfrm>
          <a:custGeom>
            <a:avLst/>
            <a:gdLst/>
            <a:ahLst/>
            <a:cxnLst/>
            <a:rect l="l" t="t" r="r" b="b"/>
            <a:pathLst>
              <a:path w="5253383" h="2649675">
                <a:moveTo>
                  <a:pt x="0" y="0"/>
                </a:moveTo>
                <a:lnTo>
                  <a:pt x="5253382" y="0"/>
                </a:lnTo>
                <a:lnTo>
                  <a:pt x="5253382" y="2649675"/>
                </a:lnTo>
                <a:lnTo>
                  <a:pt x="0" y="26496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2" name="Freeform 12"/>
          <p:cNvSpPr/>
          <p:nvPr/>
        </p:nvSpPr>
        <p:spPr>
          <a:xfrm flipH="1">
            <a:off x="9980799" y="1303626"/>
            <a:ext cx="1135423" cy="3781484"/>
          </a:xfrm>
          <a:custGeom>
            <a:avLst/>
            <a:gdLst/>
            <a:ahLst/>
            <a:cxnLst/>
            <a:rect l="l" t="t" r="r" b="b"/>
            <a:pathLst>
              <a:path w="1703135" h="5672226">
                <a:moveTo>
                  <a:pt x="1703135" y="0"/>
                </a:moveTo>
                <a:lnTo>
                  <a:pt x="0" y="0"/>
                </a:lnTo>
                <a:lnTo>
                  <a:pt x="0" y="5672226"/>
                </a:lnTo>
                <a:lnTo>
                  <a:pt x="1703135" y="5672226"/>
                </a:lnTo>
                <a:lnTo>
                  <a:pt x="1703135" y="0"/>
                </a:lnTo>
                <a:close/>
              </a:path>
            </a:pathLst>
          </a:custGeom>
          <a:blipFill>
            <a:blip r:embed="rId8">
              <a:extLst>
                <a:ext uri="{96DAC541-7B7A-43D3-8B79-37D633B846F1}">
                  <asvg:svgBlip xmlns:asvg="http://schemas.microsoft.com/office/drawing/2016/SVG/main" r:embed="rId9"/>
                </a:ext>
              </a:extLst>
            </a:blip>
            <a:stretch>
              <a:fillRect r="-262006"/>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3" name="Freeform 13"/>
          <p:cNvSpPr/>
          <p:nvPr/>
        </p:nvSpPr>
        <p:spPr>
          <a:xfrm rot="5400000">
            <a:off x="6653733" y="2228572"/>
            <a:ext cx="3502255" cy="1766450"/>
          </a:xfrm>
          <a:custGeom>
            <a:avLst/>
            <a:gdLst/>
            <a:ahLst/>
            <a:cxnLst/>
            <a:rect l="l" t="t" r="r" b="b"/>
            <a:pathLst>
              <a:path w="5253383" h="2649675">
                <a:moveTo>
                  <a:pt x="0" y="0"/>
                </a:moveTo>
                <a:lnTo>
                  <a:pt x="5253383" y="0"/>
                </a:lnTo>
                <a:lnTo>
                  <a:pt x="5253383" y="2649675"/>
                </a:lnTo>
                <a:lnTo>
                  <a:pt x="0" y="26496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4" name="Freeform 14"/>
          <p:cNvSpPr/>
          <p:nvPr/>
        </p:nvSpPr>
        <p:spPr>
          <a:xfrm>
            <a:off x="7427643" y="1303626"/>
            <a:ext cx="1135423" cy="3781484"/>
          </a:xfrm>
          <a:custGeom>
            <a:avLst/>
            <a:gdLst/>
            <a:ahLst/>
            <a:cxnLst/>
            <a:rect l="l" t="t" r="r" b="b"/>
            <a:pathLst>
              <a:path w="1703135" h="5672226">
                <a:moveTo>
                  <a:pt x="0" y="0"/>
                </a:moveTo>
                <a:lnTo>
                  <a:pt x="1703135" y="0"/>
                </a:lnTo>
                <a:lnTo>
                  <a:pt x="1703135" y="5672226"/>
                </a:lnTo>
                <a:lnTo>
                  <a:pt x="0" y="5672226"/>
                </a:lnTo>
                <a:lnTo>
                  <a:pt x="0" y="0"/>
                </a:lnTo>
                <a:close/>
              </a:path>
            </a:pathLst>
          </a:custGeom>
          <a:blipFill>
            <a:blip r:embed="rId8">
              <a:extLst>
                <a:ext uri="{96DAC541-7B7A-43D3-8B79-37D633B846F1}">
                  <asvg:svgBlip xmlns:asvg="http://schemas.microsoft.com/office/drawing/2016/SVG/main" r:embed="rId9"/>
                </a:ext>
              </a:extLst>
            </a:blip>
            <a:stretch>
              <a:fillRect r="-262006"/>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5" name="Freeform 15"/>
          <p:cNvSpPr/>
          <p:nvPr/>
        </p:nvSpPr>
        <p:spPr>
          <a:xfrm>
            <a:off x="9143295" y="2779591"/>
            <a:ext cx="2694871" cy="3685293"/>
          </a:xfrm>
          <a:custGeom>
            <a:avLst/>
            <a:gdLst/>
            <a:ahLst/>
            <a:cxnLst/>
            <a:rect l="l" t="t" r="r" b="b"/>
            <a:pathLst>
              <a:path w="4042306" h="5527940">
                <a:moveTo>
                  <a:pt x="0" y="0"/>
                </a:moveTo>
                <a:lnTo>
                  <a:pt x="4042306" y="0"/>
                </a:lnTo>
                <a:lnTo>
                  <a:pt x="4042306" y="5527940"/>
                </a:lnTo>
                <a:lnTo>
                  <a:pt x="0" y="5527940"/>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6" name="Freeform 16"/>
          <p:cNvSpPr/>
          <p:nvPr/>
        </p:nvSpPr>
        <p:spPr>
          <a:xfrm>
            <a:off x="5710971" y="3705336"/>
            <a:ext cx="3433342" cy="2759549"/>
          </a:xfrm>
          <a:custGeom>
            <a:avLst/>
            <a:gdLst/>
            <a:ahLst/>
            <a:cxnLst/>
            <a:rect l="l" t="t" r="r" b="b"/>
            <a:pathLst>
              <a:path w="5150013" h="4139323">
                <a:moveTo>
                  <a:pt x="0" y="0"/>
                </a:moveTo>
                <a:lnTo>
                  <a:pt x="5150013" y="0"/>
                </a:lnTo>
                <a:lnTo>
                  <a:pt x="5150013" y="4139323"/>
                </a:lnTo>
                <a:lnTo>
                  <a:pt x="0" y="4139323"/>
                </a:lnTo>
                <a:lnTo>
                  <a:pt x="0" y="0"/>
                </a:lnTo>
                <a:close/>
              </a:path>
            </a:pathLst>
          </a:custGeom>
          <a:blipFill>
            <a:blip r:embed="rId1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8" name="Freeform 18"/>
          <p:cNvSpPr/>
          <p:nvPr/>
        </p:nvSpPr>
        <p:spPr>
          <a:xfrm>
            <a:off x="11012479" y="5688012"/>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1" name="TextBox 40">
            <a:extLst>
              <a:ext uri="{FF2B5EF4-FFF2-40B4-BE49-F238E27FC236}">
                <a16:creationId xmlns:a16="http://schemas.microsoft.com/office/drawing/2014/main" id="{46A92DFB-E7D0-9DB8-FDC9-6D749ADDD94D}"/>
              </a:ext>
            </a:extLst>
          </p:cNvPr>
          <p:cNvSpPr txBox="1"/>
          <p:nvPr/>
        </p:nvSpPr>
        <p:spPr>
          <a:xfrm>
            <a:off x="193054" y="1625944"/>
            <a:ext cx="6569253" cy="2123658"/>
          </a:xfrm>
          <a:prstGeom prst="rect">
            <a:avLst/>
          </a:prstGeom>
          <a:noFill/>
        </p:spPr>
        <p:txBody>
          <a:bodyPr wrap="square" rtlCol="0">
            <a:spAutoFit/>
          </a:bodyPr>
          <a:lstStyle/>
          <a:p>
            <a:pPr algn="ctr"/>
            <a:r>
              <a:rPr lang="vi-VN" sz="4400" b="1" dirty="0">
                <a:solidFill>
                  <a:srgbClr val="0070C0"/>
                </a:solidFill>
                <a:latin typeface="Cambria" panose="02040503050406030204" pitchFamily="18" charset="0"/>
                <a:ea typeface="Cambria" panose="02040503050406030204" pitchFamily="18" charset="0"/>
                <a:cs typeface="Calibri" panose="020F0502020204030204" pitchFamily="34" charset="0"/>
              </a:rPr>
              <a:t>Tìm đọc câu chuyện, bài văn, bài thơ, … về người thân</a:t>
            </a:r>
            <a:r>
              <a:rPr 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trong</a:t>
            </a:r>
            <a:r>
              <a:rPr 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rPr>
              <a:t>gia</a:t>
            </a:r>
            <a:r>
              <a:rPr lang="en-US" sz="44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4400" b="1" dirty="0" err="1">
                <a:solidFill>
                  <a:srgbClr val="0070C0"/>
                </a:solidFill>
                <a:latin typeface="Cambria" panose="02040503050406030204" pitchFamily="18" charset="0"/>
                <a:ea typeface="Cambria" panose="02040503050406030204" pitchFamily="18" charset="0"/>
                <a:cs typeface="Calibri" panose="020F0502020204030204" pitchFamily="34" charset="0"/>
              </a:rPr>
              <a:t>đình</a:t>
            </a:r>
            <a:endParaRPr lang="vi-VN" sz="44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A73909-845F-06CF-E666-783EA98A143C}"/>
              </a:ext>
            </a:extLst>
          </p:cNvPr>
          <p:cNvSpPr/>
          <p:nvPr/>
        </p:nvSpPr>
        <p:spPr>
          <a:xfrm>
            <a:off x="1205364" y="1421231"/>
            <a:ext cx="4876801" cy="4524315"/>
          </a:xfrm>
          <a:prstGeom prst="rect">
            <a:avLst/>
          </a:prstGeom>
        </p:spPr>
        <p:txBody>
          <a:bodyPr wrap="square">
            <a:spAutoFit/>
          </a:bodyPr>
          <a:lstStyle/>
          <a:p>
            <a:r>
              <a:rPr lang="vi-VN" sz="3200" dirty="0">
                <a:solidFill>
                  <a:srgbClr val="002060"/>
                </a:solidFill>
                <a:latin typeface="Cambria" panose="02040503050406030204" pitchFamily="18" charset="0"/>
                <a:ea typeface="Cambria" panose="02040503050406030204" pitchFamily="18" charset="0"/>
              </a:rPr>
              <a:t>Bà là kho cổ tích</a:t>
            </a:r>
          </a:p>
          <a:p>
            <a:r>
              <a:rPr lang="vi-VN" sz="3200" dirty="0">
                <a:solidFill>
                  <a:srgbClr val="002060"/>
                </a:solidFill>
                <a:latin typeface="Cambria" panose="02040503050406030204" pitchFamily="18" charset="0"/>
                <a:ea typeface="Cambria" panose="02040503050406030204" pitchFamily="18" charset="0"/>
              </a:rPr>
              <a:t>Kể mãi mà không vơi</a:t>
            </a:r>
          </a:p>
          <a:p>
            <a:r>
              <a:rPr lang="vi-VN" sz="3200" dirty="0">
                <a:solidFill>
                  <a:srgbClr val="002060"/>
                </a:solidFill>
                <a:latin typeface="Cambria" panose="02040503050406030204" pitchFamily="18" charset="0"/>
                <a:ea typeface="Cambria" panose="02040503050406030204" pitchFamily="18" charset="0"/>
              </a:rPr>
              <a:t>Chuyện thần tiên trên trời</a:t>
            </a:r>
          </a:p>
          <a:p>
            <a:r>
              <a:rPr lang="vi-VN" sz="3200" dirty="0">
                <a:solidFill>
                  <a:srgbClr val="002060"/>
                </a:solidFill>
                <a:latin typeface="Cambria" panose="02040503050406030204" pitchFamily="18" charset="0"/>
                <a:ea typeface="Cambria" panose="02040503050406030204" pitchFamily="18" charset="0"/>
              </a:rPr>
              <a:t>Chuyện cỏ hoa dưới đất.</a:t>
            </a:r>
            <a:endParaRPr lang="en-GB" sz="3200" dirty="0">
              <a:solidFill>
                <a:srgbClr val="002060"/>
              </a:solidFill>
              <a:latin typeface="Cambria" panose="02040503050406030204" pitchFamily="18" charset="0"/>
              <a:ea typeface="Cambria" panose="02040503050406030204" pitchFamily="18" charset="0"/>
            </a:endParaRPr>
          </a:p>
          <a:p>
            <a:endParaRPr lang="en-GB" sz="3200" dirty="0">
              <a:solidFill>
                <a:srgbClr val="002060"/>
              </a:solidFill>
              <a:latin typeface="Cambria" panose="02040503050406030204" pitchFamily="18" charset="0"/>
              <a:ea typeface="Cambria" panose="02040503050406030204" pitchFamily="18" charset="0"/>
            </a:endParaRPr>
          </a:p>
          <a:p>
            <a:r>
              <a:rPr lang="vi-VN" sz="3200" dirty="0">
                <a:solidFill>
                  <a:srgbClr val="002060"/>
                </a:solidFill>
                <a:latin typeface="Cambria" panose="02040503050406030204" pitchFamily="18" charset="0"/>
                <a:ea typeface="Cambria" panose="02040503050406030204" pitchFamily="18" charset="0"/>
              </a:rPr>
              <a:t>Con ong chăm làm mật</a:t>
            </a:r>
          </a:p>
          <a:p>
            <a:r>
              <a:rPr lang="vi-VN" sz="3200" dirty="0">
                <a:solidFill>
                  <a:srgbClr val="002060"/>
                </a:solidFill>
                <a:latin typeface="Cambria" panose="02040503050406030204" pitchFamily="18" charset="0"/>
                <a:ea typeface="Cambria" panose="02040503050406030204" pitchFamily="18" charset="0"/>
              </a:rPr>
              <a:t>Con kiến khéo tha mồi</a:t>
            </a:r>
          </a:p>
          <a:p>
            <a:r>
              <a:rPr lang="vi-VN" sz="3200" dirty="0">
                <a:solidFill>
                  <a:srgbClr val="002060"/>
                </a:solidFill>
                <a:latin typeface="Cambria" panose="02040503050406030204" pitchFamily="18" charset="0"/>
                <a:ea typeface="Cambria" panose="02040503050406030204" pitchFamily="18" charset="0"/>
              </a:rPr>
              <a:t>Đàn bướm mải rong chơi</a:t>
            </a:r>
          </a:p>
          <a:p>
            <a:r>
              <a:rPr lang="vi-VN" sz="3200" dirty="0">
                <a:solidFill>
                  <a:srgbClr val="002060"/>
                </a:solidFill>
                <a:latin typeface="Cambria" panose="02040503050406030204" pitchFamily="18" charset="0"/>
                <a:ea typeface="Cambria" panose="02040503050406030204" pitchFamily="18" charset="0"/>
              </a:rPr>
              <a:t>Ve sầu tài tấu nhạc.</a:t>
            </a:r>
          </a:p>
        </p:txBody>
      </p:sp>
      <p:sp>
        <p:nvSpPr>
          <p:cNvPr id="5" name="Rectangle 4">
            <a:extLst>
              <a:ext uri="{FF2B5EF4-FFF2-40B4-BE49-F238E27FC236}">
                <a16:creationId xmlns:a16="http://schemas.microsoft.com/office/drawing/2014/main" id="{DE44DC7F-A26D-E9AE-49CB-DB481B3AB641}"/>
              </a:ext>
            </a:extLst>
          </p:cNvPr>
          <p:cNvSpPr/>
          <p:nvPr/>
        </p:nvSpPr>
        <p:spPr>
          <a:xfrm>
            <a:off x="6300290" y="1394332"/>
            <a:ext cx="4713203" cy="4832092"/>
          </a:xfrm>
          <a:prstGeom prst="rect">
            <a:avLst/>
          </a:prstGeom>
        </p:spPr>
        <p:txBody>
          <a:bodyPr wrap="square">
            <a:spAutoFit/>
          </a:bodyPr>
          <a:lstStyle/>
          <a:p>
            <a:r>
              <a:rPr lang="vi-VN" sz="3200" dirty="0">
                <a:solidFill>
                  <a:srgbClr val="002060"/>
                </a:solidFill>
                <a:latin typeface="Cambria" panose="02040503050406030204" pitchFamily="18" charset="0"/>
                <a:ea typeface="Cambria" panose="02040503050406030204" pitchFamily="18" charset="0"/>
              </a:rPr>
              <a:t>Có chuyện chú mèo nhác</a:t>
            </a:r>
          </a:p>
          <a:p>
            <a:r>
              <a:rPr lang="vi-VN" sz="3200" dirty="0">
                <a:solidFill>
                  <a:srgbClr val="002060"/>
                </a:solidFill>
                <a:latin typeface="Cambria" panose="02040503050406030204" pitchFamily="18" charset="0"/>
                <a:ea typeface="Cambria" panose="02040503050406030204" pitchFamily="18" charset="0"/>
              </a:rPr>
              <a:t>Chẳng rửa mặt bao giờ</a:t>
            </a:r>
          </a:p>
          <a:p>
            <a:r>
              <a:rPr lang="vi-VN" sz="3200" dirty="0">
                <a:solidFill>
                  <a:srgbClr val="002060"/>
                </a:solidFill>
                <a:latin typeface="Cambria" panose="02040503050406030204" pitchFamily="18" charset="0"/>
                <a:ea typeface="Cambria" panose="02040503050406030204" pitchFamily="18" charset="0"/>
              </a:rPr>
              <a:t>Chuyện chú gà làm thơ</a:t>
            </a:r>
          </a:p>
          <a:p>
            <a:r>
              <a:rPr lang="vi-VN" sz="3200" dirty="0">
                <a:solidFill>
                  <a:srgbClr val="002060"/>
                </a:solidFill>
                <a:latin typeface="Cambria" panose="02040503050406030204" pitchFamily="18" charset="0"/>
                <a:ea typeface="Cambria" panose="02040503050406030204" pitchFamily="18" charset="0"/>
              </a:rPr>
              <a:t>Cứ gật gù “thích thích”.</a:t>
            </a:r>
            <a:endParaRPr lang="en-GB" sz="3200" dirty="0">
              <a:solidFill>
                <a:srgbClr val="002060"/>
              </a:solidFill>
              <a:latin typeface="Cambria" panose="02040503050406030204" pitchFamily="18" charset="0"/>
              <a:ea typeface="Cambria" panose="02040503050406030204" pitchFamily="18" charset="0"/>
            </a:endParaRPr>
          </a:p>
          <a:p>
            <a:endParaRPr lang="en-GB" sz="3200" dirty="0">
              <a:solidFill>
                <a:srgbClr val="002060"/>
              </a:solidFill>
              <a:latin typeface="Cambria" panose="02040503050406030204" pitchFamily="18" charset="0"/>
              <a:ea typeface="Cambria" panose="02040503050406030204" pitchFamily="18" charset="0"/>
            </a:endParaRPr>
          </a:p>
          <a:p>
            <a:r>
              <a:rPr lang="en-GB" sz="3200" dirty="0">
                <a:solidFill>
                  <a:srgbClr val="002060"/>
                </a:solidFill>
                <a:latin typeface="Cambria" panose="02040503050406030204" pitchFamily="18" charset="0"/>
                <a:ea typeface="Cambria" panose="02040503050406030204" pitchFamily="18" charset="0"/>
              </a:rPr>
              <a:t>Bay </a:t>
            </a:r>
            <a:r>
              <a:rPr lang="en-GB" sz="3200" dirty="0" err="1">
                <a:solidFill>
                  <a:srgbClr val="002060"/>
                </a:solidFill>
                <a:latin typeface="Cambria" panose="02040503050406030204" pitchFamily="18" charset="0"/>
                <a:ea typeface="Cambria" panose="02040503050406030204" pitchFamily="18" charset="0"/>
              </a:rPr>
              <a:t>vào</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miền</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cổ</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tích</a:t>
            </a:r>
            <a:endParaRPr lang="en-GB" sz="3200" dirty="0">
              <a:solidFill>
                <a:srgbClr val="002060"/>
              </a:solidFill>
              <a:latin typeface="Cambria" panose="02040503050406030204" pitchFamily="18" charset="0"/>
              <a:ea typeface="Cambria" panose="02040503050406030204" pitchFamily="18" charset="0"/>
            </a:endParaRPr>
          </a:p>
          <a:p>
            <a:r>
              <a:rPr lang="en-GB" sz="3200" dirty="0" err="1">
                <a:solidFill>
                  <a:srgbClr val="002060"/>
                </a:solidFill>
                <a:latin typeface="Cambria" panose="02040503050406030204" pitchFamily="18" charset="0"/>
                <a:ea typeface="Cambria" panose="02040503050406030204" pitchFamily="18" charset="0"/>
              </a:rPr>
              <a:t>Em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níu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chặt</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tay</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bà</a:t>
            </a:r>
            <a:endParaRPr lang="en-GB" sz="3200" dirty="0">
              <a:solidFill>
                <a:srgbClr val="002060"/>
              </a:solidFill>
              <a:latin typeface="Cambria" panose="02040503050406030204" pitchFamily="18" charset="0"/>
              <a:ea typeface="Cambria" panose="02040503050406030204" pitchFamily="18" charset="0"/>
            </a:endParaRPr>
          </a:p>
          <a:p>
            <a:r>
              <a:rPr lang="en-GB" sz="3200" dirty="0" err="1">
                <a:solidFill>
                  <a:srgbClr val="002060"/>
                </a:solidFill>
                <a:latin typeface="Cambria" panose="02040503050406030204" pitchFamily="18" charset="0"/>
                <a:ea typeface="Cambria" panose="02040503050406030204" pitchFamily="18" charset="0"/>
              </a:rPr>
              <a:t>Bầu</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trời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rộng</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bao</a:t>
            </a:r>
            <a:r>
              <a:rPr lang="en-GB" sz="3200" dirty="0">
                <a:solidFill>
                  <a:srgbClr val="002060"/>
                </a:solidFill>
                <a:latin typeface="Cambria" panose="02040503050406030204" pitchFamily="18" charset="0"/>
                <a:ea typeface="Cambria" panose="02040503050406030204" pitchFamily="18" charset="0"/>
              </a:rPr>
              <a:t> la</a:t>
            </a:r>
          </a:p>
          <a:p>
            <a:r>
              <a:rPr lang="en-GB" sz="3200" dirty="0" err="1">
                <a:solidFill>
                  <a:srgbClr val="002060"/>
                </a:solidFill>
                <a:latin typeface="Cambria" panose="02040503050406030204" pitchFamily="18" charset="0"/>
                <a:ea typeface="Cambria" panose="02040503050406030204" pitchFamily="18" charset="0"/>
              </a:rPr>
              <a:t>Bà</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cho</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em</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đôi</a:t>
            </a:r>
            <a:r>
              <a:rPr lang="en-GB" sz="3200" dirty="0">
                <a:solidFill>
                  <a:srgbClr val="002060"/>
                </a:solidFill>
                <a:latin typeface="Cambria" panose="02040503050406030204" pitchFamily="18" charset="0"/>
                <a:ea typeface="Cambria" panose="02040503050406030204" pitchFamily="18" charset="0"/>
              </a:rPr>
              <a:t> </a:t>
            </a:r>
            <a:r>
              <a:rPr lang="en-GB" sz="3200" dirty="0" err="1">
                <a:solidFill>
                  <a:srgbClr val="002060"/>
                </a:solidFill>
                <a:latin typeface="Cambria" panose="02040503050406030204" pitchFamily="18" charset="0"/>
                <a:ea typeface="Cambria" panose="02040503050406030204" pitchFamily="18" charset="0"/>
              </a:rPr>
              <a:t>cánh</a:t>
            </a:r>
            <a:r>
              <a:rPr lang="en-GB" sz="3200" dirty="0">
                <a:solidFill>
                  <a:srgbClr val="002060"/>
                </a:solidFill>
                <a:latin typeface="Cambria" panose="02040503050406030204" pitchFamily="18" charset="0"/>
                <a:ea typeface="Cambria" panose="02040503050406030204" pitchFamily="18" charset="0"/>
              </a:rPr>
              <a:t>.</a:t>
            </a:r>
          </a:p>
          <a:p>
            <a:pPr algn="r"/>
            <a:r>
              <a:rPr lang="en-GB" sz="2000" i="1" dirty="0">
                <a:solidFill>
                  <a:srgbClr val="002060"/>
                </a:solidFill>
                <a:latin typeface="Cambria" panose="02040503050406030204" pitchFamily="18" charset="0"/>
                <a:ea typeface="Cambria" panose="02040503050406030204" pitchFamily="18" charset="0"/>
              </a:rPr>
              <a:t>(</a:t>
            </a:r>
            <a:r>
              <a:rPr lang="en-GB" sz="2000" i="1" dirty="0" err="1">
                <a:solidFill>
                  <a:srgbClr val="002060"/>
                </a:solidFill>
                <a:latin typeface="Cambria" panose="02040503050406030204" pitchFamily="18" charset="0"/>
                <a:ea typeface="Cambria" panose="02040503050406030204" pitchFamily="18" charset="0"/>
              </a:rPr>
              <a:t>Ninh</a:t>
            </a:r>
            <a:r>
              <a:rPr lang="en-GB" sz="2000" i="1" dirty="0">
                <a:solidFill>
                  <a:srgbClr val="002060"/>
                </a:solidFill>
                <a:latin typeface="Cambria" panose="02040503050406030204" pitchFamily="18" charset="0"/>
                <a:ea typeface="Cambria" panose="02040503050406030204" pitchFamily="18" charset="0"/>
              </a:rPr>
              <a:t> </a:t>
            </a:r>
            <a:r>
              <a:rPr lang="en-GB" sz="2000" i="1" dirty="0" err="1">
                <a:solidFill>
                  <a:srgbClr val="002060"/>
                </a:solidFill>
                <a:latin typeface="Cambria" panose="02040503050406030204" pitchFamily="18" charset="0"/>
                <a:ea typeface="Cambria" panose="02040503050406030204" pitchFamily="18" charset="0"/>
              </a:rPr>
              <a:t>Đức</a:t>
            </a:r>
            <a:r>
              <a:rPr lang="en-GB" sz="2000" i="1" dirty="0">
                <a:solidFill>
                  <a:srgbClr val="002060"/>
                </a:solidFill>
                <a:latin typeface="Cambria" panose="02040503050406030204" pitchFamily="18" charset="0"/>
                <a:ea typeface="Cambria" panose="02040503050406030204" pitchFamily="18" charset="0"/>
              </a:rPr>
              <a:t> </a:t>
            </a:r>
            <a:r>
              <a:rPr lang="en-GB" sz="2000" i="1" dirty="0" err="1">
                <a:solidFill>
                  <a:srgbClr val="002060"/>
                </a:solidFill>
                <a:latin typeface="Cambria" panose="02040503050406030204" pitchFamily="18" charset="0"/>
                <a:ea typeface="Cambria" panose="02040503050406030204" pitchFamily="18" charset="0"/>
              </a:rPr>
              <a:t>Hậu</a:t>
            </a:r>
            <a:r>
              <a:rPr lang="en-GB" sz="2000" i="1" dirty="0">
                <a:solidFill>
                  <a:srgbClr val="002060"/>
                </a:solidFill>
                <a:latin typeface="Cambria" panose="02040503050406030204" pitchFamily="18" charset="0"/>
                <a:ea typeface="Cambria" panose="02040503050406030204" pitchFamily="18" charset="0"/>
              </a:rPr>
              <a:t>)</a:t>
            </a:r>
          </a:p>
        </p:txBody>
      </p:sp>
      <p:sp>
        <p:nvSpPr>
          <p:cNvPr id="6" name="Rectangle 5">
            <a:extLst>
              <a:ext uri="{FF2B5EF4-FFF2-40B4-BE49-F238E27FC236}">
                <a16:creationId xmlns:a16="http://schemas.microsoft.com/office/drawing/2014/main" id="{8D3D65EF-49AE-9F6D-8592-5EDA2B3CE58A}"/>
              </a:ext>
            </a:extLst>
          </p:cNvPr>
          <p:cNvSpPr/>
          <p:nvPr/>
        </p:nvSpPr>
        <p:spPr>
          <a:xfrm>
            <a:off x="4997972" y="342877"/>
            <a:ext cx="1489510" cy="646331"/>
          </a:xfrm>
          <a:prstGeom prst="rect">
            <a:avLst/>
          </a:prstGeom>
        </p:spPr>
        <p:txBody>
          <a:bodyPr wrap="none">
            <a:spAutoFit/>
          </a:bodyPr>
          <a:lstStyle/>
          <a:p>
            <a:r>
              <a:rPr lang="en-GB" sz="3600" b="1" dirty="0" err="1">
                <a:solidFill>
                  <a:srgbClr val="002060"/>
                </a:solidFill>
                <a:latin typeface="Cambria" panose="02040503050406030204" pitchFamily="18" charset="0"/>
                <a:ea typeface="Cambria" panose="02040503050406030204" pitchFamily="18" charset="0"/>
              </a:rPr>
              <a:t>Bà</a:t>
            </a:r>
            <a:r>
              <a:rPr lang="en-GB" sz="3600" b="1" dirty="0">
                <a:solidFill>
                  <a:srgbClr val="002060"/>
                </a:solidFill>
                <a:latin typeface="Cambria" panose="02040503050406030204" pitchFamily="18" charset="0"/>
                <a:ea typeface="Cambria" panose="02040503050406030204" pitchFamily="18" charset="0"/>
              </a:rPr>
              <a:t> </a:t>
            </a:r>
            <a:r>
              <a:rPr lang="en-GB" sz="3600" b="1" dirty="0" err="1">
                <a:solidFill>
                  <a:srgbClr val="002060"/>
                </a:solidFill>
                <a:latin typeface="Cambria" panose="02040503050406030204" pitchFamily="18" charset="0"/>
                <a:ea typeface="Cambria" panose="02040503050406030204" pitchFamily="18" charset="0"/>
              </a:rPr>
              <a:t>em</a:t>
            </a:r>
            <a:endParaRPr lang="en-GB" sz="36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16883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HỮNG BÀI THƠ HAY VỀ CHỦ ĐỀ GIA ĐÌNH">
            <a:extLst>
              <a:ext uri="{FF2B5EF4-FFF2-40B4-BE49-F238E27FC236}">
                <a16:creationId xmlns:a16="http://schemas.microsoft.com/office/drawing/2014/main" id="{DFBA83A1-360B-7DBD-4A5E-AB3CBD5B64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394" y="738962"/>
            <a:ext cx="9347200" cy="525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754051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HỮNG BÀI THƠ HAY VỀ CHỦ ĐỀ GIA ĐÌNH">
            <a:extLst>
              <a:ext uri="{FF2B5EF4-FFF2-40B4-BE49-F238E27FC236}">
                <a16:creationId xmlns:a16="http://schemas.microsoft.com/office/drawing/2014/main" id="{44561240-20BD-156B-BF3D-67AEAB6551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5850" y="490760"/>
            <a:ext cx="6337005" cy="5978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02439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2" name="Freeform 2"/>
          <p:cNvSpPr/>
          <p:nvPr/>
        </p:nvSpPr>
        <p:spPr>
          <a:xfrm>
            <a:off x="9784772" y="3114090"/>
            <a:ext cx="2151737" cy="3096024"/>
          </a:xfrm>
          <a:custGeom>
            <a:avLst/>
            <a:gdLst/>
            <a:ahLst/>
            <a:cxnLst/>
            <a:rect l="l" t="t" r="r" b="b"/>
            <a:pathLst>
              <a:path w="3227605" h="4644036">
                <a:moveTo>
                  <a:pt x="0" y="0"/>
                </a:moveTo>
                <a:lnTo>
                  <a:pt x="3227604" y="0"/>
                </a:lnTo>
                <a:lnTo>
                  <a:pt x="3227604" y="4644036"/>
                </a:lnTo>
                <a:lnTo>
                  <a:pt x="0" y="46440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099742" y="-778471"/>
            <a:ext cx="7837501" cy="4281235"/>
          </a:xfrm>
          <a:custGeom>
            <a:avLst/>
            <a:gdLst/>
            <a:ahLst/>
            <a:cxnLst/>
            <a:rect l="l" t="t" r="r" b="b"/>
            <a:pathLst>
              <a:path w="11756252" h="6421853">
                <a:moveTo>
                  <a:pt x="0" y="0"/>
                </a:moveTo>
                <a:lnTo>
                  <a:pt x="11756252" y="0"/>
                </a:lnTo>
                <a:lnTo>
                  <a:pt x="11756252" y="6421853"/>
                </a:lnTo>
                <a:lnTo>
                  <a:pt x="0" y="6421853"/>
                </a:lnTo>
                <a:lnTo>
                  <a:pt x="0" y="0"/>
                </a:lnTo>
                <a:close/>
              </a:path>
            </a:pathLst>
          </a:custGeom>
          <a:blipFill>
            <a:blip r:embed="rId6">
              <a:alphaModFix amt="37000"/>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5" name="Group 5"/>
          <p:cNvGrpSpPr/>
          <p:nvPr/>
        </p:nvGrpSpPr>
        <p:grpSpPr>
          <a:xfrm>
            <a:off x="89023" y="6210114"/>
            <a:ext cx="3672479" cy="576729"/>
            <a:chOff x="0" y="0"/>
            <a:chExt cx="1450856" cy="227843"/>
          </a:xfrm>
        </p:grpSpPr>
        <p:sp>
          <p:nvSpPr>
            <p:cNvPr id="6" name="Freeform 6"/>
            <p:cNvSpPr/>
            <p:nvPr/>
          </p:nvSpPr>
          <p:spPr>
            <a:xfrm>
              <a:off x="0" y="0"/>
              <a:ext cx="1450856" cy="227843"/>
            </a:xfrm>
            <a:custGeom>
              <a:avLst/>
              <a:gdLst/>
              <a:ahLst/>
              <a:cxnLst/>
              <a:rect l="l" t="t" r="r" b="b"/>
              <a:pathLst>
                <a:path w="1450856" h="227843">
                  <a:moveTo>
                    <a:pt x="725428" y="0"/>
                  </a:moveTo>
                  <a:cubicBezTo>
                    <a:pt x="324785" y="0"/>
                    <a:pt x="0" y="51005"/>
                    <a:pt x="0" y="113922"/>
                  </a:cubicBezTo>
                  <a:cubicBezTo>
                    <a:pt x="0" y="176839"/>
                    <a:pt x="324785" y="227843"/>
                    <a:pt x="725428" y="227843"/>
                  </a:cubicBezTo>
                  <a:cubicBezTo>
                    <a:pt x="1126071" y="227843"/>
                    <a:pt x="1450856" y="176839"/>
                    <a:pt x="1450856" y="113922"/>
                  </a:cubicBezTo>
                  <a:cubicBezTo>
                    <a:pt x="1450856" y="51005"/>
                    <a:pt x="1126071" y="0"/>
                    <a:pt x="725428"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7" name="TextBox 7"/>
            <p:cNvSpPr txBox="1"/>
            <p:nvPr/>
          </p:nvSpPr>
          <p:spPr>
            <a:xfrm>
              <a:off x="136018" y="-16740"/>
              <a:ext cx="1178820" cy="22322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grpSp>
        <p:nvGrpSpPr>
          <p:cNvPr id="8" name="Group 8"/>
          <p:cNvGrpSpPr/>
          <p:nvPr/>
        </p:nvGrpSpPr>
        <p:grpSpPr>
          <a:xfrm>
            <a:off x="9382366" y="6210114"/>
            <a:ext cx="2212414" cy="576729"/>
            <a:chOff x="0" y="0"/>
            <a:chExt cx="874040" cy="227843"/>
          </a:xfrm>
        </p:grpSpPr>
        <p:sp>
          <p:nvSpPr>
            <p:cNvPr id="9" name="Freeform 9"/>
            <p:cNvSpPr/>
            <p:nvPr/>
          </p:nvSpPr>
          <p:spPr>
            <a:xfrm>
              <a:off x="0" y="0"/>
              <a:ext cx="874040" cy="227843"/>
            </a:xfrm>
            <a:custGeom>
              <a:avLst/>
              <a:gdLst/>
              <a:ahLst/>
              <a:cxnLst/>
              <a:rect l="l" t="t" r="r" b="b"/>
              <a:pathLst>
                <a:path w="874040" h="227843">
                  <a:moveTo>
                    <a:pt x="437020" y="0"/>
                  </a:moveTo>
                  <a:cubicBezTo>
                    <a:pt x="195661" y="0"/>
                    <a:pt x="0" y="51005"/>
                    <a:pt x="0" y="113922"/>
                  </a:cubicBezTo>
                  <a:cubicBezTo>
                    <a:pt x="0" y="176839"/>
                    <a:pt x="195661" y="227843"/>
                    <a:pt x="437020" y="227843"/>
                  </a:cubicBezTo>
                  <a:cubicBezTo>
                    <a:pt x="678380" y="227843"/>
                    <a:pt x="874040" y="176839"/>
                    <a:pt x="874040" y="113922"/>
                  </a:cubicBezTo>
                  <a:cubicBezTo>
                    <a:pt x="874040" y="51005"/>
                    <a:pt x="678380" y="0"/>
                    <a:pt x="437020"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10" name="TextBox 10"/>
            <p:cNvSpPr txBox="1"/>
            <p:nvPr/>
          </p:nvSpPr>
          <p:spPr>
            <a:xfrm>
              <a:off x="81941" y="-16740"/>
              <a:ext cx="710158" cy="22322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1" name="Freeform 11"/>
          <p:cNvSpPr/>
          <p:nvPr/>
        </p:nvSpPr>
        <p:spPr>
          <a:xfrm>
            <a:off x="353834"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2091415" y="1831345"/>
            <a:ext cx="3467257" cy="4340855"/>
          </a:xfrm>
          <a:custGeom>
            <a:avLst/>
            <a:gdLst/>
            <a:ahLst/>
            <a:cxnLst/>
            <a:rect l="l" t="t" r="r" b="b"/>
            <a:pathLst>
              <a:path w="5200886" h="6511282">
                <a:moveTo>
                  <a:pt x="0" y="0"/>
                </a:moveTo>
                <a:lnTo>
                  <a:pt x="5200886" y="0"/>
                </a:lnTo>
                <a:lnTo>
                  <a:pt x="5200886" y="6511282"/>
                </a:lnTo>
                <a:lnTo>
                  <a:pt x="0" y="65112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67867" y="2561208"/>
            <a:ext cx="3493635" cy="3610992"/>
          </a:xfrm>
          <a:custGeom>
            <a:avLst/>
            <a:gdLst/>
            <a:ahLst/>
            <a:cxnLst/>
            <a:rect l="l" t="t" r="r" b="b"/>
            <a:pathLst>
              <a:path w="5240452" h="5416488">
                <a:moveTo>
                  <a:pt x="0" y="0"/>
                </a:moveTo>
                <a:lnTo>
                  <a:pt x="5240452" y="0"/>
                </a:lnTo>
                <a:lnTo>
                  <a:pt x="5240452" y="5416488"/>
                </a:lnTo>
                <a:lnTo>
                  <a:pt x="0" y="5416488"/>
                </a:lnTo>
                <a:lnTo>
                  <a:pt x="0" y="0"/>
                </a:lnTo>
                <a:close/>
              </a:path>
            </a:pathLst>
          </a:custGeom>
          <a:blipFill>
            <a:blip r:embed="rId14"/>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9076701" y="2561208"/>
            <a:ext cx="2348622" cy="3866045"/>
          </a:xfrm>
          <a:custGeom>
            <a:avLst/>
            <a:gdLst/>
            <a:ahLst/>
            <a:cxnLst/>
            <a:rect l="l" t="t" r="r" b="b"/>
            <a:pathLst>
              <a:path w="3522933" h="5799067">
                <a:moveTo>
                  <a:pt x="0" y="0"/>
                </a:moveTo>
                <a:lnTo>
                  <a:pt x="3522933" y="0"/>
                </a:lnTo>
                <a:lnTo>
                  <a:pt x="3522933" y="5799067"/>
                </a:lnTo>
                <a:lnTo>
                  <a:pt x="0" y="5799067"/>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9178865" y="1384744"/>
            <a:ext cx="1072147" cy="961709"/>
          </a:xfrm>
          <a:custGeom>
            <a:avLst/>
            <a:gdLst/>
            <a:ahLst/>
            <a:cxnLst/>
            <a:rect l="l" t="t" r="r" b="b"/>
            <a:pathLst>
              <a:path w="1608220" h="1442563">
                <a:moveTo>
                  <a:pt x="0" y="0"/>
                </a:moveTo>
                <a:lnTo>
                  <a:pt x="1608220" y="0"/>
                </a:lnTo>
                <a:lnTo>
                  <a:pt x="1608220" y="1442562"/>
                </a:lnTo>
                <a:lnTo>
                  <a:pt x="0" y="1442562"/>
                </a:lnTo>
                <a:lnTo>
                  <a:pt x="0" y="0"/>
                </a:lnTo>
                <a:close/>
              </a:path>
            </a:pathLst>
          </a:custGeom>
          <a:blipFill>
            <a:blip r:embed="rId16">
              <a:extLst>
                <a:ext uri="{96DAC541-7B7A-43D3-8B79-37D633B846F1}">
                  <asvg:svgBlip xmlns:asvg="http://schemas.microsoft.com/office/drawing/2016/SVG/main" r:embed="rId17"/>
                </a:ext>
              </a:extLst>
            </a:blip>
            <a:stretch>
              <a:fillRect l="-23044" r="-246625" b="-319996"/>
            </a:stretch>
          </a:blipFill>
        </p:spPr>
        <p:txBody>
          <a:bodyPr/>
          <a:lstStyle/>
          <a:p>
            <a:pPr defTabSz="609630"/>
            <a:endParaRPr lang="en-US" sz="1200">
              <a:solidFill>
                <a:prstClr val="black"/>
              </a:solidFill>
              <a:latin typeface="Calibri"/>
            </a:endParaRPr>
          </a:p>
        </p:txBody>
      </p:sp>
      <p:sp>
        <p:nvSpPr>
          <p:cNvPr id="22" name="Freeform 22"/>
          <p:cNvSpPr/>
          <p:nvPr/>
        </p:nvSpPr>
        <p:spPr>
          <a:xfrm>
            <a:off x="10186793" y="381457"/>
            <a:ext cx="825687" cy="788531"/>
          </a:xfrm>
          <a:custGeom>
            <a:avLst/>
            <a:gdLst/>
            <a:ahLst/>
            <a:cxnLst/>
            <a:rect l="l" t="t" r="r" b="b"/>
            <a:pathLst>
              <a:path w="1238530" h="1182796">
                <a:moveTo>
                  <a:pt x="0" y="0"/>
                </a:moveTo>
                <a:lnTo>
                  <a:pt x="1238529" y="0"/>
                </a:lnTo>
                <a:lnTo>
                  <a:pt x="1238529" y="1182796"/>
                </a:lnTo>
                <a:lnTo>
                  <a:pt x="0" y="118279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pic>
        <p:nvPicPr>
          <p:cNvPr id="24" name="Picture 23" descr="A blue and orange text&#10;&#10;AI-generated content may be incorrect.">
            <a:extLst>
              <a:ext uri="{FF2B5EF4-FFF2-40B4-BE49-F238E27FC236}">
                <a16:creationId xmlns:a16="http://schemas.microsoft.com/office/drawing/2014/main" id="{F4D3B6F1-9595-A578-4FE0-9D64A1AE4C06}"/>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775098" y="1852679"/>
            <a:ext cx="6842196" cy="236495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p:cNvGrpSpPr/>
        <p:nvPr/>
      </p:nvGrpSpPr>
      <p:grpSpPr>
        <a:xfrm>
          <a:off x="0" y="0"/>
          <a:ext cx="0" cy="0"/>
          <a:chOff x="0" y="0"/>
          <a:chExt cx="0" cy="0"/>
        </a:xfrm>
      </p:grpSpPr>
      <p:sp>
        <p:nvSpPr>
          <p:cNvPr id="2" name="Freeform 2"/>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1012480" y="1978956"/>
            <a:ext cx="965301" cy="1612193"/>
          </a:xfrm>
          <a:custGeom>
            <a:avLst/>
            <a:gdLst/>
            <a:ahLst/>
            <a:cxnLst/>
            <a:rect l="l" t="t" r="r" b="b"/>
            <a:pathLst>
              <a:path w="1447951" h="2418290">
                <a:moveTo>
                  <a:pt x="0" y="0"/>
                </a:moveTo>
                <a:lnTo>
                  <a:pt x="1447951" y="0"/>
                </a:lnTo>
                <a:lnTo>
                  <a:pt x="1447951" y="2418290"/>
                </a:lnTo>
                <a:lnTo>
                  <a:pt x="0" y="241829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0971684" y="3515735"/>
            <a:ext cx="1465069" cy="2694379"/>
          </a:xfrm>
          <a:custGeom>
            <a:avLst/>
            <a:gdLst/>
            <a:ahLst/>
            <a:cxnLst/>
            <a:rect l="l" t="t" r="r" b="b"/>
            <a:pathLst>
              <a:path w="2197603" h="4041569">
                <a:moveTo>
                  <a:pt x="0" y="0"/>
                </a:moveTo>
                <a:lnTo>
                  <a:pt x="2197603" y="0"/>
                </a:lnTo>
                <a:lnTo>
                  <a:pt x="2197603" y="4041569"/>
                </a:lnTo>
                <a:lnTo>
                  <a:pt x="0" y="40415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099742" y="-778471"/>
            <a:ext cx="7837501" cy="4281235"/>
          </a:xfrm>
          <a:custGeom>
            <a:avLst/>
            <a:gdLst/>
            <a:ahLst/>
            <a:cxnLst/>
            <a:rect l="l" t="t" r="r" b="b"/>
            <a:pathLst>
              <a:path w="11756252" h="6421853">
                <a:moveTo>
                  <a:pt x="0" y="0"/>
                </a:moveTo>
                <a:lnTo>
                  <a:pt x="11756252" y="0"/>
                </a:lnTo>
                <a:lnTo>
                  <a:pt x="11756252" y="6421853"/>
                </a:lnTo>
                <a:lnTo>
                  <a:pt x="0" y="6421853"/>
                </a:lnTo>
                <a:lnTo>
                  <a:pt x="0" y="0"/>
                </a:lnTo>
                <a:close/>
              </a:path>
            </a:pathLst>
          </a:custGeom>
          <a:blipFill>
            <a:blip r:embed="rId8">
              <a:alphaModFix amt="37000"/>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rot="5400000">
            <a:off x="-1078311" y="2332817"/>
            <a:ext cx="3363666" cy="1696549"/>
          </a:xfrm>
          <a:custGeom>
            <a:avLst/>
            <a:gdLst/>
            <a:ahLst/>
            <a:cxnLst/>
            <a:rect l="l" t="t" r="r" b="b"/>
            <a:pathLst>
              <a:path w="5045499" h="2544824">
                <a:moveTo>
                  <a:pt x="0" y="0"/>
                </a:moveTo>
                <a:lnTo>
                  <a:pt x="5045500" y="0"/>
                </a:lnTo>
                <a:lnTo>
                  <a:pt x="5045500" y="2544824"/>
                </a:lnTo>
                <a:lnTo>
                  <a:pt x="0" y="25448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819055" y="6210114"/>
            <a:ext cx="2212414" cy="576729"/>
            <a:chOff x="0" y="0"/>
            <a:chExt cx="874040" cy="227843"/>
          </a:xfrm>
        </p:grpSpPr>
        <p:sp>
          <p:nvSpPr>
            <p:cNvPr id="8" name="Freeform 8"/>
            <p:cNvSpPr/>
            <p:nvPr/>
          </p:nvSpPr>
          <p:spPr>
            <a:xfrm>
              <a:off x="0" y="0"/>
              <a:ext cx="874040" cy="227843"/>
            </a:xfrm>
            <a:custGeom>
              <a:avLst/>
              <a:gdLst/>
              <a:ahLst/>
              <a:cxnLst/>
              <a:rect l="l" t="t" r="r" b="b"/>
              <a:pathLst>
                <a:path w="874040" h="227843">
                  <a:moveTo>
                    <a:pt x="437020" y="0"/>
                  </a:moveTo>
                  <a:cubicBezTo>
                    <a:pt x="195661" y="0"/>
                    <a:pt x="0" y="51005"/>
                    <a:pt x="0" y="113922"/>
                  </a:cubicBezTo>
                  <a:cubicBezTo>
                    <a:pt x="0" y="176839"/>
                    <a:pt x="195661" y="227843"/>
                    <a:pt x="437020" y="227843"/>
                  </a:cubicBezTo>
                  <a:cubicBezTo>
                    <a:pt x="678380" y="227843"/>
                    <a:pt x="874040" y="176839"/>
                    <a:pt x="874040" y="113922"/>
                  </a:cubicBezTo>
                  <a:cubicBezTo>
                    <a:pt x="874040" y="51005"/>
                    <a:pt x="678380" y="0"/>
                    <a:pt x="437020"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9" name="TextBox 9"/>
            <p:cNvSpPr txBox="1"/>
            <p:nvPr/>
          </p:nvSpPr>
          <p:spPr>
            <a:xfrm>
              <a:off x="81941" y="-16740"/>
              <a:ext cx="710158" cy="22322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0" name="Freeform 10"/>
          <p:cNvSpPr/>
          <p:nvPr/>
        </p:nvSpPr>
        <p:spPr>
          <a:xfrm>
            <a:off x="398759" y="2413470"/>
            <a:ext cx="2831557" cy="4257981"/>
          </a:xfrm>
          <a:custGeom>
            <a:avLst/>
            <a:gdLst/>
            <a:ahLst/>
            <a:cxnLst/>
            <a:rect l="l" t="t" r="r" b="b"/>
            <a:pathLst>
              <a:path w="4247336" h="6386971">
                <a:moveTo>
                  <a:pt x="0" y="0"/>
                </a:moveTo>
                <a:lnTo>
                  <a:pt x="4247335" y="0"/>
                </a:lnTo>
                <a:lnTo>
                  <a:pt x="4247335" y="6386971"/>
                </a:lnTo>
                <a:lnTo>
                  <a:pt x="0" y="6386971"/>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grpSp>
        <p:nvGrpSpPr>
          <p:cNvPr id="11" name="Group 11"/>
          <p:cNvGrpSpPr/>
          <p:nvPr/>
        </p:nvGrpSpPr>
        <p:grpSpPr>
          <a:xfrm>
            <a:off x="9382366" y="6210114"/>
            <a:ext cx="2212414" cy="576729"/>
            <a:chOff x="0" y="0"/>
            <a:chExt cx="874040" cy="227843"/>
          </a:xfrm>
        </p:grpSpPr>
        <p:sp>
          <p:nvSpPr>
            <p:cNvPr id="12" name="Freeform 12"/>
            <p:cNvSpPr/>
            <p:nvPr/>
          </p:nvSpPr>
          <p:spPr>
            <a:xfrm>
              <a:off x="0" y="0"/>
              <a:ext cx="874040" cy="227843"/>
            </a:xfrm>
            <a:custGeom>
              <a:avLst/>
              <a:gdLst/>
              <a:ahLst/>
              <a:cxnLst/>
              <a:rect l="l" t="t" r="r" b="b"/>
              <a:pathLst>
                <a:path w="874040" h="227843">
                  <a:moveTo>
                    <a:pt x="437020" y="0"/>
                  </a:moveTo>
                  <a:cubicBezTo>
                    <a:pt x="195661" y="0"/>
                    <a:pt x="0" y="51005"/>
                    <a:pt x="0" y="113922"/>
                  </a:cubicBezTo>
                  <a:cubicBezTo>
                    <a:pt x="0" y="176839"/>
                    <a:pt x="195661" y="227843"/>
                    <a:pt x="437020" y="227843"/>
                  </a:cubicBezTo>
                  <a:cubicBezTo>
                    <a:pt x="678380" y="227843"/>
                    <a:pt x="874040" y="176839"/>
                    <a:pt x="874040" y="113922"/>
                  </a:cubicBezTo>
                  <a:cubicBezTo>
                    <a:pt x="874040" y="51005"/>
                    <a:pt x="678380" y="0"/>
                    <a:pt x="437020"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13" name="TextBox 13"/>
            <p:cNvSpPr txBox="1"/>
            <p:nvPr/>
          </p:nvSpPr>
          <p:spPr>
            <a:xfrm>
              <a:off x="81941" y="-16740"/>
              <a:ext cx="710158" cy="223223"/>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14" name="Freeform 14"/>
          <p:cNvSpPr/>
          <p:nvPr/>
        </p:nvSpPr>
        <p:spPr>
          <a:xfrm>
            <a:off x="8690238" y="2438090"/>
            <a:ext cx="3085061" cy="4233360"/>
          </a:xfrm>
          <a:custGeom>
            <a:avLst/>
            <a:gdLst/>
            <a:ahLst/>
            <a:cxnLst/>
            <a:rect l="l" t="t" r="r" b="b"/>
            <a:pathLst>
              <a:path w="4627592" h="6350040">
                <a:moveTo>
                  <a:pt x="0" y="0"/>
                </a:moveTo>
                <a:lnTo>
                  <a:pt x="4627592" y="0"/>
                </a:lnTo>
                <a:lnTo>
                  <a:pt x="4627592" y="6350040"/>
                </a:lnTo>
                <a:lnTo>
                  <a:pt x="0" y="6350040"/>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grpSp>
        <p:nvGrpSpPr>
          <p:cNvPr id="20" name="Group 20"/>
          <p:cNvGrpSpPr/>
          <p:nvPr/>
        </p:nvGrpSpPr>
        <p:grpSpPr>
          <a:xfrm>
            <a:off x="2986678" y="6057188"/>
            <a:ext cx="1402010" cy="800813"/>
            <a:chOff x="0" y="0"/>
            <a:chExt cx="553880" cy="316370"/>
          </a:xfrm>
        </p:grpSpPr>
        <p:sp>
          <p:nvSpPr>
            <p:cNvPr id="21" name="Freeform 21"/>
            <p:cNvSpPr/>
            <p:nvPr/>
          </p:nvSpPr>
          <p:spPr>
            <a:xfrm>
              <a:off x="0" y="0"/>
              <a:ext cx="553880" cy="316370"/>
            </a:xfrm>
            <a:custGeom>
              <a:avLst/>
              <a:gdLst/>
              <a:ahLst/>
              <a:cxnLst/>
              <a:rect l="l" t="t" r="r" b="b"/>
              <a:pathLst>
                <a:path w="553880" h="316370">
                  <a:moveTo>
                    <a:pt x="276940" y="0"/>
                  </a:moveTo>
                  <a:cubicBezTo>
                    <a:pt x="123990" y="0"/>
                    <a:pt x="0" y="70822"/>
                    <a:pt x="0" y="158185"/>
                  </a:cubicBezTo>
                  <a:cubicBezTo>
                    <a:pt x="0" y="245548"/>
                    <a:pt x="123990" y="316370"/>
                    <a:pt x="276940" y="316370"/>
                  </a:cubicBezTo>
                  <a:cubicBezTo>
                    <a:pt x="429890" y="316370"/>
                    <a:pt x="553880" y="245548"/>
                    <a:pt x="553880" y="158185"/>
                  </a:cubicBezTo>
                  <a:cubicBezTo>
                    <a:pt x="553880" y="70822"/>
                    <a:pt x="429890" y="0"/>
                    <a:pt x="276940" y="0"/>
                  </a:cubicBezTo>
                  <a:close/>
                </a:path>
              </a:pathLst>
            </a:custGeom>
            <a:solidFill>
              <a:srgbClr val="B9CE7B">
                <a:alpha val="29804"/>
              </a:srgbClr>
            </a:solidFill>
          </p:spPr>
          <p:txBody>
            <a:bodyPr/>
            <a:lstStyle/>
            <a:p>
              <a:pPr defTabSz="609630"/>
              <a:endParaRPr lang="en-US" sz="1200">
                <a:solidFill>
                  <a:prstClr val="black"/>
                </a:solidFill>
                <a:latin typeface="Calibri"/>
              </a:endParaRPr>
            </a:p>
          </p:txBody>
        </p:sp>
        <p:sp>
          <p:nvSpPr>
            <p:cNvPr id="22" name="TextBox 22"/>
            <p:cNvSpPr txBox="1"/>
            <p:nvPr/>
          </p:nvSpPr>
          <p:spPr>
            <a:xfrm>
              <a:off x="51926" y="-8440"/>
              <a:ext cx="450028" cy="295151"/>
            </a:xfrm>
            <a:prstGeom prst="rect">
              <a:avLst/>
            </a:prstGeom>
          </p:spPr>
          <p:txBody>
            <a:bodyPr lIns="33867" tIns="33867" rIns="33867" bIns="33867" rtlCol="0" anchor="ctr"/>
            <a:lstStyle/>
            <a:p>
              <a:pPr algn="ctr" defTabSz="609630">
                <a:lnSpc>
                  <a:spcPts val="1773"/>
                </a:lnSpc>
              </a:pPr>
              <a:endParaRPr sz="1200">
                <a:solidFill>
                  <a:prstClr val="black"/>
                </a:solidFill>
                <a:latin typeface="Calibri"/>
              </a:endParaRPr>
            </a:p>
          </p:txBody>
        </p:sp>
      </p:grpSp>
      <p:sp>
        <p:nvSpPr>
          <p:cNvPr id="23" name="Freeform 23"/>
          <p:cNvSpPr/>
          <p:nvPr/>
        </p:nvSpPr>
        <p:spPr>
          <a:xfrm>
            <a:off x="2986678" y="5337833"/>
            <a:ext cx="1245138" cy="1438709"/>
          </a:xfrm>
          <a:custGeom>
            <a:avLst/>
            <a:gdLst/>
            <a:ahLst/>
            <a:cxnLst/>
            <a:rect l="l" t="t" r="r" b="b"/>
            <a:pathLst>
              <a:path w="1867707" h="2158064">
                <a:moveTo>
                  <a:pt x="0" y="0"/>
                </a:moveTo>
                <a:lnTo>
                  <a:pt x="1867707" y="0"/>
                </a:lnTo>
                <a:lnTo>
                  <a:pt x="1867707" y="2158065"/>
                </a:lnTo>
                <a:lnTo>
                  <a:pt x="0" y="21580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pic>
        <p:nvPicPr>
          <p:cNvPr id="29" name="Picture 28">
            <a:extLst>
              <a:ext uri="{FF2B5EF4-FFF2-40B4-BE49-F238E27FC236}">
                <a16:creationId xmlns:a16="http://schemas.microsoft.com/office/drawing/2014/main" id="{A081DD2A-FCFF-CA48-2034-B3F29F202A05}"/>
              </a:ext>
            </a:extLst>
          </p:cNvPr>
          <p:cNvPicPr>
            <a:picLocks noChangeAspect="1"/>
          </p:cNvPicPr>
          <p:nvPr/>
        </p:nvPicPr>
        <p:blipFill>
          <a:blip r:embed="rId16"/>
          <a:stretch>
            <a:fillRect/>
          </a:stretch>
        </p:blipFill>
        <p:spPr>
          <a:xfrm>
            <a:off x="4432111" y="202285"/>
            <a:ext cx="2871465" cy="975445"/>
          </a:xfrm>
          <a:prstGeom prst="rect">
            <a:avLst/>
          </a:prstGeom>
        </p:spPr>
      </p:pic>
      <p:pic>
        <p:nvPicPr>
          <p:cNvPr id="30" name="Picture 29">
            <a:extLst>
              <a:ext uri="{FF2B5EF4-FFF2-40B4-BE49-F238E27FC236}">
                <a16:creationId xmlns:a16="http://schemas.microsoft.com/office/drawing/2014/main" id="{3CC9D565-E974-EA91-49E8-899019C267B8}"/>
              </a:ext>
            </a:extLst>
          </p:cNvPr>
          <p:cNvPicPr>
            <a:picLocks noChangeAspect="1"/>
          </p:cNvPicPr>
          <p:nvPr/>
        </p:nvPicPr>
        <p:blipFill>
          <a:blip r:embed="rId17"/>
          <a:stretch>
            <a:fillRect/>
          </a:stretch>
        </p:blipFill>
        <p:spPr>
          <a:xfrm>
            <a:off x="2051608" y="1978826"/>
            <a:ext cx="7706012" cy="243251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DDFEE"/>
        </a:solidFill>
        <a:effectLst/>
      </p:bgPr>
    </p:bg>
    <p:spTree>
      <p:nvGrpSpPr>
        <p:cNvPr id="1" name="">
          <a:extLst>
            <a:ext uri="{FF2B5EF4-FFF2-40B4-BE49-F238E27FC236}">
              <a16:creationId xmlns:a16="http://schemas.microsoft.com/office/drawing/2014/main" id="{0E32F07D-339B-4202-4732-269198C4DE75}"/>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350B66B-08D8-7C03-0CDE-7BF36DABC07D}"/>
              </a:ext>
            </a:extLst>
          </p:cNvPr>
          <p:cNvSpPr/>
          <p:nvPr/>
        </p:nvSpPr>
        <p:spPr>
          <a:xfrm>
            <a:off x="-244753" y="6210114"/>
            <a:ext cx="12681505" cy="2837487"/>
          </a:xfrm>
          <a:custGeom>
            <a:avLst/>
            <a:gdLst/>
            <a:ahLst/>
            <a:cxnLst/>
            <a:rect l="l" t="t" r="r" b="b"/>
            <a:pathLst>
              <a:path w="19022258" h="4256230">
                <a:moveTo>
                  <a:pt x="0" y="0"/>
                </a:moveTo>
                <a:lnTo>
                  <a:pt x="19022258" y="0"/>
                </a:lnTo>
                <a:lnTo>
                  <a:pt x="19022258" y="4256230"/>
                </a:lnTo>
                <a:lnTo>
                  <a:pt x="0" y="4256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a16="http://schemas.microsoft.com/office/drawing/2014/main" id="{2FB52042-35C2-C92A-4C83-9A26C3FEFF13}"/>
              </a:ext>
            </a:extLst>
          </p:cNvPr>
          <p:cNvSpPr/>
          <p:nvPr/>
        </p:nvSpPr>
        <p:spPr>
          <a:xfrm flipH="1">
            <a:off x="9233532" y="2597940"/>
            <a:ext cx="2544517" cy="3661176"/>
          </a:xfrm>
          <a:custGeom>
            <a:avLst/>
            <a:gdLst/>
            <a:ahLst/>
            <a:cxnLst/>
            <a:rect l="l" t="t" r="r" b="b"/>
            <a:pathLst>
              <a:path w="3816776" h="5491764">
                <a:moveTo>
                  <a:pt x="3816776" y="0"/>
                </a:moveTo>
                <a:lnTo>
                  <a:pt x="0" y="0"/>
                </a:lnTo>
                <a:lnTo>
                  <a:pt x="0" y="5491764"/>
                </a:lnTo>
                <a:lnTo>
                  <a:pt x="3816776" y="5491764"/>
                </a:lnTo>
                <a:lnTo>
                  <a:pt x="381677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 name="Group 4">
            <a:extLst>
              <a:ext uri="{FF2B5EF4-FFF2-40B4-BE49-F238E27FC236}">
                <a16:creationId xmlns:a16="http://schemas.microsoft.com/office/drawing/2014/main" id="{34BAD46D-CD74-8C71-326B-29D9BE61FE6D}"/>
              </a:ext>
            </a:extLst>
          </p:cNvPr>
          <p:cNvGrpSpPr/>
          <p:nvPr/>
        </p:nvGrpSpPr>
        <p:grpSpPr>
          <a:xfrm>
            <a:off x="7921075" y="6259116"/>
            <a:ext cx="2514047" cy="692598"/>
            <a:chOff x="0" y="0"/>
            <a:chExt cx="874040" cy="240790"/>
          </a:xfrm>
        </p:grpSpPr>
        <p:sp>
          <p:nvSpPr>
            <p:cNvPr id="5" name="Freeform 5">
              <a:extLst>
                <a:ext uri="{FF2B5EF4-FFF2-40B4-BE49-F238E27FC236}">
                  <a16:creationId xmlns:a16="http://schemas.microsoft.com/office/drawing/2014/main" id="{3D667B1A-0957-3535-9563-B1F72A123C7A}"/>
                </a:ext>
              </a:extLst>
            </p:cNvPr>
            <p:cNvSpPr/>
            <p:nvPr/>
          </p:nvSpPr>
          <p:spPr>
            <a:xfrm>
              <a:off x="0" y="0"/>
              <a:ext cx="874040" cy="240790"/>
            </a:xfrm>
            <a:custGeom>
              <a:avLst/>
              <a:gdLst/>
              <a:ahLst/>
              <a:cxnLst/>
              <a:rect l="l" t="t" r="r" b="b"/>
              <a:pathLst>
                <a:path w="874040" h="240790">
                  <a:moveTo>
                    <a:pt x="437020" y="0"/>
                  </a:moveTo>
                  <a:cubicBezTo>
                    <a:pt x="195661" y="0"/>
                    <a:pt x="0" y="53903"/>
                    <a:pt x="0" y="120395"/>
                  </a:cubicBezTo>
                  <a:cubicBezTo>
                    <a:pt x="0" y="186888"/>
                    <a:pt x="195661" y="240790"/>
                    <a:pt x="437020" y="240790"/>
                  </a:cubicBezTo>
                  <a:cubicBezTo>
                    <a:pt x="678380" y="240790"/>
                    <a:pt x="874040" y="186888"/>
                    <a:pt x="874040" y="120395"/>
                  </a:cubicBezTo>
                  <a:cubicBezTo>
                    <a:pt x="874040" y="53903"/>
                    <a:pt x="678380" y="0"/>
                    <a:pt x="437020" y="0"/>
                  </a:cubicBezTo>
                  <a:close/>
                </a:path>
              </a:pathLst>
            </a:custGeom>
            <a:solidFill>
              <a:srgbClr val="B9CE7B">
                <a:alpha val="29804"/>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91991EF5-0C79-0312-4DCD-B099128884A8}"/>
                </a:ext>
              </a:extLst>
            </p:cNvPr>
            <p:cNvSpPr txBox="1"/>
            <p:nvPr/>
          </p:nvSpPr>
          <p:spPr>
            <a:xfrm>
              <a:off x="81941" y="-15526"/>
              <a:ext cx="710158" cy="23374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a:extLst>
              <a:ext uri="{FF2B5EF4-FFF2-40B4-BE49-F238E27FC236}">
                <a16:creationId xmlns:a16="http://schemas.microsoft.com/office/drawing/2014/main" id="{0ABC973B-D302-36CA-6A41-AAE2CD43BDCF}"/>
              </a:ext>
            </a:extLst>
          </p:cNvPr>
          <p:cNvSpPr/>
          <p:nvPr/>
        </p:nvSpPr>
        <p:spPr>
          <a:xfrm>
            <a:off x="7301141" y="2368279"/>
            <a:ext cx="3133980" cy="4375539"/>
          </a:xfrm>
          <a:custGeom>
            <a:avLst/>
            <a:gdLst/>
            <a:ahLst/>
            <a:cxnLst/>
            <a:rect l="l" t="t" r="r" b="b"/>
            <a:pathLst>
              <a:path w="4700970" h="6563309">
                <a:moveTo>
                  <a:pt x="0" y="0"/>
                </a:moveTo>
                <a:lnTo>
                  <a:pt x="4700970" y="0"/>
                </a:lnTo>
                <a:lnTo>
                  <a:pt x="4700970" y="6563309"/>
                </a:lnTo>
                <a:lnTo>
                  <a:pt x="0" y="6563309"/>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a:extLst>
              <a:ext uri="{FF2B5EF4-FFF2-40B4-BE49-F238E27FC236}">
                <a16:creationId xmlns:a16="http://schemas.microsoft.com/office/drawing/2014/main" id="{9EA277B5-A877-298E-2224-386CCB5E5ACE}"/>
              </a:ext>
            </a:extLst>
          </p:cNvPr>
          <p:cNvSpPr/>
          <p:nvPr/>
        </p:nvSpPr>
        <p:spPr>
          <a:xfrm>
            <a:off x="11012479" y="381457"/>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a:extLst>
              <a:ext uri="{FF2B5EF4-FFF2-40B4-BE49-F238E27FC236}">
                <a16:creationId xmlns:a16="http://schemas.microsoft.com/office/drawing/2014/main" id="{AEEEDADA-5FBC-1761-7526-6203E29F1BF9}"/>
              </a:ext>
            </a:extLst>
          </p:cNvPr>
          <p:cNvSpPr/>
          <p:nvPr/>
        </p:nvSpPr>
        <p:spPr>
          <a:xfrm>
            <a:off x="11012479" y="5688012"/>
            <a:ext cx="825687" cy="788531"/>
          </a:xfrm>
          <a:custGeom>
            <a:avLst/>
            <a:gdLst/>
            <a:ahLst/>
            <a:cxnLst/>
            <a:rect l="l" t="t" r="r" b="b"/>
            <a:pathLst>
              <a:path w="1238530" h="1182796">
                <a:moveTo>
                  <a:pt x="0" y="0"/>
                </a:moveTo>
                <a:lnTo>
                  <a:pt x="1238530" y="0"/>
                </a:lnTo>
                <a:lnTo>
                  <a:pt x="1238530" y="1182796"/>
                </a:lnTo>
                <a:lnTo>
                  <a:pt x="0" y="11827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9" name="Picture 8" descr="A green and red text&#10;&#10;AI-generated content may be incorrect.">
            <a:extLst>
              <a:ext uri="{FF2B5EF4-FFF2-40B4-BE49-F238E27FC236}">
                <a16:creationId xmlns:a16="http://schemas.microsoft.com/office/drawing/2014/main" id="{5B12A131-EDBE-D182-7429-6734AE289BF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09935" y="1205473"/>
            <a:ext cx="5578323" cy="4340728"/>
          </a:xfrm>
          <a:prstGeom prst="rect">
            <a:avLst/>
          </a:prstGeom>
        </p:spPr>
      </p:pic>
    </p:spTree>
    <p:extLst>
      <p:ext uri="{BB962C8B-B14F-4D97-AF65-F5344CB8AC3E}">
        <p14:creationId xmlns:p14="http://schemas.microsoft.com/office/powerpoint/2010/main" val="80870427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36E3A90-137F-4DF5-920D-130760A79989}"/>
              </a:ext>
            </a:extLst>
          </p:cNvPr>
          <p:cNvSpPr txBox="1"/>
          <p:nvPr/>
        </p:nvSpPr>
        <p:spPr>
          <a:xfrm>
            <a:off x="1087440" y="473044"/>
            <a:ext cx="10257500" cy="1077218"/>
          </a:xfrm>
          <a:prstGeom prst="rect">
            <a:avLst/>
          </a:prstGeom>
          <a:noFill/>
        </p:spPr>
        <p:txBody>
          <a:bodyPr wrap="square" rtlCol="0">
            <a:spAutoFit/>
          </a:bodyPr>
          <a:lstStyle/>
          <a:p>
            <a:pPr algn="ctr"/>
            <a:r>
              <a:rPr lang="en-US" sz="3200" b="1" dirty="0">
                <a:solidFill>
                  <a:srgbClr val="0070C0"/>
                </a:solidFill>
                <a:latin typeface="Cambria" panose="02040503050406030204" pitchFamily="18" charset="0"/>
                <a:ea typeface="Cambria" panose="02040503050406030204" pitchFamily="18" charset="0"/>
              </a:rPr>
              <a:t>1. </a:t>
            </a:r>
            <a:r>
              <a:rPr lang="vi-VN" sz="3200" b="1" dirty="0">
                <a:solidFill>
                  <a:srgbClr val="0070C0"/>
                </a:solidFill>
                <a:latin typeface="Cambria" panose="02040503050406030204" pitchFamily="18" charset="0"/>
                <a:ea typeface="Cambria" panose="02040503050406030204" pitchFamily="18" charset="0"/>
              </a:rPr>
              <a:t>Quan sát một đồ vật trong tranh, ghi lại những điều đã quan sát được về đặc điểm của đồ vật.</a:t>
            </a:r>
          </a:p>
        </p:txBody>
      </p:sp>
      <p:pic>
        <p:nvPicPr>
          <p:cNvPr id="11" name="Picture 10">
            <a:extLst>
              <a:ext uri="{FF2B5EF4-FFF2-40B4-BE49-F238E27FC236}">
                <a16:creationId xmlns:a16="http://schemas.microsoft.com/office/drawing/2014/main" id="{CF9A73CB-75FC-4BE9-AAA9-ECD68CC405CA}"/>
              </a:ext>
            </a:extLst>
          </p:cNvPr>
          <p:cNvPicPr>
            <a:picLocks noChangeAspect="1"/>
          </p:cNvPicPr>
          <p:nvPr/>
        </p:nvPicPr>
        <p:blipFill>
          <a:blip r:embed="rId2"/>
          <a:stretch>
            <a:fillRect/>
          </a:stretch>
        </p:blipFill>
        <p:spPr>
          <a:xfrm>
            <a:off x="2199646" y="1695169"/>
            <a:ext cx="8398741" cy="1733831"/>
          </a:xfrm>
          <a:prstGeom prst="rect">
            <a:avLst/>
          </a:prstGeom>
        </p:spPr>
      </p:pic>
      <p:sp>
        <p:nvSpPr>
          <p:cNvPr id="12" name="Wave 11">
            <a:extLst>
              <a:ext uri="{FF2B5EF4-FFF2-40B4-BE49-F238E27FC236}">
                <a16:creationId xmlns:a16="http://schemas.microsoft.com/office/drawing/2014/main" id="{5187948F-2074-4F86-96BB-10AE4F8414C8}"/>
              </a:ext>
            </a:extLst>
          </p:cNvPr>
          <p:cNvSpPr/>
          <p:nvPr/>
        </p:nvSpPr>
        <p:spPr>
          <a:xfrm>
            <a:off x="573741" y="3657600"/>
            <a:ext cx="3899647" cy="1120588"/>
          </a:xfrm>
          <a:prstGeom prst="wav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a.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màu</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sắc</a:t>
            </a:r>
            <a:endParaRPr lang="en-US" sz="2800" b="1" dirty="0">
              <a:latin typeface="Cambria" panose="02040503050406030204" pitchFamily="18" charset="0"/>
              <a:ea typeface="Cambria" panose="02040503050406030204" pitchFamily="18" charset="0"/>
            </a:endParaRPr>
          </a:p>
        </p:txBody>
      </p:sp>
      <p:sp>
        <p:nvSpPr>
          <p:cNvPr id="15" name="Wave 14">
            <a:extLst>
              <a:ext uri="{FF2B5EF4-FFF2-40B4-BE49-F238E27FC236}">
                <a16:creationId xmlns:a16="http://schemas.microsoft.com/office/drawing/2014/main" id="{D3E1D50B-2948-4D5E-9912-3CD3A05F93B0}"/>
              </a:ext>
            </a:extLst>
          </p:cNvPr>
          <p:cNvSpPr/>
          <p:nvPr/>
        </p:nvSpPr>
        <p:spPr>
          <a:xfrm>
            <a:off x="7637929" y="3429000"/>
            <a:ext cx="3899647" cy="1349188"/>
          </a:xfrm>
          <a:prstGeom prst="wav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2800" b="1" dirty="0">
                <a:latin typeface="Cambria" panose="02040503050406030204" pitchFamily="18" charset="0"/>
                <a:ea typeface="Cambria" panose="02040503050406030204" pitchFamily="18" charset="0"/>
              </a:rPr>
              <a:t>b.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hình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dáng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kích</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thước</a:t>
            </a:r>
            <a:endParaRPr lang="en-US" sz="2800" b="1" dirty="0">
              <a:latin typeface="Cambria" panose="02040503050406030204" pitchFamily="18" charset="0"/>
              <a:ea typeface="Cambria" panose="02040503050406030204" pitchFamily="18" charset="0"/>
            </a:endParaRPr>
          </a:p>
        </p:txBody>
      </p:sp>
      <p:sp>
        <p:nvSpPr>
          <p:cNvPr id="16" name="Wave 15">
            <a:extLst>
              <a:ext uri="{FF2B5EF4-FFF2-40B4-BE49-F238E27FC236}">
                <a16:creationId xmlns:a16="http://schemas.microsoft.com/office/drawing/2014/main" id="{06D41601-8CB9-45D3-930F-E5EB6B4E503C}"/>
              </a:ext>
            </a:extLst>
          </p:cNvPr>
          <p:cNvSpPr/>
          <p:nvPr/>
        </p:nvSpPr>
        <p:spPr>
          <a:xfrm>
            <a:off x="3327991" y="5253952"/>
            <a:ext cx="6479397" cy="1204913"/>
          </a:xfrm>
          <a:prstGeom prst="wav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b="1" dirty="0">
                <a:latin typeface="Cambria" panose="02040503050406030204" pitchFamily="18" charset="0"/>
                <a:ea typeface="Cambria" panose="02040503050406030204" pitchFamily="18" charset="0"/>
              </a:rPr>
              <a:t>c. </a:t>
            </a:r>
            <a:r>
              <a:rPr lang="en-US" sz="2800" b="1" dirty="0" err="1">
                <a:latin typeface="Cambria" panose="02040503050406030204" pitchFamily="18" charset="0"/>
                <a:ea typeface="Cambria" panose="02040503050406030204" pitchFamily="18" charset="0"/>
              </a:rPr>
              <a:t>Đặc</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điểm</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về</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hoạt</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động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công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dụng</a:t>
            </a:r>
            <a:endParaRPr lang="en-US" sz="2800" b="1" dirty="0">
              <a:latin typeface="Cambria" panose="02040503050406030204" pitchFamily="18" charset="0"/>
              <a:ea typeface="Cambria" panose="02040503050406030204" pitchFamily="18" charset="0"/>
            </a:endParaRPr>
          </a:p>
        </p:txBody>
      </p:sp>
      <p:sp>
        <p:nvSpPr>
          <p:cNvPr id="13" name="Oval 12">
            <a:extLst>
              <a:ext uri="{FF2B5EF4-FFF2-40B4-BE49-F238E27FC236}">
                <a16:creationId xmlns:a16="http://schemas.microsoft.com/office/drawing/2014/main" id="{AFFF5AE7-D8EC-41DB-A808-28448231A2EF}"/>
              </a:ext>
            </a:extLst>
          </p:cNvPr>
          <p:cNvSpPr/>
          <p:nvPr/>
        </p:nvSpPr>
        <p:spPr>
          <a:xfrm>
            <a:off x="4849906" y="3747247"/>
            <a:ext cx="2635623" cy="11205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latin typeface="Cambria" panose="02040503050406030204" pitchFamily="18" charset="0"/>
                <a:ea typeface="Cambria" panose="02040503050406030204" pitchFamily="18" charset="0"/>
              </a:rPr>
              <a:t>Tên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đồ</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vật</a:t>
            </a:r>
            <a:endParaRPr lang="en-US" sz="36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 calcmode="lin" valueType="num">
                                      <p:cBhvr additive="base">
                                        <p:cTn id="29" dur="500" fill="hold"/>
                                        <p:tgtEl>
                                          <p:spTgt spid="16"/>
                                        </p:tgtEl>
                                        <p:attrNameLst>
                                          <p:attrName>ppt_x</p:attrName>
                                        </p:attrNameLst>
                                      </p:cBhvr>
                                      <p:tavLst>
                                        <p:tav tm="0">
                                          <p:val>
                                            <p:strVal val="#ppt_x"/>
                                          </p:val>
                                        </p:tav>
                                        <p:tav tm="100000">
                                          <p:val>
                                            <p:strVal val="#ppt_x"/>
                                          </p:val>
                                        </p:tav>
                                      </p:tavLst>
                                    </p:anim>
                                    <p:anim calcmode="lin" valueType="num">
                                      <p:cBhvr additive="base">
                                        <p:cTn id="3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12192000" cy="6984609"/>
          </a:xfrm>
          <a:prstGeom prst="rect">
            <a:avLst/>
          </a:prstGeom>
        </p:spPr>
      </p:pic>
      <p:pic>
        <p:nvPicPr>
          <p:cNvPr id="12" name="Picture 11">
            <a:extLst>
              <a:ext uri="{FF2B5EF4-FFF2-40B4-BE49-F238E27FC236}">
                <a16:creationId xmlns:a16="http://schemas.microsoft.com/office/drawing/2014/main" id="{ACF8AC74-FF3F-4757-A414-95D53D07A440}"/>
              </a:ext>
            </a:extLst>
          </p:cNvPr>
          <p:cNvPicPr>
            <a:picLocks noChangeAspect="1"/>
          </p:cNvPicPr>
          <p:nvPr/>
        </p:nvPicPr>
        <p:blipFill>
          <a:blip r:embed="rId4">
            <a:duotone>
              <a:schemeClr val="accent2">
                <a:shade val="45000"/>
                <a:satMod val="135000"/>
              </a:schemeClr>
              <a:prstClr val="white"/>
            </a:duotone>
            <a:lum bright="-20000" contrast="40000"/>
          </a:blip>
          <a:stretch>
            <a:fillRect/>
          </a:stretch>
        </p:blipFill>
        <p:spPr>
          <a:xfrm>
            <a:off x="-92598" y="4652731"/>
            <a:ext cx="12721255" cy="2395267"/>
          </a:xfrm>
          <a:prstGeom prst="rect">
            <a:avLst/>
          </a:prstGeom>
        </p:spPr>
      </p:pic>
      <p:pic>
        <p:nvPicPr>
          <p:cNvPr id="6" name="Picture 5">
            <a:extLst>
              <a:ext uri="{FF2B5EF4-FFF2-40B4-BE49-F238E27FC236}">
                <a16:creationId xmlns:a16="http://schemas.microsoft.com/office/drawing/2014/main" id="{256E9308-FCBF-447D-9031-C2E66ADB2B39}"/>
              </a:ext>
            </a:extLst>
          </p:cNvPr>
          <p:cNvPicPr>
            <a:picLocks noChangeAspect="1"/>
          </p:cNvPicPr>
          <p:nvPr/>
        </p:nvPicPr>
        <p:blipFill>
          <a:blip r:embed="rId5"/>
          <a:stretch>
            <a:fillRect/>
          </a:stretch>
        </p:blipFill>
        <p:spPr>
          <a:xfrm>
            <a:off x="7654132" y="2846669"/>
            <a:ext cx="2242118" cy="2864644"/>
          </a:xfrm>
          <a:prstGeom prst="rect">
            <a:avLst/>
          </a:prstGeom>
        </p:spPr>
      </p:pic>
      <p:pic>
        <p:nvPicPr>
          <p:cNvPr id="10" name="Picture 9"/>
          <p:cNvPicPr>
            <a:picLocks noChangeAspect="1"/>
          </p:cNvPicPr>
          <p:nvPr/>
        </p:nvPicPr>
        <p:blipFill>
          <a:blip r:embed="rId6"/>
          <a:stretch>
            <a:fillRect/>
          </a:stretch>
        </p:blipFill>
        <p:spPr>
          <a:xfrm>
            <a:off x="1409386" y="2456200"/>
            <a:ext cx="2286198" cy="3304318"/>
          </a:xfrm>
          <a:prstGeom prst="rect">
            <a:avLst/>
          </a:prstGeom>
        </p:spPr>
      </p:pic>
      <p:pic>
        <p:nvPicPr>
          <p:cNvPr id="7" name="Picture 6">
            <a:extLst>
              <a:ext uri="{FF2B5EF4-FFF2-40B4-BE49-F238E27FC236}">
                <a16:creationId xmlns:a16="http://schemas.microsoft.com/office/drawing/2014/main" id="{629D647E-4F63-4C31-B54C-18013B80C378}"/>
              </a:ext>
            </a:extLst>
          </p:cNvPr>
          <p:cNvPicPr>
            <a:picLocks noChangeAspect="1"/>
          </p:cNvPicPr>
          <p:nvPr/>
        </p:nvPicPr>
        <p:blipFill>
          <a:blip r:embed="rId7"/>
          <a:stretch>
            <a:fillRect/>
          </a:stretch>
        </p:blipFill>
        <p:spPr>
          <a:xfrm>
            <a:off x="3466782" y="930803"/>
            <a:ext cx="5029636" cy="2127688"/>
          </a:xfrm>
          <a:prstGeom prst="rect">
            <a:avLst/>
          </a:prstGeom>
        </p:spPr>
      </p:pic>
    </p:spTree>
    <p:extLst>
      <p:ext uri="{BB962C8B-B14F-4D97-AF65-F5344CB8AC3E}">
        <p14:creationId xmlns:p14="http://schemas.microsoft.com/office/powerpoint/2010/main" val="34347461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0EE19C-5C42-40D2-827C-E1951FE72607}"/>
              </a:ext>
            </a:extLst>
          </p:cNvPr>
          <p:cNvSpPr txBox="1"/>
          <p:nvPr/>
        </p:nvSpPr>
        <p:spPr>
          <a:xfrm>
            <a:off x="4986452" y="883677"/>
            <a:ext cx="4941367" cy="584775"/>
          </a:xfrm>
          <a:prstGeom prst="rect">
            <a:avLst/>
          </a:prstGeom>
          <a:noFill/>
        </p:spPr>
        <p:txBody>
          <a:bodyPr wrap="square">
            <a:spAutoFit/>
          </a:bodyPr>
          <a:lstStyle/>
          <a:p>
            <a:pPr marL="457200" indent="-457200">
              <a:buFont typeface="Arial" panose="020B0604020202020204" pitchFamily="34" charset="0"/>
              <a:buChar char="•"/>
            </a:pPr>
            <a:r>
              <a:rPr lang="nl-NL" sz="3200" b="1" dirty="0">
                <a:latin typeface="Cambria" panose="02040503050406030204" pitchFamily="18" charset="0"/>
                <a:ea typeface="Cambria" panose="02040503050406030204" pitchFamily="18" charset="0"/>
                <a:cs typeface="Arial" panose="020B0604020202020204" pitchFamily="34" charset="0"/>
              </a:rPr>
              <a:t>Màu sắc: </a:t>
            </a:r>
            <a:r>
              <a:rPr lang="en-US" sz="3200" dirty="0" err="1">
                <a:latin typeface="Cambria" panose="02040503050406030204" pitchFamily="18" charset="0"/>
                <a:ea typeface="Cambria" panose="02040503050406030204" pitchFamily="18" charset="0"/>
                <a:cs typeface="Arial" panose="020B0604020202020204" pitchFamily="34" charset="0"/>
              </a:rPr>
              <a:t>Xanh</a:t>
            </a:r>
            <a:r>
              <a:rPr lang="en-US" sz="3200" dirty="0">
                <a:latin typeface="Cambria" panose="02040503050406030204" pitchFamily="18" charset="0"/>
                <a:ea typeface="Cambria" panose="02040503050406030204" pitchFamily="18" charset="0"/>
                <a:cs typeface="Arial" panose="020B0604020202020204" pitchFamily="34" charset="0"/>
              </a:rPr>
              <a:t> da </a:t>
            </a:r>
            <a:r>
              <a:rPr lang="en-US" sz="3200" dirty="0" err="1">
                <a:latin typeface="Cambria" panose="02040503050406030204" pitchFamily="18" charset="0"/>
                <a:ea typeface="Cambria" panose="02040503050406030204" pitchFamily="18" charset="0"/>
                <a:cs typeface="Arial" panose="020B0604020202020204" pitchFamily="34" charset="0"/>
              </a:rPr>
              <a:t>trời</a:t>
            </a:r>
            <a:endParaRPr lang="en-US" sz="3200" dirty="0">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5020112" y="1871905"/>
            <a:ext cx="6590641" cy="1569660"/>
          </a:xfrm>
          <a:prstGeom prst="rect">
            <a:avLst/>
          </a:prstGeom>
          <a:noFill/>
        </p:spPr>
        <p:txBody>
          <a:bodyPr wrap="square">
            <a:spAutoFit/>
          </a:bodyPr>
          <a:lstStyle/>
          <a:p>
            <a:pPr marL="342900" indent="-342900" algn="just" fontAlgn="t">
              <a:buFont typeface="Arial" panose="020B0604020202020204" pitchFamily="34" charset="0"/>
              <a:buChar char="•"/>
            </a:pPr>
            <a:r>
              <a:rPr lang="vi-VN" sz="3200" b="1" dirty="0">
                <a:latin typeface="Cambria" panose="02040503050406030204" pitchFamily="18" charset="0"/>
                <a:ea typeface="Cambria" panose="02040503050406030204" pitchFamily="18" charset="0"/>
                <a:cs typeface="Arial" panose="020B0604020202020204" pitchFamily="34" charset="0"/>
              </a:rPr>
              <a:t>Đặc điểm hình dạng, kích thước</a:t>
            </a:r>
            <a:r>
              <a:rPr lang="en-US" sz="3200" b="1" dirty="0">
                <a:latin typeface="Cambria" panose="02040503050406030204" pitchFamily="18" charset="0"/>
                <a:ea typeface="Cambria" panose="02040503050406030204" pitchFamily="18" charset="0"/>
                <a:cs typeface="Arial" panose="020B0604020202020204" pitchFamily="34" charset="0"/>
              </a:rPr>
              <a:t>: </a:t>
            </a:r>
            <a:r>
              <a:rPr lang="vi-VN" sz="3200" dirty="0">
                <a:latin typeface="Cambria" panose="02040503050406030204" pitchFamily="18" charset="0"/>
                <a:ea typeface="Cambria" panose="02040503050406030204" pitchFamily="18" charset="0"/>
                <a:cs typeface="Arial" panose="020B0604020202020204" pitchFamily="34" charset="0"/>
              </a:rPr>
              <a:t>Cao ngang người, gồm tay lái, yên xe, bàn đạp, giỏ xe, bánh xe</a:t>
            </a:r>
          </a:p>
        </p:txBody>
      </p:sp>
      <p:sp>
        <p:nvSpPr>
          <p:cNvPr id="11" name="TextBox 10">
            <a:extLst>
              <a:ext uri="{FF2B5EF4-FFF2-40B4-BE49-F238E27FC236}">
                <a16:creationId xmlns:a16="http://schemas.microsoft.com/office/drawing/2014/main" id="{3C65290E-F6F8-47B8-BDDF-4A850CFAAAD0}"/>
              </a:ext>
            </a:extLst>
          </p:cNvPr>
          <p:cNvSpPr txBox="1"/>
          <p:nvPr/>
        </p:nvSpPr>
        <p:spPr>
          <a:xfrm>
            <a:off x="5018567" y="3606292"/>
            <a:ext cx="6453963" cy="1569660"/>
          </a:xfrm>
          <a:prstGeom prst="rect">
            <a:avLst/>
          </a:prstGeom>
          <a:noFill/>
        </p:spPr>
        <p:txBody>
          <a:bodyPr wrap="square">
            <a:spAutoFit/>
          </a:bodyPr>
          <a:lstStyle/>
          <a:p>
            <a:pPr marL="457200" indent="-457200" algn="just">
              <a:buFont typeface="Arial" panose="020B0604020202020204" pitchFamily="34" charset="0"/>
              <a:buChar char="•"/>
            </a:pPr>
            <a:r>
              <a:rPr lang="en-US" sz="3200" b="1" dirty="0" err="1">
                <a:latin typeface="Cambria" panose="02040503050406030204" pitchFamily="18" charset="0"/>
                <a:ea typeface="Cambria" panose="02040503050406030204" pitchFamily="18" charset="0"/>
                <a:cs typeface="Arial" panose="020B0604020202020204" pitchFamily="34" charset="0"/>
              </a:rPr>
              <a:t>Đặc</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điểm</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về</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hoạt</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động</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công</a:t>
            </a:r>
            <a:r>
              <a:rPr lang="en-US" sz="3200" b="1" dirty="0">
                <a:latin typeface="Cambria" panose="02040503050406030204" pitchFamily="18" charset="0"/>
                <a:ea typeface="Cambria" panose="02040503050406030204" pitchFamily="18" charset="0"/>
                <a:cs typeface="Arial" panose="020B0604020202020204" pitchFamily="34" charset="0"/>
              </a:rPr>
              <a:t> </a:t>
            </a:r>
            <a:r>
              <a:rPr lang="en-US" sz="3200" b="1" dirty="0" err="1">
                <a:latin typeface="Cambria" panose="02040503050406030204" pitchFamily="18" charset="0"/>
                <a:ea typeface="Cambria" panose="02040503050406030204" pitchFamily="18" charset="0"/>
                <a:cs typeface="Arial" panose="020B0604020202020204" pitchFamily="34" charset="0"/>
              </a:rPr>
              <a:t>dụng</a:t>
            </a:r>
            <a:r>
              <a:rPr lang="en-US" sz="3200" b="1" dirty="0">
                <a:latin typeface="Cambria" panose="02040503050406030204" pitchFamily="18" charset="0"/>
                <a:ea typeface="Cambria" panose="02040503050406030204" pitchFamily="18" charset="0"/>
                <a:cs typeface="Arial" panose="020B0604020202020204" pitchFamily="34" charset="0"/>
              </a:rPr>
              <a:t>: </a:t>
            </a:r>
            <a:r>
              <a:rPr lang="vi-VN" sz="3200" dirty="0">
                <a:latin typeface="Cambria" panose="02040503050406030204" pitchFamily="18" charset="0"/>
                <a:ea typeface="Cambria" panose="02040503050406030204" pitchFamily="18" charset="0"/>
                <a:cs typeface="Arial" panose="020B0604020202020204" pitchFamily="34" charset="0"/>
              </a:rPr>
              <a:t>Giúp em di chuyển nhanh chóng hơn</a:t>
            </a:r>
            <a:endParaRPr lang="en-US" sz="3200" dirty="0">
              <a:latin typeface="Cambria" panose="02040503050406030204" pitchFamily="18" charset="0"/>
              <a:ea typeface="Cambria" panose="02040503050406030204" pitchFamily="18" charset="0"/>
              <a:cs typeface="Arial" panose="020B0604020202020204" pitchFamily="34" charset="0"/>
            </a:endParaRPr>
          </a:p>
        </p:txBody>
      </p:sp>
      <p:pic>
        <p:nvPicPr>
          <p:cNvPr id="5" name="Picture 4">
            <a:extLst>
              <a:ext uri="{FF2B5EF4-FFF2-40B4-BE49-F238E27FC236}">
                <a16:creationId xmlns:a16="http://schemas.microsoft.com/office/drawing/2014/main" id="{8BBA5042-6F7D-4663-86C3-C276F63F0BAA}"/>
              </a:ext>
            </a:extLst>
          </p:cNvPr>
          <p:cNvPicPr>
            <a:picLocks noChangeAspect="1"/>
          </p:cNvPicPr>
          <p:nvPr/>
        </p:nvPicPr>
        <p:blipFill>
          <a:blip r:embed="rId2"/>
          <a:stretch>
            <a:fillRect/>
          </a:stretch>
        </p:blipFill>
        <p:spPr>
          <a:xfrm>
            <a:off x="571852" y="1596746"/>
            <a:ext cx="3649274" cy="250293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0EE19C-5C42-40D2-827C-E1951FE72607}"/>
              </a:ext>
            </a:extLst>
          </p:cNvPr>
          <p:cNvSpPr txBox="1"/>
          <p:nvPr/>
        </p:nvSpPr>
        <p:spPr>
          <a:xfrm>
            <a:off x="4305967" y="936840"/>
            <a:ext cx="6943280" cy="584775"/>
          </a:xfrm>
          <a:prstGeom prst="rect">
            <a:avLst/>
          </a:prstGeom>
          <a:noFill/>
        </p:spPr>
        <p:txBody>
          <a:bodyPr wrap="square">
            <a:spAutoFit/>
          </a:bodyPr>
          <a:lstStyle/>
          <a:p>
            <a:pPr marL="457200" lvl="0" indent="-457200">
              <a:buFont typeface="Arial" panose="020B0604020202020204" pitchFamily="34" charset="0"/>
              <a:buChar cha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Màu sắc: </a:t>
            </a:r>
            <a:r>
              <a:rPr lang="pt-BR" sz="3200" dirty="0">
                <a:latin typeface="Cambria" panose="02040503050406030204" pitchFamily="18" charset="0"/>
                <a:ea typeface="Cambria" panose="02040503050406030204" pitchFamily="18" charset="0"/>
                <a:cs typeface="Arial" panose="020B0604020202020204" pitchFamily="34" charset="0"/>
              </a:rPr>
              <a:t>Xanh lá cây, vàng, đỏ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4350260" y="1925068"/>
            <a:ext cx="5973954" cy="1815882"/>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 điểm hình dạng, kích thước</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Hình</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tròn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phía</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trên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có</a:t>
            </a:r>
            <a:r>
              <a:rPr lang="en-US" sz="2800" dirty="0">
                <a:latin typeface="Cambria" panose="02040503050406030204" pitchFamily="18" charset="0"/>
                <a:ea typeface="Cambria" panose="02040503050406030204" pitchFamily="18" charset="0"/>
                <a:cs typeface="Arial" panose="020B0604020202020204" pitchFamily="34" charset="0"/>
              </a:rPr>
              <a:t> 2 </a:t>
            </a:r>
            <a:r>
              <a:rPr lang="en-US" sz="2800" dirty="0" err="1">
                <a:latin typeface="Cambria" panose="02040503050406030204" pitchFamily="18" charset="0"/>
                <a:ea typeface="Cambria" panose="02040503050406030204" pitchFamily="18" charset="0"/>
                <a:cs typeface="Arial" panose="020B0604020202020204" pitchFamily="34" charset="0"/>
              </a:rPr>
              <a:t>chiếc</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chuông</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có</a:t>
            </a:r>
            <a:r>
              <a:rPr lang="en-US" sz="2800" dirty="0">
                <a:latin typeface="Cambria" panose="02040503050406030204" pitchFamily="18" charset="0"/>
                <a:ea typeface="Cambria" panose="02040503050406030204" pitchFamily="18" charset="0"/>
                <a:cs typeface="Arial" panose="020B0604020202020204" pitchFamily="34" charset="0"/>
              </a:rPr>
              <a:t> 2 </a:t>
            </a:r>
            <a:r>
              <a:rPr lang="en-US" sz="2800" dirty="0" err="1">
                <a:latin typeface="Cambria" panose="02040503050406030204" pitchFamily="18" charset="0"/>
                <a:ea typeface="Cambria" panose="02040503050406030204" pitchFamily="18" charset="0"/>
                <a:cs typeface="Arial" panose="020B0604020202020204" pitchFamily="34" charset="0"/>
              </a:rPr>
              <a:t>chiếc</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chân</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nhỏ</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có</a:t>
            </a:r>
            <a:r>
              <a:rPr lang="en-US" sz="2800" dirty="0">
                <a:latin typeface="Cambria" panose="02040503050406030204" pitchFamily="18" charset="0"/>
                <a:ea typeface="Cambria" panose="02040503050406030204" pitchFamily="18" charset="0"/>
                <a:cs typeface="Arial" panose="020B0604020202020204" pitchFamily="34" charset="0"/>
              </a:rPr>
              <a:t> 3 </a:t>
            </a:r>
            <a:r>
              <a:rPr lang="en-US" sz="2800" dirty="0" err="1">
                <a:latin typeface="Cambria" panose="02040503050406030204" pitchFamily="18" charset="0"/>
                <a:ea typeface="Cambria" panose="02040503050406030204" pitchFamily="18" charset="0"/>
                <a:cs typeface="Arial" panose="020B0604020202020204" pitchFamily="34" charset="0"/>
              </a:rPr>
              <a:t>chiếc</a:t>
            </a:r>
            <a:r>
              <a:rPr lang="en-US" sz="2800" dirty="0">
                <a:latin typeface="Cambria" panose="02040503050406030204" pitchFamily="18" charset="0"/>
                <a:ea typeface="Cambria" panose="02040503050406030204" pitchFamily="18" charset="0"/>
                <a:cs typeface="Arial" panose="020B0604020202020204" pitchFamily="34" charset="0"/>
              </a:rPr>
              <a:t> </a:t>
            </a:r>
            <a:r>
              <a:rPr lang="en-US" sz="2800" dirty="0" err="1">
                <a:latin typeface="Cambria" panose="02040503050406030204" pitchFamily="18" charset="0"/>
                <a:ea typeface="Cambria" panose="02040503050406030204" pitchFamily="18" charset="0"/>
                <a:cs typeface="Arial" panose="020B0604020202020204" pitchFamily="34" charset="0"/>
              </a:rPr>
              <a:t>kim</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3C65290E-F6F8-47B8-BDDF-4A850CFAAAD0}"/>
              </a:ext>
            </a:extLst>
          </p:cNvPr>
          <p:cNvSpPr txBox="1"/>
          <p:nvPr/>
        </p:nvSpPr>
        <p:spPr>
          <a:xfrm>
            <a:off x="4410456" y="4201715"/>
            <a:ext cx="5733003" cy="1077218"/>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Chỉ</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giờ</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báo</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thức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3563C6B1-411B-4749-9F32-A28DE26F581D}"/>
              </a:ext>
            </a:extLst>
          </p:cNvPr>
          <p:cNvPicPr>
            <a:picLocks noChangeAspect="1"/>
          </p:cNvPicPr>
          <p:nvPr/>
        </p:nvPicPr>
        <p:blipFill>
          <a:blip r:embed="rId2"/>
          <a:stretch>
            <a:fillRect/>
          </a:stretch>
        </p:blipFill>
        <p:spPr>
          <a:xfrm>
            <a:off x="1082565" y="1885607"/>
            <a:ext cx="2592756" cy="2930941"/>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2294713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CE0EE19C-5C42-40D2-827C-E1951FE72607}"/>
              </a:ext>
            </a:extLst>
          </p:cNvPr>
          <p:cNvSpPr txBox="1"/>
          <p:nvPr/>
        </p:nvSpPr>
        <p:spPr>
          <a:xfrm>
            <a:off x="5050247" y="1149491"/>
            <a:ext cx="6177734" cy="58477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NL"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Màu sắc: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Xanh</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da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trời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đỏ</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22" name="TextBox 21">
            <a:extLst>
              <a:ext uri="{FF2B5EF4-FFF2-40B4-BE49-F238E27FC236}">
                <a16:creationId xmlns:a16="http://schemas.microsoft.com/office/drawing/2014/main" id="{DD760A2B-EA85-4360-A614-ED83946E3E9D}"/>
              </a:ext>
            </a:extLst>
          </p:cNvPr>
          <p:cNvSpPr txBox="1"/>
          <p:nvPr/>
        </p:nvSpPr>
        <p:spPr>
          <a:xfrm>
            <a:off x="5105172" y="2102860"/>
            <a:ext cx="5878261" cy="1569660"/>
          </a:xfrm>
          <a:prstGeom prst="rect">
            <a:avLst/>
          </a:prstGeom>
          <a:noFill/>
        </p:spPr>
        <p:txBody>
          <a:bodyPr wrap="square">
            <a:spAutoFit/>
          </a:bodyPr>
          <a:lstStyle/>
          <a:p>
            <a:pPr marL="342900" lvl="0" indent="-342900" algn="just" fontAlgn="t">
              <a:buFont typeface="Arial" panose="020B0604020202020204" pitchFamily="34" charset="0"/>
              <a:buChar cha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 điểm hình dạng, kích thước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Hình</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chữ</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nhật</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có</a:t>
            </a:r>
            <a:r>
              <a:rPr lang="en-US" sz="3200" dirty="0">
                <a:latin typeface="Cambria" panose="02040503050406030204" pitchFamily="18" charset="0"/>
                <a:ea typeface="Cambria" panose="02040503050406030204" pitchFamily="18" charset="0"/>
                <a:cs typeface="Arial" panose="020B0604020202020204" pitchFamily="34" charset="0"/>
              </a:rPr>
              <a:t> 2 </a:t>
            </a:r>
            <a:r>
              <a:rPr lang="en-US" sz="3200" dirty="0" err="1">
                <a:latin typeface="Cambria" panose="02040503050406030204" pitchFamily="18" charset="0"/>
                <a:ea typeface="Cambria" panose="02040503050406030204" pitchFamily="18" charset="0"/>
                <a:cs typeface="Arial" panose="020B0604020202020204" pitchFamily="34" charset="0"/>
              </a:rPr>
              <a:t>quai</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để</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đeo</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1" name="TextBox 10">
            <a:extLst>
              <a:ext uri="{FF2B5EF4-FFF2-40B4-BE49-F238E27FC236}">
                <a16:creationId xmlns:a16="http://schemas.microsoft.com/office/drawing/2014/main" id="{3C65290E-F6F8-47B8-BDDF-4A850CFAAAD0}"/>
              </a:ext>
            </a:extLst>
          </p:cNvPr>
          <p:cNvSpPr txBox="1"/>
          <p:nvPr/>
        </p:nvSpPr>
        <p:spPr>
          <a:xfrm>
            <a:off x="5133470" y="4020961"/>
            <a:ext cx="5647943" cy="1569660"/>
          </a:xfrm>
          <a:prstGeom prst="rect">
            <a:avLst/>
          </a:prstGeom>
          <a:noFill/>
        </p:spPr>
        <p:txBody>
          <a:bodyPr wrap="square">
            <a:spAutoFit/>
          </a:bodyPr>
          <a:lstStyle/>
          <a:p>
            <a:pPr marL="457200" lvl="0" indent="-457200" algn="just">
              <a:buFont typeface="Arial" panose="020B0604020202020204" pitchFamily="34" charset="0"/>
              <a:buChar cha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Đặc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điểm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hoạt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Đựng</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sách</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vở</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và</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các</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đồ</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dùng</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học</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tập</a:t>
            </a:r>
            <a:r>
              <a:rPr lang="en-US" sz="3200" dirty="0">
                <a:latin typeface="Cambria" panose="02040503050406030204" pitchFamily="18" charset="0"/>
                <a:ea typeface="Cambria" panose="02040503050406030204" pitchFamily="18" charset="0"/>
                <a:cs typeface="Arial" panose="020B0604020202020204" pitchFamily="34" charset="0"/>
              </a:rPr>
              <a:t> </a:t>
            </a:r>
            <a:r>
              <a:rPr lang="en-US" sz="3200" dirty="0" err="1">
                <a:latin typeface="Cambria" panose="02040503050406030204" pitchFamily="18" charset="0"/>
                <a:ea typeface="Cambria" panose="02040503050406030204" pitchFamily="18" charset="0"/>
                <a:cs typeface="Arial" panose="020B0604020202020204" pitchFamily="34" charset="0"/>
              </a:rPr>
              <a:t>khác</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8AC2C66A-8B8D-4D60-8575-B6A597615B0B}"/>
              </a:ext>
            </a:extLst>
          </p:cNvPr>
          <p:cNvPicPr>
            <a:picLocks noChangeAspect="1"/>
          </p:cNvPicPr>
          <p:nvPr/>
        </p:nvPicPr>
        <p:blipFill>
          <a:blip r:embed="rId2"/>
          <a:stretch>
            <a:fillRect/>
          </a:stretch>
        </p:blipFill>
        <p:spPr>
          <a:xfrm>
            <a:off x="634655" y="1367450"/>
            <a:ext cx="3718485" cy="31726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7443031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P spid="11"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包图主题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TotalTime>
  <Words>746</Words>
  <Application>Microsoft Office PowerPoint</Application>
  <PresentationFormat>Widescreen</PresentationFormat>
  <Paragraphs>72</Paragraphs>
  <Slides>24</Slides>
  <Notes>1</Notes>
  <HiddenSlides>0</HiddenSlides>
  <MMClips>2</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24</vt:i4>
      </vt:variant>
    </vt:vector>
  </HeadingPairs>
  <TitlesOfParts>
    <vt:vector size="38" baseType="lpstr">
      <vt:lpstr>微软雅黑</vt:lpstr>
      <vt:lpstr>Arial</vt:lpstr>
      <vt:lpstr>Calibri</vt:lpstr>
      <vt:lpstr>Calibri Light</vt:lpstr>
      <vt:lpstr>Cambria</vt:lpstr>
      <vt:lpstr>SVN-Roselina Script</vt:lpstr>
      <vt:lpstr>SVN-Sign Painter House Script</vt:lpstr>
      <vt:lpstr>Times New Roman</vt:lpstr>
      <vt:lpstr>字魂36号-正文宋楷</vt:lpstr>
      <vt:lpstr>Office 主题</vt:lpstr>
      <vt:lpstr>5_Office 主题​​</vt:lpstr>
      <vt:lpstr>1_Office 主题</vt:lpstr>
      <vt:lpstr>1_包图主题2</vt:lpstr>
      <vt:lpstr>Office Theme</vt:lpstr>
      <vt:lpstr>GIÁO VIÊN LÊ THỊ MAI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DELL</cp:lastModifiedBy>
  <cp:revision>58</cp:revision>
  <dcterms:created xsi:type="dcterms:W3CDTF">2022-07-29T00:24:17Z</dcterms:created>
  <dcterms:modified xsi:type="dcterms:W3CDTF">2025-11-15T03:26:24Z</dcterms:modified>
</cp:coreProperties>
</file>