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13" r:id="rId2"/>
    <p:sldId id="271" r:id="rId3"/>
    <p:sldId id="272" r:id="rId4"/>
    <p:sldId id="257" r:id="rId5"/>
    <p:sldId id="258" r:id="rId6"/>
    <p:sldId id="259" r:id="rId7"/>
    <p:sldId id="2007577095" r:id="rId8"/>
    <p:sldId id="2007577099" r:id="rId9"/>
    <p:sldId id="2007577105" r:id="rId10"/>
    <p:sldId id="2007577102" r:id="rId11"/>
    <p:sldId id="2007577110" r:id="rId12"/>
    <p:sldId id="2007577104" r:id="rId13"/>
    <p:sldId id="20075771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7DF1-D2F4-4AE8-B0A4-38EA409691A9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F7D5F-D855-4E76-A600-FB15CE45D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4EB5-A498-81A6-D117-62DEE325B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87703-720F-BA9B-3843-2A31C4D3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C7B9-905E-D627-5139-225BA054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596B-1DE5-B515-7982-EFB73C8F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5B800-FC99-C74E-0BCF-43472D46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8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255E-926E-B711-5E84-99EA815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3D050-0663-7F1D-B5FB-C55DCBA3F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E3CAC-FBE7-DAD8-EE8C-ACF0FEEC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6EE0-C162-4589-4EDA-A99D85E1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0B7D-3060-F0C6-4ADE-25AA81A7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B40B2-E2B1-35B1-64D5-62D1B6D2D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17BA3-5731-576B-D700-C7D4047A0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F014-736C-A18E-2A0A-AD6A27ED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5626C-9C22-9CE2-64B4-8B07E0D2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DB5A-1467-B543-6CC3-159514B6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3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80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0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85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E126-5B35-949B-4CF9-C247A2E3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C090-2990-4463-3512-38415CAA2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4FC4-941C-6D4A-D06E-6409BB092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87C66-70B6-38E9-3036-16BB5AD5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BE17A-E604-0EA5-5314-5FB67FDA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4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728D-C48A-56DF-697D-45916CD99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1CBE0-C9EA-0022-BCC5-41B1576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892D0-86F9-F57E-5B6C-3036E2173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227EE-63FB-343A-0000-C687EF107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3A38-0C97-CA44-9C41-4786643E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CF977-23A0-65CA-AE6E-3B8D36DC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ECF0-AA0B-4321-E4C7-1CF76898F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6C272-D64D-B264-066F-672F74A92C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8EF6D-45CF-5688-D291-ED6450EB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4DCBE-3300-4486-B216-266A5478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F9746-A1DB-6D31-FFAA-6E9DA7D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3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C2890-C991-C079-A16D-E65E9DF0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2B0E7-1806-5F1A-5193-CD079850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EEAF9-E94F-C0DD-A63D-DE26B6A0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10069-942B-BB6D-A55D-62A25BEAC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384A-3945-A2A7-F024-4AB64E7FE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4658BC-1633-C007-330F-3F2AFD3D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6AE67D-FEFD-548E-8EE1-E5D88216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AC054-0C1C-0D15-2C82-82D8ECF0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116A-B4B9-D613-3DE9-BC580B77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0B4575-9703-F960-C9D8-9833BF6DF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5654E-A0C2-A421-9078-F24C8EC8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247BC-64C7-398C-29A4-DD6D290F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B2FFB-8E56-8624-EE24-538F8C8D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DC6FF-5B31-1461-E7F8-7D3E877E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68040-3739-0E7A-2C16-FC1E1C38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1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B785-2126-AD44-2B62-975EB7F0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AD53-3C8F-99C0-9CBC-B7556335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2BCE6-C7E3-1BFC-CAD1-AC2BE8132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B9660-E8C5-1390-701D-B99EFDF2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88BC6-B61F-45A8-EB36-4172A113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E9699-E3EA-C173-7959-3F8F31B7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1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A22-26FE-0118-7C5B-39D5FA81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225A8-B346-78B3-1B8C-064561E08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5C806-07FC-D657-D277-9AABE508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1230A-24CA-1512-9F8E-016D07AC0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87462-C6A1-814D-2528-7192D0C8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87BAE-59C5-9D58-06DF-698EE5946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2D5FEE-FF47-2A4D-3B2E-3CF3860F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E191A-4CF5-3EB4-A3C4-5FA2FAEFB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F10E4-1979-1B7D-1E17-AF86785C3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7F7B9-D1F8-464D-8559-7CB333E815D7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674C-9B97-F72D-4B22-EC9FBBDD4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FD6D2-E4A9-DACB-317F-E3229B95D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8BEE4-CA6C-4D02-B453-45D1A793A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5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slide" Target="slide7.xml"/><Relationship Id="rId26" Type="http://schemas.microsoft.com/office/2007/relationships/hdphoto" Target="../media/hdphoto1.wdp"/><Relationship Id="rId3" Type="http://schemas.microsoft.com/office/2007/relationships/hdphoto" Target="../media/hdphoto2.wdp"/><Relationship Id="rId21" Type="http://schemas.openxmlformats.org/officeDocument/2006/relationships/slide" Target="slide10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6.xml"/><Relationship Id="rId25" Type="http://schemas.openxmlformats.org/officeDocument/2006/relationships/image" Target="../media/image9.png"/><Relationship Id="rId2" Type="http://schemas.openxmlformats.org/officeDocument/2006/relationships/image" Target="../media/image10.png"/><Relationship Id="rId16" Type="http://schemas.openxmlformats.org/officeDocument/2006/relationships/slide" Target="slide5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24" Type="http://schemas.openxmlformats.org/officeDocument/2006/relationships/slide" Target="slide13.xml"/><Relationship Id="rId5" Type="http://schemas.openxmlformats.org/officeDocument/2006/relationships/image" Target="../media/image12.png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slide" Target="slide8.xml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677" y="-135615"/>
            <a:ext cx="8235554" cy="28525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80632" y="518722"/>
            <a:ext cx="5280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 VỀ TỔ</a:t>
            </a:r>
          </a:p>
        </p:txBody>
      </p:sp>
      <p:pic>
        <p:nvPicPr>
          <p:cNvPr id="54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33" y="2738435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Zen Gard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48784" y="518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41CB1-6AF9-4ED7-AD6B-B47623A2BBA2}"/>
              </a:ext>
            </a:extLst>
          </p:cNvPr>
          <p:cNvSpPr txBox="1"/>
          <p:nvPr/>
        </p:nvSpPr>
        <p:spPr>
          <a:xfrm>
            <a:off x="1395985" y="343478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27EE56-E5A0-4154-8FE4-3276728113F7}"/>
              </a:ext>
            </a:extLst>
          </p:cNvPr>
          <p:cNvSpPr/>
          <p:nvPr/>
        </p:nvSpPr>
        <p:spPr>
          <a:xfrm>
            <a:off x="792773" y="43863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3FE9C-A4D2-4A6E-B29A-189841140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" r="68768" b="1258"/>
          <a:stretch/>
        </p:blipFill>
        <p:spPr>
          <a:xfrm>
            <a:off x="1011531" y="4679610"/>
            <a:ext cx="2063600" cy="1798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0B5F1-B34C-49BA-8601-FFB303A09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815" t="3" r="31953" b="6700"/>
          <a:stretch/>
        </p:blipFill>
        <p:spPr>
          <a:xfrm>
            <a:off x="5064200" y="4729205"/>
            <a:ext cx="2063600" cy="169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540433-2910-4683-B7ED-04B13C7E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762" t="2" r="-1994" b="1255"/>
          <a:stretch/>
        </p:blipFill>
        <p:spPr>
          <a:xfrm>
            <a:off x="8895482" y="4641702"/>
            <a:ext cx="2063600" cy="17984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AE827A-2658-4A0D-A092-C47F5C0198DF}"/>
              </a:ext>
            </a:extLst>
          </p:cNvPr>
          <p:cNvGrpSpPr/>
          <p:nvPr/>
        </p:nvGrpSpPr>
        <p:grpSpPr>
          <a:xfrm>
            <a:off x="8298824" y="652665"/>
            <a:ext cx="1952347" cy="1563634"/>
            <a:chOff x="3271110" y="1730520"/>
            <a:chExt cx="2245591" cy="1798493"/>
          </a:xfrm>
        </p:grpSpPr>
        <p:pic>
          <p:nvPicPr>
            <p:cNvPr id="8" name="Picture 2" descr="Cute Cartoon Blue Bird Flying Stock Vector (Royalty Free) 233563450">
              <a:extLst>
                <a:ext uri="{FF2B5EF4-FFF2-40B4-BE49-F238E27FC236}">
                  <a16:creationId xmlns:a16="http://schemas.microsoft.com/office/drawing/2014/main" id="{FF5BB3BE-00A0-4E5E-B168-91484BAC8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1"/>
            <a:stretch/>
          </p:blipFill>
          <p:spPr bwMode="auto">
            <a:xfrm>
              <a:off x="3271110" y="1730520"/>
              <a:ext cx="2245591" cy="1798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7E3DDA4-5844-4F60-A290-4D80456D025F}"/>
                </a:ext>
              </a:extLst>
            </p:cNvPr>
            <p:cNvSpPr/>
            <p:nvPr/>
          </p:nvSpPr>
          <p:spPr>
            <a:xfrm>
              <a:off x="3845613" y="2430232"/>
              <a:ext cx="1096584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8 + 5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B05111-C549-479E-B71B-3A12A857044D}"/>
              </a:ext>
            </a:extLst>
          </p:cNvPr>
          <p:cNvGrpSpPr/>
          <p:nvPr/>
        </p:nvGrpSpPr>
        <p:grpSpPr>
          <a:xfrm>
            <a:off x="965558" y="2001378"/>
            <a:ext cx="1503470" cy="1699305"/>
            <a:chOff x="3986427" y="1279142"/>
            <a:chExt cx="1503470" cy="1699305"/>
          </a:xfrm>
        </p:grpSpPr>
        <p:pic>
          <p:nvPicPr>
            <p:cNvPr id="11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14C64FAA-B4F4-4274-BFBC-81D2B267A1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1" r="66221" b="67824"/>
            <a:stretch/>
          </p:blipFill>
          <p:spPr bwMode="auto">
            <a:xfrm>
              <a:off x="3986427" y="1279142"/>
              <a:ext cx="1503470" cy="1699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A519806-18C3-44AE-8BC1-5CFCBCE2A976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FFA533-B630-4B16-9472-715D8C122A69}"/>
              </a:ext>
            </a:extLst>
          </p:cNvPr>
          <p:cNvGrpSpPr/>
          <p:nvPr/>
        </p:nvGrpSpPr>
        <p:grpSpPr>
          <a:xfrm>
            <a:off x="7638602" y="2618689"/>
            <a:ext cx="1717255" cy="1897463"/>
            <a:chOff x="6153570" y="961852"/>
            <a:chExt cx="1717255" cy="189746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7277E7-70BD-45BD-BCC7-AA6200F07FEC}"/>
                </a:ext>
              </a:extLst>
            </p:cNvPr>
            <p:cNvGrpSpPr/>
            <p:nvPr/>
          </p:nvGrpSpPr>
          <p:grpSpPr>
            <a:xfrm>
              <a:off x="6153570" y="961853"/>
              <a:ext cx="1717255" cy="1897462"/>
              <a:chOff x="3986427" y="963790"/>
              <a:chExt cx="1717255" cy="1897462"/>
            </a:xfrm>
          </p:grpSpPr>
          <p:pic>
            <p:nvPicPr>
              <p:cNvPr id="16" name="Picture 6" descr="Cartoon blue bird collection set Royalty Free Vector Image">
                <a:extLst>
                  <a:ext uri="{FF2B5EF4-FFF2-40B4-BE49-F238E27FC236}">
                    <a16:creationId xmlns:a16="http://schemas.microsoft.com/office/drawing/2014/main" id="{E5360CF8-040B-430F-8C82-D9F68A1DF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37" t="21115" r="31820" b="42957"/>
              <a:stretch/>
            </p:blipFill>
            <p:spPr bwMode="auto">
              <a:xfrm>
                <a:off x="3986427" y="963790"/>
                <a:ext cx="1717255" cy="18974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FE1A7EB-8885-4CE6-9216-D64A5D17D3B1}"/>
                  </a:ext>
                </a:extLst>
              </p:cNvPr>
              <p:cNvSpPr/>
              <p:nvPr/>
            </p:nvSpPr>
            <p:spPr>
              <a:xfrm>
                <a:off x="4167965" y="1905956"/>
                <a:ext cx="1075342" cy="44567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17 – 8 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2B9D9-4634-421A-9A75-64F165CD5246}"/>
                </a:ext>
              </a:extLst>
            </p:cNvPr>
            <p:cNvSpPr/>
            <p:nvPr/>
          </p:nvSpPr>
          <p:spPr>
            <a:xfrm>
              <a:off x="7800975" y="961852"/>
              <a:ext cx="69850" cy="404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30CFF-AE31-41D7-9E04-59C361F53B2E}"/>
              </a:ext>
            </a:extLst>
          </p:cNvPr>
          <p:cNvGrpSpPr/>
          <p:nvPr/>
        </p:nvGrpSpPr>
        <p:grpSpPr>
          <a:xfrm>
            <a:off x="6121537" y="1250646"/>
            <a:ext cx="1503470" cy="1756298"/>
            <a:chOff x="3986427" y="1279142"/>
            <a:chExt cx="1503470" cy="1756298"/>
          </a:xfrm>
        </p:grpSpPr>
        <p:pic>
          <p:nvPicPr>
            <p:cNvPr id="19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8D1BBFD1-971A-4ACF-9B9A-215F7C0E2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71" t="59899" r="10951" b="9798"/>
            <a:stretch/>
          </p:blipFill>
          <p:spPr bwMode="auto">
            <a:xfrm>
              <a:off x="3986427" y="1279142"/>
              <a:ext cx="1503470" cy="1600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19F876A-A2CB-48CB-BFE5-69C37E8562AD}"/>
                </a:ext>
              </a:extLst>
            </p:cNvPr>
            <p:cNvSpPr/>
            <p:nvPr/>
          </p:nvSpPr>
          <p:spPr>
            <a:xfrm>
              <a:off x="4441015" y="258976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6 + 7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24804B-08DC-4D64-88F2-302C404C757B}"/>
              </a:ext>
            </a:extLst>
          </p:cNvPr>
          <p:cNvGrpSpPr/>
          <p:nvPr/>
        </p:nvGrpSpPr>
        <p:grpSpPr>
          <a:xfrm>
            <a:off x="3448057" y="3110078"/>
            <a:ext cx="2024254" cy="1752001"/>
            <a:chOff x="3986427" y="1135000"/>
            <a:chExt cx="2024254" cy="1752001"/>
          </a:xfrm>
        </p:grpSpPr>
        <p:pic>
          <p:nvPicPr>
            <p:cNvPr id="22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16AE2DB-8DA8-4EC9-A39A-7D275F4FB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0" t="-1" r="-995" b="66827"/>
            <a:stretch/>
          </p:blipFill>
          <p:spPr bwMode="auto">
            <a:xfrm>
              <a:off x="3986427" y="1135000"/>
              <a:ext cx="2024254" cy="175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856CEE9-F659-4912-ABCE-BAAFE5AEF9A5}"/>
                </a:ext>
              </a:extLst>
            </p:cNvPr>
            <p:cNvSpPr/>
            <p:nvPr/>
          </p:nvSpPr>
          <p:spPr>
            <a:xfrm>
              <a:off x="4129932" y="1788161"/>
              <a:ext cx="1133933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14 – 5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0BBFBB-E1DD-4586-A9BF-48B8EC942398}"/>
              </a:ext>
            </a:extLst>
          </p:cNvPr>
          <p:cNvGrpSpPr/>
          <p:nvPr/>
        </p:nvGrpSpPr>
        <p:grpSpPr>
          <a:xfrm>
            <a:off x="2433865" y="1070511"/>
            <a:ext cx="2863969" cy="1831598"/>
            <a:chOff x="3209980" y="1146850"/>
            <a:chExt cx="2863969" cy="1831598"/>
          </a:xfrm>
        </p:grpSpPr>
        <p:pic>
          <p:nvPicPr>
            <p:cNvPr id="25" name="Picture 6" descr="Cartoon blue bird collection set Royalty Free Vector Image">
              <a:extLst>
                <a:ext uri="{FF2B5EF4-FFF2-40B4-BE49-F238E27FC236}">
                  <a16:creationId xmlns:a16="http://schemas.microsoft.com/office/drawing/2014/main" id="{0244B416-C975-49F5-B2C9-B994E3D825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0" t="55840" r="53779" b="9479"/>
            <a:stretch/>
          </p:blipFill>
          <p:spPr bwMode="auto">
            <a:xfrm>
              <a:off x="3209980" y="1146850"/>
              <a:ext cx="2863969" cy="1831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B17541A-46D3-47AB-B0DE-AFD61F274C7B}"/>
                </a:ext>
              </a:extLst>
            </p:cNvPr>
            <p:cNvSpPr/>
            <p:nvPr/>
          </p:nvSpPr>
          <p:spPr>
            <a:xfrm>
              <a:off x="4110815" y="2177013"/>
              <a:ext cx="953385" cy="445677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7 + 8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73658 0.2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27 0.04306 L 0.04127 0.04329 C 0.06028 0.02824 0.05807 0.02732 0.09127 0.04098 C 0.09622 0.04283 0.10026 0.05162 0.10403 0.05857 C 0.12083 0.08912 0.12903 0.10625 0.1414 0.13866 C 0.14466 0.14746 0.14804 0.15625 0.15104 0.16551 C 0.15442 0.17616 0.15742 0.18797 0.16067 0.19885 C 0.16263 0.21412 0.16497 0.23195 0.1681 0.24561 C 0.16901 0.25 0.17109 0.25278 0.17239 0.25672 C 0.17461 0.26343 0.17617 0.27084 0.17877 0.27662 C 0.18151 0.28357 0.18528 0.28843 0.18828 0.29445 C 0.19088 0.29954 0.19349 0.30463 0.19583 0.30996 C 0.20677 0.33635 0.20156 0.33519 0.22044 0.35672 C 0.2263 0.36389 0.23294 0.36898 0.23958 0.37246 C 0.24804 0.37709 0.27252 0.37848 0.28008 0.37917 C 0.31302 0.37269 0.31328 0.37037 0.3569 0.37917 C 0.36133 0.3801 0.36536 0.38565 0.36979 0.38797 C 0.37357 0.39005 0.3776 0.39074 0.38138 0.3926 C 0.38463 0.39375 0.38776 0.39537 0.39114 0.39699 C 0.39323 0.39908 0.39531 0.40162 0.39739 0.40348 C 0.40013 0.40625 0.40325 0.40764 0.40599 0.41042 C 0.40716 0.41135 0.40807 0.41343 0.40911 0.41482 C 0.40989 0.41574 0.41054 0.41621 0.41133 0.4169 L 0.4125 0.41945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0.01771 0.48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-0.25508 0.4425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00046 C -0.00664 -0.00972 -0.01354 -0.01713 -0.01953 -0.0287 C -0.04843 -0.0831 -0.01484 -0.04074 -0.04674 -0.08542 C -0.04935 -0.08889 -0.05208 -0.09051 -0.05468 -0.09236 C -0.07356 -0.10602 -0.06849 -0.10255 -0.0888 -0.10602 C -0.09856 -0.10532 -0.10846 -0.10602 -0.11823 -0.10301 C -0.13099 -0.09954 -0.13125 -0.08843 -0.14323 -0.08218 C -0.14961 -0.07824 -0.15612 -0.07685 -0.16263 -0.07431 C -0.19179 -0.0294 -0.15052 -0.09213 -0.18177 -0.04977 C -0.19166 -0.03634 -0.20065 -0.01991 -0.20911 7.40741E-7 C -0.21263 0.00856 -0.21575 0.01968 -0.21927 0.02847 C -0.22382 0.03958 -0.22851 0.0493 -0.23294 0.06018 C -0.24479 0.08958 -0.24765 0.10856 -0.26471 0.13472 C -0.26757 0.13935 -0.27083 0.14398 -0.27369 0.14884 C -0.27734 0.15509 -0.28034 0.16296 -0.28398 0.16643 C -0.28828 0.17106 -0.29297 0.17106 -0.29765 0.17338 C -0.3056 0.17268 -0.31341 0.17268 -0.32135 0.17037 C -0.32565 0.16875 -0.32968 0.16528 -0.33398 0.16319 C -0.33815 0.16134 -0.34218 0.16134 -0.34648 0.15972 C -0.35143 0.15787 -0.35625 0.15509 -0.36119 0.15278 C -0.37343 0.15509 -0.38528 0.15625 -0.39752 0.15972 C -0.40208 0.16088 -0.41289 0.16991 -0.41784 0.17338 C -0.42057 0.17847 -0.42304 0.18403 -0.42578 0.18796 C -0.43073 0.19583 -0.43177 0.19375 -0.43593 0.20255 C -0.44427 0.21898 -0.44401 0.21018 -0.44401 0.22361 L -0.44401 0.22801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2349 0.05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4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E56C5-6039-49B4-9F25-3950690A982E}"/>
              </a:ext>
            </a:extLst>
          </p:cNvPr>
          <p:cNvSpPr txBox="1"/>
          <p:nvPr/>
        </p:nvSpPr>
        <p:spPr>
          <a:xfrm>
            <a:off x="1379871" y="538121"/>
            <a:ext cx="87928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AE88A-2912-423F-BCE7-6CAFA202D26A}"/>
              </a:ext>
            </a:extLst>
          </p:cNvPr>
          <p:cNvCxnSpPr>
            <a:cxnSpLocks/>
          </p:cNvCxnSpPr>
          <p:nvPr/>
        </p:nvCxnSpPr>
        <p:spPr>
          <a:xfrm>
            <a:off x="4060566" y="1057996"/>
            <a:ext cx="2035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C5CDD3-B42D-4416-93C6-18D6C9273630}"/>
              </a:ext>
            </a:extLst>
          </p:cNvPr>
          <p:cNvCxnSpPr>
            <a:cxnSpLocks/>
          </p:cNvCxnSpPr>
          <p:nvPr/>
        </p:nvCxnSpPr>
        <p:spPr>
          <a:xfrm>
            <a:off x="1500445" y="1649938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03D5E9-50B9-4657-B873-CF63D44E48C8}"/>
              </a:ext>
            </a:extLst>
          </p:cNvPr>
          <p:cNvCxnSpPr>
            <a:cxnSpLocks/>
          </p:cNvCxnSpPr>
          <p:nvPr/>
        </p:nvCxnSpPr>
        <p:spPr>
          <a:xfrm flipV="1">
            <a:off x="6546888" y="1057997"/>
            <a:ext cx="16235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0B619B3-BA65-401C-8104-338E093C590C}"/>
              </a:ext>
            </a:extLst>
          </p:cNvPr>
          <p:cNvSpPr txBox="1"/>
          <p:nvPr/>
        </p:nvSpPr>
        <p:spPr>
          <a:xfrm>
            <a:off x="1121880" y="1980481"/>
            <a:ext cx="4290970" cy="24188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9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8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37051-243C-430D-A4E5-8C272DE247FD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A9C99D-69F6-4AF5-AF28-09DF5A9433E2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389B762-63DC-473B-B751-AA6BD7897E93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5C31AA-5719-467B-BD89-49B12FE3C021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EFB66-56F1-44E4-944A-A3AC05930293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           =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9C5B8B7-691F-4CAE-9D05-4D38B439674E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DD23ED-BA8A-4D26-9D6B-BD72B707A5A8}"/>
              </a:ext>
            </a:extLst>
          </p:cNvPr>
          <p:cNvCxnSpPr>
            <a:cxnSpLocks/>
          </p:cNvCxnSpPr>
          <p:nvPr/>
        </p:nvCxnSpPr>
        <p:spPr>
          <a:xfrm flipV="1">
            <a:off x="8355735" y="1057996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BCF02-4C6F-4874-B51E-76487F69A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7838" y="1671982"/>
            <a:ext cx="4316014" cy="24188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AABCA4-CC0B-4DB5-8B63-1C7DE9F5AC2A}"/>
              </a:ext>
            </a:extLst>
          </p:cNvPr>
          <p:cNvSpPr txBox="1"/>
          <p:nvPr/>
        </p:nvSpPr>
        <p:spPr>
          <a:xfrm>
            <a:off x="4264478" y="4104786"/>
            <a:ext cx="5406720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+ 8 = 17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0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B86B66-FDB3-41E9-830E-080AF4833C0F}"/>
              </a:ext>
            </a:extLst>
          </p:cNvPr>
          <p:cNvSpPr txBox="1"/>
          <p:nvPr/>
        </p:nvSpPr>
        <p:spPr>
          <a:xfrm>
            <a:off x="1672737" y="913769"/>
            <a:ext cx="128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7F61F5-3F0A-437B-AAF3-8103BDCBB506}"/>
              </a:ext>
            </a:extLst>
          </p:cNvPr>
          <p:cNvSpPr/>
          <p:nvPr/>
        </p:nvSpPr>
        <p:spPr>
          <a:xfrm>
            <a:off x="1033403" y="88766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020600-BE50-4916-84D2-BAAFBEA0260B}"/>
              </a:ext>
            </a:extLst>
          </p:cNvPr>
          <p:cNvGrpSpPr/>
          <p:nvPr/>
        </p:nvGrpSpPr>
        <p:grpSpPr>
          <a:xfrm>
            <a:off x="1811041" y="2018015"/>
            <a:ext cx="8185332" cy="1528625"/>
            <a:chOff x="2202524" y="1580389"/>
            <a:chExt cx="6961247" cy="130002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BF941-2235-4E09-88E4-28EEA3351766}"/>
                </a:ext>
              </a:extLst>
            </p:cNvPr>
            <p:cNvSpPr/>
            <p:nvPr/>
          </p:nvSpPr>
          <p:spPr>
            <a:xfrm>
              <a:off x="2202524" y="2076294"/>
              <a:ext cx="802998" cy="8029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B79783F-737F-43C2-AA54-C7A12A4364C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3005522" y="2204375"/>
              <a:ext cx="1409063" cy="273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7EE2783-3A8D-4434-9024-13ADCA2FD89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369" y="2139923"/>
              <a:ext cx="1422586" cy="407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824DD10-199E-4678-8C89-5D2D3C0BD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160" y="2204374"/>
              <a:ext cx="1489220" cy="385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4C40DC-5AFC-4FBA-816B-341AB5D6BF31}"/>
                </a:ext>
              </a:extLst>
            </p:cNvPr>
            <p:cNvSpPr txBox="1"/>
            <p:nvPr/>
          </p:nvSpPr>
          <p:spPr>
            <a:xfrm rot="996765">
              <a:off x="5400581" y="1961523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– 8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80486-4CC0-4699-800C-B574EC7F3F37}"/>
                </a:ext>
              </a:extLst>
            </p:cNvPr>
            <p:cNvSpPr txBox="1"/>
            <p:nvPr/>
          </p:nvSpPr>
          <p:spPr>
            <a:xfrm rot="21056098">
              <a:off x="3244344" y="1973542"/>
              <a:ext cx="705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+ 9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E96A08-E291-40B8-89D3-971557EF81C3}"/>
                </a:ext>
              </a:extLst>
            </p:cNvPr>
            <p:cNvSpPr txBox="1"/>
            <p:nvPr/>
          </p:nvSpPr>
          <p:spPr>
            <a:xfrm rot="20483046">
              <a:off x="7101529" y="2048807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+ 5 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81FDD9-70DA-4FFF-A493-D8612E960C57}"/>
                </a:ext>
              </a:extLst>
            </p:cNvPr>
            <p:cNvGrpSpPr/>
            <p:nvPr/>
          </p:nvGrpSpPr>
          <p:grpSpPr>
            <a:xfrm>
              <a:off x="4316330" y="1648492"/>
              <a:ext cx="659817" cy="659817"/>
              <a:chOff x="4331821" y="2549383"/>
              <a:chExt cx="659817" cy="6598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009274-FA7B-40ED-9DEB-E98DE3BE64BA}"/>
                  </a:ext>
                </a:extLst>
              </p:cNvPr>
              <p:cNvSpPr/>
              <p:nvPr/>
            </p:nvSpPr>
            <p:spPr>
              <a:xfrm rot="2776758">
                <a:off x="4331821" y="2549383"/>
                <a:ext cx="659817" cy="6598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53C472-423D-4E45-A401-185BE2FA31CC}"/>
                  </a:ext>
                </a:extLst>
              </p:cNvPr>
              <p:cNvSpPr txBox="1"/>
              <p:nvPr/>
            </p:nvSpPr>
            <p:spPr>
              <a:xfrm>
                <a:off x="4476874" y="2646217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18BADBE-C951-4D36-9C35-FC3276D45B1C}"/>
                </a:ext>
              </a:extLst>
            </p:cNvPr>
            <p:cNvSpPr/>
            <p:nvPr/>
          </p:nvSpPr>
          <p:spPr>
            <a:xfrm>
              <a:off x="6113411" y="2095411"/>
              <a:ext cx="932891" cy="785003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0E7CA76-EA31-4D8D-A275-5F3C30126B79}"/>
                </a:ext>
              </a:extLst>
            </p:cNvPr>
            <p:cNvSpPr/>
            <p:nvPr/>
          </p:nvSpPr>
          <p:spPr>
            <a:xfrm>
              <a:off x="8096971" y="1580389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498A1D-375D-4BB0-9E6B-52BBED328621}"/>
              </a:ext>
            </a:extLst>
          </p:cNvPr>
          <p:cNvGrpSpPr/>
          <p:nvPr/>
        </p:nvGrpSpPr>
        <p:grpSpPr>
          <a:xfrm>
            <a:off x="4296391" y="2035393"/>
            <a:ext cx="775841" cy="853164"/>
            <a:chOff x="6328603" y="5717593"/>
            <a:chExt cx="659817" cy="7255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123D97-9CFC-4604-9A3E-222C29E2CFE5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DFF11-8F45-44B7-BAC1-C1D1BD0F4BC1}"/>
                </a:ext>
              </a:extLst>
            </p:cNvPr>
            <p:cNvSpPr txBox="1"/>
            <p:nvPr/>
          </p:nvSpPr>
          <p:spPr>
            <a:xfrm>
              <a:off x="6335885" y="5717593"/>
              <a:ext cx="544222" cy="629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</a:p>
          </p:txBody>
        </p:sp>
      </p:grp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93F3F731-8C53-42E0-8146-EDA32F1B3503}"/>
              </a:ext>
            </a:extLst>
          </p:cNvPr>
          <p:cNvSpPr/>
          <p:nvPr/>
        </p:nvSpPr>
        <p:spPr>
          <a:xfrm>
            <a:off x="6430932" y="2623600"/>
            <a:ext cx="1096933" cy="923040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9A8FA1-822B-48C9-A9AF-10069A5DE5FA}"/>
              </a:ext>
            </a:extLst>
          </p:cNvPr>
          <p:cNvGrpSpPr/>
          <p:nvPr/>
        </p:nvGrpSpPr>
        <p:grpSpPr>
          <a:xfrm>
            <a:off x="8741830" y="2020438"/>
            <a:ext cx="1254389" cy="1096933"/>
            <a:chOff x="7797020" y="3607255"/>
            <a:chExt cx="1066800" cy="932891"/>
          </a:xfrm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7043081F-469B-4614-AFC2-B0C8C5AD6901}"/>
                </a:ext>
              </a:extLst>
            </p:cNvPr>
            <p:cNvSpPr/>
            <p:nvPr/>
          </p:nvSpPr>
          <p:spPr>
            <a:xfrm>
              <a:off x="7797020" y="3607255"/>
              <a:ext cx="1066800" cy="932891"/>
            </a:xfrm>
            <a:prstGeom prst="star5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0AF2D5-924A-4D25-9A86-CD34E0DDCE1A}"/>
                </a:ext>
              </a:extLst>
            </p:cNvPr>
            <p:cNvSpPr txBox="1"/>
            <p:nvPr/>
          </p:nvSpPr>
          <p:spPr>
            <a:xfrm>
              <a:off x="8037711" y="382134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</a:t>
              </a:r>
            </a:p>
          </p:txBody>
        </p:sp>
      </p:grpSp>
      <p:pic>
        <p:nvPicPr>
          <p:cNvPr id="24" name="Picture 4" descr="Children Jumping Cartoon HD Stock Images | Shutterstock">
            <a:extLst>
              <a:ext uri="{FF2B5EF4-FFF2-40B4-BE49-F238E27FC236}">
                <a16:creationId xmlns:a16="http://schemas.microsoft.com/office/drawing/2014/main" id="{15866E10-E3E9-44CE-9DBE-4CDDBE9B2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9"/>
          <a:stretch/>
        </p:blipFill>
        <p:spPr bwMode="auto">
          <a:xfrm>
            <a:off x="6096000" y="4227822"/>
            <a:ext cx="4894077" cy="206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75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567"/>
            <a:ext cx="11220450" cy="65352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762" y="1305340"/>
            <a:ext cx="7486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giúp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thức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mưa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2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5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0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23082" y="3882571"/>
            <a:ext cx="652605" cy="15791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527" flipH="1">
            <a:off x="3746515" y="4356142"/>
            <a:ext cx="860825" cy="8962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9527" y="5000839"/>
            <a:ext cx="732469" cy="15412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3902882"/>
            <a:ext cx="729775" cy="16198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82" flipH="1">
            <a:off x="2153688" y="3514355"/>
            <a:ext cx="857843" cy="17373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290" y="4579828"/>
            <a:ext cx="817309" cy="1737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907" y="4251795"/>
            <a:ext cx="662490" cy="13939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9" y="3617444"/>
            <a:ext cx="782728" cy="1737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950" y="4875163"/>
            <a:ext cx="1022086" cy="8962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26" y="4695409"/>
            <a:ext cx="690485" cy="1532619"/>
          </a:xfrm>
          <a:prstGeom prst="rect">
            <a:avLst/>
          </a:prstGeom>
        </p:spPr>
      </p:pic>
      <p:sp>
        <p:nvSpPr>
          <p:cNvPr id="41" name="Oval 40">
            <a:hlinkClick r:id="rId15" action="ppaction://hlinksldjump"/>
          </p:cNvPr>
          <p:cNvSpPr/>
          <p:nvPr/>
        </p:nvSpPr>
        <p:spPr>
          <a:xfrm>
            <a:off x="374049" y="381636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43" name="Oval 42">
            <a:hlinkClick r:id="rId16" action="ppaction://hlinksldjump"/>
          </p:cNvPr>
          <p:cNvSpPr/>
          <p:nvPr/>
        </p:nvSpPr>
        <p:spPr>
          <a:xfrm>
            <a:off x="1309241" y="480428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44" name="Oval 43">
            <a:hlinkClick r:id="rId17" action="ppaction://hlinksldjump"/>
          </p:cNvPr>
          <p:cNvSpPr/>
          <p:nvPr/>
        </p:nvSpPr>
        <p:spPr>
          <a:xfrm>
            <a:off x="2202261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5" name="Oval 44">
            <a:hlinkClick r:id="rId18" action="ppaction://hlinksldjump"/>
          </p:cNvPr>
          <p:cNvSpPr/>
          <p:nvPr/>
        </p:nvSpPr>
        <p:spPr>
          <a:xfrm>
            <a:off x="2879849" y="500151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46" name="Oval 45">
            <a:hlinkClick r:id="rId19" action="ppaction://hlinksldjump"/>
          </p:cNvPr>
          <p:cNvSpPr/>
          <p:nvPr/>
        </p:nvSpPr>
        <p:spPr>
          <a:xfrm>
            <a:off x="3920897" y="361954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47" name="Oval 46">
            <a:hlinkClick r:id="rId20" action="ppaction://hlinksldjump"/>
          </p:cNvPr>
          <p:cNvSpPr/>
          <p:nvPr/>
        </p:nvSpPr>
        <p:spPr>
          <a:xfrm>
            <a:off x="5045148" y="3968459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48" name="Oval 47">
            <a:hlinkClick r:id="rId21" action="ppaction://hlinksldjump"/>
          </p:cNvPr>
          <p:cNvSpPr/>
          <p:nvPr/>
        </p:nvSpPr>
        <p:spPr>
          <a:xfrm>
            <a:off x="6309223" y="3881116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9" name="Oval 48">
            <a:hlinkClick r:id="rId22" action="ppaction://hlinksldjump"/>
          </p:cNvPr>
          <p:cNvSpPr/>
          <p:nvPr/>
        </p:nvSpPr>
        <p:spPr>
          <a:xfrm>
            <a:off x="7316820" y="403199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0" name="Oval 49">
            <a:hlinkClick r:id="rId23" action="ppaction://hlinksldjump"/>
          </p:cNvPr>
          <p:cNvSpPr/>
          <p:nvPr/>
        </p:nvSpPr>
        <p:spPr>
          <a:xfrm>
            <a:off x="8111222" y="4455615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1" name="Oval 50">
            <a:hlinkClick r:id="rId24" action="ppaction://hlinksldjump"/>
          </p:cNvPr>
          <p:cNvSpPr/>
          <p:nvPr/>
        </p:nvSpPr>
        <p:spPr>
          <a:xfrm>
            <a:off x="8773713" y="3411505"/>
            <a:ext cx="854859" cy="71956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80" y="-1031631"/>
            <a:ext cx="4314825" cy="27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6119" y="-2861962"/>
            <a:ext cx="7635600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Ã¬nh áº£nh cÃ³ liÃªn quan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81A1A4">
                  <a:alpha val="76471"/>
                </a:srgbClr>
              </a:clrFrom>
              <a:clrTo>
                <a:srgbClr val="81A1A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77" y="-3033596"/>
            <a:ext cx="6706119" cy="41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7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0.44271 0.05301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36458 -0.0199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"/>
                            </p:stCondLst>
                            <p:childTnLst>
                              <p:par>
                                <p:cTn id="15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2901 0.12361 " pathEditMode="relative" rAng="0" ptsTypes="AA">
                                      <p:cBhvr>
                                        <p:cTn id="16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23255 -0.0669 " pathEditMode="relative" rAng="0" ptsTypes="AA">
                                      <p:cBhvr>
                                        <p:cTn id="17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1526 0.12269 " pathEditMode="relative" rAng="0" ptsTypes="AA">
                                      <p:cBhvr>
                                        <p:cTn id="18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0.06536 0.09954 " pathEditMode="relative" rAng="0" ptsTypes="AA">
                                      <p:cBhvr>
                                        <p:cTn id="19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9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4193 0.09583 " pathEditMode="relative" rAng="0" ptsTypes="AA">
                                      <p:cBhvr>
                                        <p:cTn id="20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1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828 0.05023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0065 -0.0132 " pathEditMode="relative" rAng="0" ptsTypes="AA">
                                      <p:cBhvr>
                                        <p:cTn id="23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27018 0.12037 " pathEditMode="relative" rAng="0" ptsTypes="AA">
                                      <p:cBhvr>
                                        <p:cTn id="2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00"/>
                            </p:stCondLst>
                            <p:childTnLst>
                              <p:par>
                                <p:cTn id="247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5408" y="1800910"/>
            <a:ext cx="226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 + 9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4354" y="51537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12" name="Oval 11"/>
          <p:cNvSpPr/>
          <p:nvPr/>
        </p:nvSpPr>
        <p:spPr>
          <a:xfrm>
            <a:off x="70631" y="68037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31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9579" y="1800910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– 7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0" name="Oval 9"/>
          <p:cNvSpPr/>
          <p:nvPr/>
        </p:nvSpPr>
        <p:spPr>
          <a:xfrm>
            <a:off x="141262" y="145201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24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3" y="1"/>
            <a:ext cx="10584493" cy="424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57" y="3943351"/>
            <a:ext cx="7345993" cy="3067050"/>
          </a:xfrm>
          <a:prstGeom prst="rect">
            <a:avLst/>
          </a:prstGeom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5035678"/>
            <a:ext cx="1877795" cy="16466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6760" y="1477745"/>
            <a:ext cx="2375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– 6 =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25019" y="515371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/>
          <p:cNvSpPr/>
          <p:nvPr/>
        </p:nvSpPr>
        <p:spPr>
          <a:xfrm>
            <a:off x="70631" y="121603"/>
            <a:ext cx="662491" cy="566671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18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14: LUYỆN TẬP 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991841F-ED78-4C78-B9FB-5E3BA9FAB6C9}"/>
              </a:ext>
            </a:extLst>
          </p:cNvPr>
          <p:cNvSpPr/>
          <p:nvPr/>
        </p:nvSpPr>
        <p:spPr>
          <a:xfrm>
            <a:off x="4049074" y="64639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F041-C029-4BB5-9BEF-2E7CD34DCF58}"/>
              </a:ext>
            </a:extLst>
          </p:cNvPr>
          <p:cNvSpPr txBox="1"/>
          <p:nvPr/>
        </p:nvSpPr>
        <p:spPr>
          <a:xfrm>
            <a:off x="4572294" y="533745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566F4A-A08C-40F8-95B3-F4BD7E31DD7F}"/>
              </a:ext>
            </a:extLst>
          </p:cNvPr>
          <p:cNvGrpSpPr/>
          <p:nvPr/>
        </p:nvGrpSpPr>
        <p:grpSpPr>
          <a:xfrm>
            <a:off x="1524294" y="1169611"/>
            <a:ext cx="8707157" cy="2554359"/>
            <a:chOff x="1215949" y="1297202"/>
            <a:chExt cx="8707157" cy="2554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AB00F5-B0C1-4FB2-9388-1F2E3C91D644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086092-9E89-423A-9974-6F76A39BD809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8459482-1E0A-4D07-8461-A3080C66931F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B1E6EE38-6673-46C0-993B-9424ABB4E6B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9DD046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35162A8-A838-4ACF-AE07-7DDEAF49644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+ 6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4432975-3657-4A0A-BDC5-97C13CA39ACA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A1F8AB3E-0617-481A-9B34-E31959F9D38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E538238-B9DE-469A-94F5-2C199D24ED49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5 + 7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CA3A19-F718-4F7C-B390-0D078A8B6D1C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2582029-6EEC-47D7-919D-7F8132316F0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EEBD0BA-97B7-49B4-81A0-706562E630FC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9 + 4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24B7091-D044-4F6E-A6CF-F31E52FCB96E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9DAF15C8-3F78-4FE3-A47F-F84E88EB577C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CE39180-82F1-44D4-8AF6-032D6D86D44D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8 + 7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CC9435F-6EE7-4F5A-9217-C1D2A274F7D8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53C9482-8DD4-4C8D-8CDB-3968570ABCBE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CD5CB14-AA8C-42BA-B784-07EAD4AE91A7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4 + 8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9ED230E-8F59-497E-8A00-F8E93A912E1A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EA605AC7-DFB5-4025-9AD8-B8AFCD27B958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AFDCACD-B105-41AE-B58A-39A790065122}"/>
                    </a:ext>
                  </a:extLst>
                </p:cNvPr>
                <p:cNvSpPr txBox="1"/>
                <p:nvPr/>
              </p:nvSpPr>
              <p:spPr>
                <a:xfrm>
                  <a:off x="2356944" y="2824490"/>
                  <a:ext cx="994183" cy="52322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7 + 8</a:t>
                  </a:r>
                </a:p>
              </p:txBody>
            </p:sp>
          </p:grp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ACD4EB3-04CA-41B6-A683-C2535E0513AA}"/>
              </a:ext>
            </a:extLst>
          </p:cNvPr>
          <p:cNvGrpSpPr/>
          <p:nvPr/>
        </p:nvGrpSpPr>
        <p:grpSpPr>
          <a:xfrm>
            <a:off x="1524292" y="1946208"/>
            <a:ext cx="2105891" cy="685800"/>
            <a:chOff x="1508520" y="4738254"/>
            <a:chExt cx="2105891" cy="6858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6D10F44-2614-4C27-877F-C81BD2CC7F7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8A02F0-81F0-4DCD-A589-8C8677344782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+ 6 = 14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35EE6D-553A-4B7F-A37E-664D0A8AC440}"/>
              </a:ext>
            </a:extLst>
          </p:cNvPr>
          <p:cNvGrpSpPr/>
          <p:nvPr/>
        </p:nvGrpSpPr>
        <p:grpSpPr>
          <a:xfrm>
            <a:off x="4572294" y="1933098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969F9E5-BB46-4D08-BFA9-26805CC23CC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52B8F-5D90-4B61-BA9B-E6B4C5F6D29C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9 + 4 = 13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D77784-A942-4231-B7FF-5DACFFDDECD2}"/>
              </a:ext>
            </a:extLst>
          </p:cNvPr>
          <p:cNvGrpSpPr/>
          <p:nvPr/>
        </p:nvGrpSpPr>
        <p:grpSpPr>
          <a:xfrm>
            <a:off x="7551019" y="1946208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E2318900-5201-489E-929F-E287F0D7BF05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B42042-4954-4B3E-8923-C8089EF8195E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 + 8 = 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8B2D7F-652D-4ECA-A247-334C65553CF0}"/>
              </a:ext>
            </a:extLst>
          </p:cNvPr>
          <p:cNvGrpSpPr/>
          <p:nvPr/>
        </p:nvGrpSpPr>
        <p:grpSpPr>
          <a:xfrm>
            <a:off x="2577238" y="3018871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5CA9E28-8B1F-469C-8279-077A0379A8C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6331C3-EDD5-4EF3-8B25-F821BF92B1F0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 + 7 = 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788FD13-05BC-4536-A074-6FE6F7369B12}"/>
              </a:ext>
            </a:extLst>
          </p:cNvPr>
          <p:cNvGrpSpPr/>
          <p:nvPr/>
        </p:nvGrpSpPr>
        <p:grpSpPr>
          <a:xfrm>
            <a:off x="5351397" y="3018871"/>
            <a:ext cx="2105891" cy="685800"/>
            <a:chOff x="1508520" y="4738254"/>
            <a:chExt cx="2105891" cy="68580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5522D27-02B3-4FC9-8B06-314F37A037B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D4EC43-E498-4229-ADC8-126E2B1C1971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 + 8 = 12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B4C4997-BC99-4049-889B-F6D3CD36B5DF}"/>
              </a:ext>
            </a:extLst>
          </p:cNvPr>
          <p:cNvGrpSpPr/>
          <p:nvPr/>
        </p:nvGrpSpPr>
        <p:grpSpPr>
          <a:xfrm>
            <a:off x="8125560" y="3038170"/>
            <a:ext cx="2105891" cy="685800"/>
            <a:chOff x="1508520" y="4738254"/>
            <a:chExt cx="2105891" cy="6858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7E92998-17F1-483F-8215-9C78B2166E6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30F828-47BF-4C8A-B2E9-194C3CA02CB4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 + 7 = 15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5E36E80-225A-403F-8B81-513A6B8C7181}"/>
              </a:ext>
            </a:extLst>
          </p:cNvPr>
          <p:cNvGrpSpPr/>
          <p:nvPr/>
        </p:nvGrpSpPr>
        <p:grpSpPr>
          <a:xfrm>
            <a:off x="1898708" y="3648456"/>
            <a:ext cx="8707157" cy="2554359"/>
            <a:chOff x="1215949" y="1297202"/>
            <a:chExt cx="8707157" cy="255435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CAF166-CC1F-481E-A9B5-29B0572424C5}"/>
                </a:ext>
              </a:extLst>
            </p:cNvPr>
            <p:cNvSpPr txBox="1"/>
            <p:nvPr/>
          </p:nvSpPr>
          <p:spPr>
            <a:xfrm>
              <a:off x="1215949" y="1297202"/>
              <a:ext cx="585142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20B50C-66EE-4408-96D5-48309291CAF4}"/>
                </a:ext>
              </a:extLst>
            </p:cNvPr>
            <p:cNvGrpSpPr/>
            <p:nvPr/>
          </p:nvGrpSpPr>
          <p:grpSpPr>
            <a:xfrm>
              <a:off x="1215949" y="2073799"/>
              <a:ext cx="8707157" cy="1777762"/>
              <a:chOff x="1215949" y="2073799"/>
              <a:chExt cx="8707157" cy="1777762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599FE41-8BBE-483B-B080-3119622DE0CC}"/>
                  </a:ext>
                </a:extLst>
              </p:cNvPr>
              <p:cNvGrpSpPr/>
              <p:nvPr/>
            </p:nvGrpSpPr>
            <p:grpSpPr>
              <a:xfrm>
                <a:off x="1215949" y="2078181"/>
                <a:ext cx="2105891" cy="685800"/>
                <a:chOff x="1801091" y="2743200"/>
                <a:chExt cx="2105891" cy="68580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2A99E5B5-7910-4E48-9005-A0C59C87B5C7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1689803A-5A4A-48DD-A417-45F151B894CD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576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11 – 8 </a:t>
                  </a:r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9123986-960F-4469-8D2C-6C25A8985665}"/>
                  </a:ext>
                </a:extLst>
              </p:cNvPr>
              <p:cNvGrpSpPr/>
              <p:nvPr/>
            </p:nvGrpSpPr>
            <p:grpSpPr>
              <a:xfrm>
                <a:off x="2268894" y="3165761"/>
                <a:ext cx="2105891" cy="685800"/>
                <a:chOff x="1801091" y="2743200"/>
                <a:chExt cx="2105891" cy="685800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D096110E-E1F7-4A15-A3BE-7F69496DBB79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7ACE005-22AC-4BB3-8418-A2E744529681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14 – 6 </a:t>
                  </a: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2B93D64-E8BA-4E6E-AD15-CFE8DB538B92}"/>
                  </a:ext>
                </a:extLst>
              </p:cNvPr>
              <p:cNvGrpSpPr/>
              <p:nvPr/>
            </p:nvGrpSpPr>
            <p:grpSpPr>
              <a:xfrm>
                <a:off x="4263949" y="2078181"/>
                <a:ext cx="2105891" cy="685800"/>
                <a:chOff x="1801091" y="2743200"/>
                <a:chExt cx="2105891" cy="68580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12CF2D43-7E4D-423D-B22B-CFA0EE090A23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466FBBA4-FDB8-4D24-ACD5-D3C98B14DE11}"/>
                    </a:ext>
                  </a:extLst>
                </p:cNvPr>
                <p:cNvSpPr txBox="1"/>
                <p:nvPr/>
              </p:nvSpPr>
              <p:spPr>
                <a:xfrm>
                  <a:off x="2211802" y="2824490"/>
                  <a:ext cx="1284326" cy="523220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13 – 7 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5927C00-24D0-4974-9B5E-4C0C2088A0C8}"/>
                  </a:ext>
                </a:extLst>
              </p:cNvPr>
              <p:cNvGrpSpPr/>
              <p:nvPr/>
            </p:nvGrpSpPr>
            <p:grpSpPr>
              <a:xfrm>
                <a:off x="7817215" y="3165761"/>
                <a:ext cx="2105891" cy="685800"/>
                <a:chOff x="1801091" y="2743200"/>
                <a:chExt cx="2105891" cy="685800"/>
              </a:xfrm>
              <a:solidFill>
                <a:schemeClr val="bg2">
                  <a:lumMod val="75000"/>
                </a:schemeClr>
              </a:solidFill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B8E1C1F6-3A9A-44D1-988C-88E62CE53CEA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7EB9A11-7AF0-49EA-B10B-9147AE5DDFED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rgbClr val="FFFF99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16 – 8 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3F3B846-86F4-4A06-9DD1-B78FCE22AFD7}"/>
                  </a:ext>
                </a:extLst>
              </p:cNvPr>
              <p:cNvGrpSpPr/>
              <p:nvPr/>
            </p:nvGrpSpPr>
            <p:grpSpPr>
              <a:xfrm>
                <a:off x="5043054" y="3165761"/>
                <a:ext cx="2105891" cy="685800"/>
                <a:chOff x="1801091" y="2743200"/>
                <a:chExt cx="2105891" cy="685800"/>
              </a:xfrm>
              <a:solidFill>
                <a:srgbClr val="FFFF00"/>
              </a:solidFill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DFF6B7D2-F96F-46BB-9735-8B3F99F1EE50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6ED5930-6A65-4DAB-9952-04C37D232737}"/>
                    </a:ext>
                  </a:extLst>
                </p:cNvPr>
                <p:cNvSpPr txBox="1"/>
                <p:nvPr/>
              </p:nvSpPr>
              <p:spPr>
                <a:xfrm>
                  <a:off x="2197287" y="2839004"/>
                  <a:ext cx="1284326" cy="52322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12 – 5 </a:t>
                  </a: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103EF4A6-1069-4F42-A55A-E7893AC48027}"/>
                  </a:ext>
                </a:extLst>
              </p:cNvPr>
              <p:cNvGrpSpPr/>
              <p:nvPr/>
            </p:nvGrpSpPr>
            <p:grpSpPr>
              <a:xfrm>
                <a:off x="7242674" y="2073799"/>
                <a:ext cx="2105891" cy="685800"/>
                <a:chOff x="1801091" y="2743200"/>
                <a:chExt cx="2105891" cy="685800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047769EF-53C9-4FD5-A90A-EC997ECD2C25}"/>
                    </a:ext>
                  </a:extLst>
                </p:cNvPr>
                <p:cNvSpPr/>
                <p:nvPr/>
              </p:nvSpPr>
              <p:spPr>
                <a:xfrm>
                  <a:off x="1801091" y="2743200"/>
                  <a:ext cx="2105891" cy="68580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6F7081C-D988-4AB4-9B50-0AAD33E186DF}"/>
                    </a:ext>
                  </a:extLst>
                </p:cNvPr>
                <p:cNvSpPr txBox="1"/>
                <p:nvPr/>
              </p:nvSpPr>
              <p:spPr>
                <a:xfrm>
                  <a:off x="2197288" y="2824490"/>
                  <a:ext cx="1284326" cy="5232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17 – 9 </a:t>
                  </a:r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9A4F80D-8ADE-42F5-94A1-0BC0FAF59717}"/>
              </a:ext>
            </a:extLst>
          </p:cNvPr>
          <p:cNvGrpSpPr/>
          <p:nvPr/>
        </p:nvGrpSpPr>
        <p:grpSpPr>
          <a:xfrm>
            <a:off x="1883128" y="4410136"/>
            <a:ext cx="2105891" cy="685800"/>
            <a:chOff x="1508520" y="4738254"/>
            <a:chExt cx="2105891" cy="685800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0A12108A-BFB0-47E0-B616-BA5966E726C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180CF6-3260-474B-BFB5-FE024EA7DB29}"/>
                </a:ext>
              </a:extLst>
            </p:cNvPr>
            <p:cNvSpPr txBox="1"/>
            <p:nvPr/>
          </p:nvSpPr>
          <p:spPr>
            <a:xfrm>
              <a:off x="1659615" y="4819544"/>
              <a:ext cx="17674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3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5E39835-41F1-4854-8F1F-1E20F1EFA38E}"/>
              </a:ext>
            </a:extLst>
          </p:cNvPr>
          <p:cNvGrpSpPr/>
          <p:nvPr/>
        </p:nvGrpSpPr>
        <p:grpSpPr>
          <a:xfrm>
            <a:off x="4940536" y="4433368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189960F-21EC-459A-B202-879771030E7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4C87FE8-4FAB-455B-AC0B-FE011B6BF19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13 – 7 = 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038604-D02F-4483-9444-1972C8122512}"/>
              </a:ext>
            </a:extLst>
          </p:cNvPr>
          <p:cNvGrpSpPr/>
          <p:nvPr/>
        </p:nvGrpSpPr>
        <p:grpSpPr>
          <a:xfrm>
            <a:off x="7925431" y="4416652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AA6B1841-9200-4698-B019-F56B1E55788D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DA46518-C6AA-4DB0-B02F-F2DFF0F914A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8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ADB43FF-FC00-4F93-BC35-229F5DAEFA6F}"/>
              </a:ext>
            </a:extLst>
          </p:cNvPr>
          <p:cNvGrpSpPr/>
          <p:nvPr/>
        </p:nvGrpSpPr>
        <p:grpSpPr>
          <a:xfrm>
            <a:off x="2951652" y="5531529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BC0D86CC-E07D-42E9-8891-02B627C1B624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6234E1D-0B8C-4329-A22B-B25559E3E8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14 – 6 = 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562FE07-DB58-4B84-AA81-4F137E05C398}"/>
              </a:ext>
            </a:extLst>
          </p:cNvPr>
          <p:cNvGrpSpPr/>
          <p:nvPr/>
        </p:nvGrpSpPr>
        <p:grpSpPr>
          <a:xfrm>
            <a:off x="5730272" y="5531529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32C6628-2153-41FC-BEE2-FC27EF157EA9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7DBBBBA-0D17-4EF7-818D-471AF1A6C94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7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8B7D25-92C1-4A8E-97DE-AF58DD040149}"/>
              </a:ext>
            </a:extLst>
          </p:cNvPr>
          <p:cNvGrpSpPr/>
          <p:nvPr/>
        </p:nvGrpSpPr>
        <p:grpSpPr>
          <a:xfrm>
            <a:off x="8504432" y="5531529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7B0EC2F-5482-4682-886B-F1F5721DB193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F190347-0D69-4E78-B572-3886585EA69F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8</a:t>
              </a:r>
            </a:p>
          </p:txBody>
        </p:sp>
      </p:grpSp>
      <p:pic>
        <p:nvPicPr>
          <p:cNvPr id="82" name="Picture 81" descr="C:\Users\TUAN\Downloads\Luyện tập 1.png">
            <a:extLst>
              <a:ext uri="{FF2B5EF4-FFF2-40B4-BE49-F238E27FC236}">
                <a16:creationId xmlns:a16="http://schemas.microsoft.com/office/drawing/2014/main" id="{B4E93787-C14D-4C01-B13A-F46541DC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42" y="4500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90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hbshop.vn</dc:creator>
  <cp:lastModifiedBy>hbshop.vn</cp:lastModifiedBy>
  <cp:revision>1</cp:revision>
  <dcterms:created xsi:type="dcterms:W3CDTF">2025-12-05T00:55:55Z</dcterms:created>
  <dcterms:modified xsi:type="dcterms:W3CDTF">2025-12-05T00:56:23Z</dcterms:modified>
</cp:coreProperties>
</file>