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media/media1.wav" ContentType="audio/x-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4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audio8.wav" ContentType="audio/x-wav"/>
  <Override PartName="/ppt/media/media2.wav" ContentType="audio/x-wav"/>
  <Override PartName="/ppt/media/audio9.wav" ContentType="audio/x-wav"/>
  <Override PartName="/ppt/tags/tag1.xml" ContentType="application/vnd.openxmlformats-officedocument.presentationml.tags+xml"/>
  <Override PartName="/ppt/media/audio10.wav" ContentType="audio/x-wav"/>
  <Override PartName="/ppt/media/audio11.wav" ContentType="audio/x-wav"/>
  <Override PartName="/ppt/media/audio12.wav" ContentType="audio/x-wav"/>
  <Override PartName="/ppt/media/audio13.wav" ContentType="audio/x-wav"/>
  <Override PartName="/ppt/media/audio15.wav" ContentType="audio/x-wav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media4.wav" ContentType="audio/x-wav"/>
  <Override PartName="/ppt/media/audio16.wav" ContentType="audio/x-wav"/>
  <Override PartName="/ppt/media/audio17.wav" ContentType="audio/x-wav"/>
  <Override PartName="/ppt/media/audio18.wav" ContentType="audio/x-wav"/>
  <Override PartName="/ppt/media/audio19.wav" ContentType="audio/x-wav"/>
  <Override PartName="/ppt/media/audio20.wav" ContentType="audio/x-wav"/>
  <Override PartName="/ppt/media/audio21.wav" ContentType="audio/x-wav"/>
  <Override PartName="/ppt/media/audio22.wav" ContentType="audio/x-wav"/>
  <Override PartName="/ppt/media/audio23.wav" ContentType="audio/x-wav"/>
  <Override PartName="/ppt/media/media6.wav" ContentType="audio/x-wav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0"/>
  </p:notesMasterIdLst>
  <p:sldIdLst>
    <p:sldId id="256" r:id="rId2"/>
    <p:sldId id="258" r:id="rId3"/>
    <p:sldId id="259" r:id="rId4"/>
    <p:sldId id="260" r:id="rId5"/>
    <p:sldId id="261" r:id="rId6"/>
    <p:sldId id="262" r:id="rId7"/>
    <p:sldId id="290" r:id="rId8"/>
    <p:sldId id="291" r:id="rId9"/>
    <p:sldId id="293" r:id="rId10"/>
    <p:sldId id="294" r:id="rId11"/>
    <p:sldId id="295" r:id="rId12"/>
    <p:sldId id="270" r:id="rId13"/>
    <p:sldId id="286" r:id="rId14"/>
    <p:sldId id="271" r:id="rId15"/>
    <p:sldId id="272" r:id="rId16"/>
    <p:sldId id="278" r:id="rId17"/>
    <p:sldId id="273" r:id="rId18"/>
    <p:sldId id="264" r:id="rId19"/>
    <p:sldId id="274" r:id="rId20"/>
    <p:sldId id="275" r:id="rId21"/>
    <p:sldId id="276" r:id="rId22"/>
    <p:sldId id="277" r:id="rId23"/>
    <p:sldId id="279" r:id="rId24"/>
    <p:sldId id="281" r:id="rId25"/>
    <p:sldId id="282" r:id="rId26"/>
    <p:sldId id="289" r:id="rId27"/>
    <p:sldId id="284" r:id="rId28"/>
    <p:sldId id="285" r:id="rId29"/>
  </p:sldIdLst>
  <p:sldSz cx="9144000" cy="5143500" type="screen16x9"/>
  <p:notesSz cx="9144000" cy="6858000"/>
  <p:embeddedFontLst>
    <p:embeddedFont>
      <p:font typeface="Berlin Sans FB Demi" panose="020E0802020502020306" pitchFamily="34" charset="0"/>
      <p:bold r:id="rId31"/>
    </p:embeddedFont>
    <p:embeddedFont>
      <p:font typeface="Bookman Old Style" panose="02050604050505020204" pitchFamily="18" charset="0"/>
      <p:regular r:id="rId32"/>
      <p:bold r:id="rId33"/>
      <p:italic r:id="rId34"/>
      <p:boldItalic r:id="rId35"/>
    </p:embeddedFont>
    <p:embeddedFont>
      <p:font typeface="Britannic Bold" panose="020B0903060703020204" pitchFamily="34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entury Gothic" panose="020B0502020202020204" pitchFamily="34" charset="0"/>
      <p:regular r:id="rId41"/>
      <p:bold r:id="rId42"/>
      <p:italic r:id="rId43"/>
      <p:boldItalic r:id="rId44"/>
    </p:embeddedFont>
    <p:embeddedFont>
      <p:font typeface="Comic Sans MS" panose="030F0702030302020204" pitchFamily="66" charset="0"/>
      <p:regular r:id="rId45"/>
      <p:bold r:id="rId46"/>
      <p:italic r:id="rId47"/>
      <p:boldItalic r:id="rId48"/>
    </p:embeddedFont>
    <p:embeddedFont>
      <p:font typeface="Cooper Black" panose="0208090404030B020404" pitchFamily="18" charset="0"/>
      <p:regular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77" autoAdjust="0"/>
    <p:restoredTop sz="94660"/>
  </p:normalViewPr>
  <p:slideViewPr>
    <p:cSldViewPr>
      <p:cViewPr varScale="1">
        <p:scale>
          <a:sx n="74" d="100"/>
          <a:sy n="74" d="100"/>
        </p:scale>
        <p:origin x="1052" y="6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BDE112-2194-4AA7-9592-59A705B98B0C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26375C-7580-4CF7-91B2-F02BD964A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548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3754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4196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2950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1755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179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561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558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2553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2683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1899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986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347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5527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768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554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61AA4-B3F2-C73B-3933-697F6E037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4A924-0430-D88D-C56A-0E2FD47AB7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EEA958-5C4D-07EB-D1F8-0B31FA6E6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929FB-4D40-4E18-ABCC-C1DD01808473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588C9F-AAB3-1558-DDF4-4F97B3D83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46892-5100-ECCA-C0DF-BE91FA2D9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DAC53-3234-4D6E-8203-E5EAC9D44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808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8.jpeg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11.png"/><Relationship Id="rId5" Type="http://schemas.openxmlformats.org/officeDocument/2006/relationships/audio" Target="../media/audio4.wav"/><Relationship Id="rId10" Type="http://schemas.openxmlformats.org/officeDocument/2006/relationships/image" Target="../media/image10.png"/><Relationship Id="rId4" Type="http://schemas.openxmlformats.org/officeDocument/2006/relationships/audio" Target="../media/audio3.wav"/><Relationship Id="rId9" Type="http://schemas.openxmlformats.org/officeDocument/2006/relationships/image" Target="../media/image7.gif"/><Relationship Id="rId1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7.jpeg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7.wav"/><Relationship Id="rId11" Type="http://schemas.openxmlformats.org/officeDocument/2006/relationships/image" Target="../media/image11.png"/><Relationship Id="rId5" Type="http://schemas.openxmlformats.org/officeDocument/2006/relationships/audio" Target="../media/audio4.wav"/><Relationship Id="rId10" Type="http://schemas.openxmlformats.org/officeDocument/2006/relationships/image" Target="../media/image10.png"/><Relationship Id="rId4" Type="http://schemas.openxmlformats.org/officeDocument/2006/relationships/audio" Target="../media/audio3.wav"/><Relationship Id="rId9" Type="http://schemas.openxmlformats.org/officeDocument/2006/relationships/image" Target="../media/image7.gif"/><Relationship Id="rId1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9.jpe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4" Type="http://schemas.openxmlformats.org/officeDocument/2006/relationships/audio" Target="../media/audio9.wav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10.wav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audio" Target="../media/audio13.wav"/><Relationship Id="rId5" Type="http://schemas.openxmlformats.org/officeDocument/2006/relationships/audio" Target="../media/audio12.wav"/><Relationship Id="rId10" Type="http://schemas.openxmlformats.org/officeDocument/2006/relationships/image" Target="../media/image35.png"/><Relationship Id="rId4" Type="http://schemas.openxmlformats.org/officeDocument/2006/relationships/audio" Target="../media/audio11.wav"/><Relationship Id="rId9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7.png"/><Relationship Id="rId7" Type="http://schemas.microsoft.com/office/2007/relationships/hdphoto" Target="../media/hdphoto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1.png"/><Relationship Id="rId5" Type="http://schemas.openxmlformats.org/officeDocument/2006/relationships/audio" Target="../media/audio15.wav"/><Relationship Id="rId4" Type="http://schemas.openxmlformats.org/officeDocument/2006/relationships/audio" Target="../media/audio14.wav"/><Relationship Id="rId9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28.png"/><Relationship Id="rId4" Type="http://schemas.openxmlformats.org/officeDocument/2006/relationships/audio" Target="../media/audio10.wa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37.png"/><Relationship Id="rId4" Type="http://schemas.openxmlformats.org/officeDocument/2006/relationships/audio" Target="../media/audio1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28.png"/><Relationship Id="rId4" Type="http://schemas.openxmlformats.org/officeDocument/2006/relationships/audio" Target="../media/audio12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28.png"/><Relationship Id="rId4" Type="http://schemas.openxmlformats.org/officeDocument/2006/relationships/audio" Target="../media/audio13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0.wav"/><Relationship Id="rId13" Type="http://schemas.microsoft.com/office/2007/relationships/hdphoto" Target="../media/hdphoto3.wdp"/><Relationship Id="rId18" Type="http://schemas.openxmlformats.org/officeDocument/2006/relationships/image" Target="../media/image50.png"/><Relationship Id="rId26" Type="http://schemas.openxmlformats.org/officeDocument/2006/relationships/audio" Target="../media/audio18.wav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53.png"/><Relationship Id="rId7" Type="http://schemas.openxmlformats.org/officeDocument/2006/relationships/audio" Target="../media/audio19.wav"/><Relationship Id="rId12" Type="http://schemas.openxmlformats.org/officeDocument/2006/relationships/image" Target="../media/image46.png"/><Relationship Id="rId17" Type="http://schemas.openxmlformats.org/officeDocument/2006/relationships/image" Target="../media/image49.png"/><Relationship Id="rId25" Type="http://schemas.openxmlformats.org/officeDocument/2006/relationships/audio" Target="../media/audio17.wav"/><Relationship Id="rId2" Type="http://schemas.openxmlformats.org/officeDocument/2006/relationships/audio" Target="../media/media4.wav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29" Type="http://schemas.openxmlformats.org/officeDocument/2006/relationships/audio" Target="../media/audio21.wav"/><Relationship Id="rId1" Type="http://schemas.microsoft.com/office/2007/relationships/media" Target="../media/media4.wav"/><Relationship Id="rId6" Type="http://schemas.openxmlformats.org/officeDocument/2006/relationships/audio" Target="../media/audio18.wav"/><Relationship Id="rId11" Type="http://schemas.openxmlformats.org/officeDocument/2006/relationships/audio" Target="../media/audio23.wav"/><Relationship Id="rId24" Type="http://schemas.openxmlformats.org/officeDocument/2006/relationships/audio" Target="../media/audio16.wav"/><Relationship Id="rId5" Type="http://schemas.openxmlformats.org/officeDocument/2006/relationships/audio" Target="../media/audio17.wav"/><Relationship Id="rId15" Type="http://schemas.openxmlformats.org/officeDocument/2006/relationships/image" Target="../media/image47.png"/><Relationship Id="rId23" Type="http://schemas.openxmlformats.org/officeDocument/2006/relationships/image" Target="../media/image27.png"/><Relationship Id="rId28" Type="http://schemas.openxmlformats.org/officeDocument/2006/relationships/audio" Target="../media/audio20.wav"/><Relationship Id="rId10" Type="http://schemas.openxmlformats.org/officeDocument/2006/relationships/audio" Target="../media/audio22.wav"/><Relationship Id="rId19" Type="http://schemas.openxmlformats.org/officeDocument/2006/relationships/image" Target="../media/image51.png"/><Relationship Id="rId31" Type="http://schemas.openxmlformats.org/officeDocument/2006/relationships/audio" Target="../media/audio23.wav"/><Relationship Id="rId4" Type="http://schemas.openxmlformats.org/officeDocument/2006/relationships/audio" Target="../media/audio16.wav"/><Relationship Id="rId9" Type="http://schemas.openxmlformats.org/officeDocument/2006/relationships/audio" Target="../media/audio21.wav"/><Relationship Id="rId14" Type="http://schemas.openxmlformats.org/officeDocument/2006/relationships/image" Target="../media/image31.png"/><Relationship Id="rId22" Type="http://schemas.openxmlformats.org/officeDocument/2006/relationships/image" Target="../media/image54.png"/><Relationship Id="rId27" Type="http://schemas.openxmlformats.org/officeDocument/2006/relationships/audio" Target="../media/audio19.wav"/><Relationship Id="rId30" Type="http://schemas.openxmlformats.org/officeDocument/2006/relationships/audio" Target="../media/audio22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55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56.png"/><Relationship Id="rId5" Type="http://schemas.microsoft.com/office/2007/relationships/hdphoto" Target="../media/hdphoto3.wdp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10.wav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audio" Target="../media/audio13.wav"/><Relationship Id="rId5" Type="http://schemas.openxmlformats.org/officeDocument/2006/relationships/audio" Target="../media/audio12.wav"/><Relationship Id="rId10" Type="http://schemas.openxmlformats.org/officeDocument/2006/relationships/image" Target="../media/image35.png"/><Relationship Id="rId4" Type="http://schemas.openxmlformats.org/officeDocument/2006/relationships/audio" Target="../media/audio11.wav"/><Relationship Id="rId9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audio" Target="../media/audio4.wav"/><Relationship Id="rId10" Type="http://schemas.openxmlformats.org/officeDocument/2006/relationships/image" Target="../media/image11.png"/><Relationship Id="rId4" Type="http://schemas.openxmlformats.org/officeDocument/2006/relationships/audio" Target="../media/audio3.wav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audio" Target="../media/audio4.wav"/><Relationship Id="rId10" Type="http://schemas.openxmlformats.org/officeDocument/2006/relationships/image" Target="../media/image11.png"/><Relationship Id="rId4" Type="http://schemas.openxmlformats.org/officeDocument/2006/relationships/audio" Target="../media/audio3.wav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12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audio" Target="../media/audio4.wav"/><Relationship Id="rId10" Type="http://schemas.openxmlformats.org/officeDocument/2006/relationships/image" Target="../media/image11.png"/><Relationship Id="rId4" Type="http://schemas.openxmlformats.org/officeDocument/2006/relationships/audio" Target="../media/audio3.wav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audio" Target="../media/audio4.wav"/><Relationship Id="rId10" Type="http://schemas.openxmlformats.org/officeDocument/2006/relationships/image" Target="../media/image11.png"/><Relationship Id="rId4" Type="http://schemas.openxmlformats.org/officeDocument/2006/relationships/audio" Target="../media/audio3.wav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3.jpeg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11.png"/><Relationship Id="rId5" Type="http://schemas.openxmlformats.org/officeDocument/2006/relationships/audio" Target="../media/audio3.wav"/><Relationship Id="rId10" Type="http://schemas.openxmlformats.org/officeDocument/2006/relationships/image" Target="../media/image10.png"/><Relationship Id="rId4" Type="http://schemas.openxmlformats.org/officeDocument/2006/relationships/audio" Target="../media/audio4.wav"/><Relationship Id="rId9" Type="http://schemas.openxmlformats.org/officeDocument/2006/relationships/image" Target="../media/image7.gif"/><Relationship Id="rId1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11" Type="http://schemas.openxmlformats.org/officeDocument/2006/relationships/image" Target="../media/image11.png"/><Relationship Id="rId5" Type="http://schemas.openxmlformats.org/officeDocument/2006/relationships/audio" Target="../media/audio3.wav"/><Relationship Id="rId10" Type="http://schemas.openxmlformats.org/officeDocument/2006/relationships/image" Target="../media/image10.png"/><Relationship Id="rId4" Type="http://schemas.openxmlformats.org/officeDocument/2006/relationships/audio" Target="../media/audio4.wav"/><Relationship Id="rId9" Type="http://schemas.openxmlformats.org/officeDocument/2006/relationships/image" Target="../media/image7.gif"/><Relationship Id="rId1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0" y="-400050"/>
            <a:ext cx="5410200" cy="40576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72604D-70D6-4C7E-9062-C0B9412B7B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952750"/>
            <a:ext cx="2033798" cy="203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15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2014" y="512376"/>
            <a:ext cx="3180806" cy="2776965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86195" y="1947016"/>
            <a:ext cx="1056716" cy="1619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5498470" y="942681"/>
            <a:ext cx="2206727" cy="22161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1MsPham"/>
          <p:cNvSpPr/>
          <p:nvPr/>
        </p:nvSpPr>
        <p:spPr>
          <a:xfrm>
            <a:off x="2445214" y="3340172"/>
            <a:ext cx="1935672" cy="92931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</a:t>
            </a:r>
            <a:r>
              <a:rPr lang="en-US" sz="2700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Yes</a:t>
            </a:r>
          </a:p>
        </p:txBody>
      </p:sp>
      <p:sp>
        <p:nvSpPr>
          <p:cNvPr id="9" name="2MsPham"/>
          <p:cNvSpPr/>
          <p:nvPr/>
        </p:nvSpPr>
        <p:spPr>
          <a:xfrm>
            <a:off x="4617528" y="3340172"/>
            <a:ext cx="1935672" cy="92931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</a:t>
            </a:r>
            <a:r>
              <a:rPr lang="vi-VN" sz="27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27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No</a:t>
            </a:r>
            <a:r>
              <a:rPr lang="en-US" sz="27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6" name="Dikdörtgen 19">
            <a:hlinkClick r:id="" action="ppaction://hlinkshowjump?jump=nextslide"/>
          </p:cNvPr>
          <p:cNvSpPr/>
          <p:nvPr/>
        </p:nvSpPr>
        <p:spPr>
          <a:xfrm>
            <a:off x="2872651" y="5753835"/>
            <a:ext cx="1689287" cy="466463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Next</a:t>
            </a:r>
            <a:endParaRPr lang="tr-TR" sz="2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4561938" y="5739159"/>
            <a:ext cx="297013" cy="293498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2513360" y="5753836"/>
            <a:ext cx="297013" cy="293498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b="19775"/>
          <a:stretch/>
        </p:blipFill>
        <p:spPr>
          <a:xfrm>
            <a:off x="3099963" y="2722967"/>
            <a:ext cx="1704361" cy="5557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509" y="1599220"/>
            <a:ext cx="576783" cy="402084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1901776" y="5296066"/>
            <a:ext cx="355959" cy="3522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00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4210" y="1947016"/>
            <a:ext cx="956201" cy="956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/>
          <p:nvPr/>
        </p:nvSpPr>
        <p:spPr>
          <a:xfrm>
            <a:off x="100680" y="4400550"/>
            <a:ext cx="44550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  <a:cs typeface="Arial" panose="020B0604020202020204" pitchFamily="34" charset="0"/>
              </a:rPr>
              <a:t>Click on the letters A, B or C to choose.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740" y="2185765"/>
            <a:ext cx="428996" cy="34558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863928" y="1293418"/>
            <a:ext cx="1754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Look, listen </a:t>
            </a:r>
          </a:p>
          <a:p>
            <a:r>
              <a:rPr lang="en-US" sz="2000" dirty="0">
                <a:latin typeface="Comic Sans MS" panose="030F0702030302020204" pitchFamily="66" charset="0"/>
              </a:rPr>
              <a:t>and choose.</a:t>
            </a:r>
          </a:p>
        </p:txBody>
      </p:sp>
    </p:spTree>
    <p:extLst>
      <p:ext uri="{BB962C8B-B14F-4D97-AF65-F5344CB8AC3E}">
        <p14:creationId xmlns:p14="http://schemas.microsoft.com/office/powerpoint/2010/main" val="141865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622 -0.01914 C 0.15434 -0.35216 0.13247 -0.68426 0.11285 -0.77192 C 0.09341 -0.85895 0.07622 -0.70155 0.05903 -0.54321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8" y="-3888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58025E-6 L 0.08577 -0.72098 " pathEditMode="relative" rAng="0" ptsTypes="AA">
                                      <p:cBhvr>
                                        <p:cTn id="2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88" y="-360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d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2014" y="512376"/>
            <a:ext cx="3180806" cy="2776965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96568" y="1978886"/>
            <a:ext cx="1056716" cy="1619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5498470" y="942681"/>
            <a:ext cx="2206727" cy="22161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1MsPham"/>
          <p:cNvSpPr/>
          <p:nvPr/>
        </p:nvSpPr>
        <p:spPr>
          <a:xfrm>
            <a:off x="2445214" y="3340172"/>
            <a:ext cx="1935672" cy="92931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</a:t>
            </a:r>
            <a:r>
              <a:rPr lang="en-US" sz="2700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Yes</a:t>
            </a:r>
          </a:p>
        </p:txBody>
      </p:sp>
      <p:sp>
        <p:nvSpPr>
          <p:cNvPr id="9" name="2MsPham"/>
          <p:cNvSpPr/>
          <p:nvPr/>
        </p:nvSpPr>
        <p:spPr>
          <a:xfrm>
            <a:off x="4617528" y="3340172"/>
            <a:ext cx="1935672" cy="92931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</a:t>
            </a:r>
            <a:r>
              <a:rPr lang="vi-VN" sz="27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27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No</a:t>
            </a:r>
            <a:r>
              <a:rPr lang="en-US" sz="27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6" name="Dikdörtgen 19">
            <a:hlinkClick r:id="" action="ppaction://hlinkshowjump?jump=nextslide"/>
          </p:cNvPr>
          <p:cNvSpPr/>
          <p:nvPr/>
        </p:nvSpPr>
        <p:spPr>
          <a:xfrm>
            <a:off x="2872651" y="5753835"/>
            <a:ext cx="1689287" cy="466463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Next</a:t>
            </a:r>
            <a:endParaRPr lang="tr-TR" sz="2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4561938" y="5739159"/>
            <a:ext cx="297013" cy="293498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2513360" y="5753836"/>
            <a:ext cx="297013" cy="293498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b="19775"/>
          <a:stretch/>
        </p:blipFill>
        <p:spPr>
          <a:xfrm>
            <a:off x="3099963" y="2722967"/>
            <a:ext cx="1704361" cy="5557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509" y="1599220"/>
            <a:ext cx="576783" cy="402084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1901776" y="5296066"/>
            <a:ext cx="355959" cy="3522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000"/>
          </a:p>
        </p:txBody>
      </p:sp>
      <p:sp>
        <p:nvSpPr>
          <p:cNvPr id="2" name="Rectangle 1"/>
          <p:cNvSpPr/>
          <p:nvPr/>
        </p:nvSpPr>
        <p:spPr>
          <a:xfrm>
            <a:off x="100680" y="4400550"/>
            <a:ext cx="44550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  <a:cs typeface="Arial" panose="020B0604020202020204" pitchFamily="34" charset="0"/>
              </a:rPr>
              <a:t>Click on the letters A, B or C to choose.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863928" y="1293418"/>
            <a:ext cx="1754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Look, listen </a:t>
            </a:r>
          </a:p>
          <a:p>
            <a:r>
              <a:rPr lang="en-US" sz="2000" dirty="0">
                <a:latin typeface="Comic Sans MS" panose="030F0702030302020204" pitchFamily="66" charset="0"/>
              </a:rPr>
              <a:t>and choose.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72478" y="1923941"/>
            <a:ext cx="1084425" cy="10844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414" y="2264502"/>
            <a:ext cx="428996" cy="34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74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622 -0.01914 C 0.15434 -0.35216 0.13247 -0.68426 0.11285 -0.77192 C 0.09341 -0.85895 0.07622 -0.70155 0.05903 -0.54321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8" y="-3888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58025E-6 L 0.08577 -0.72098 " pathEditMode="relative" rAng="0" ptsTypes="AA">
                                      <p:cBhvr>
                                        <p:cTn id="2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88" y="-360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9144000" cy="45007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76074" b="-50"/>
          <a:stretch/>
        </p:blipFill>
        <p:spPr>
          <a:xfrm>
            <a:off x="1" y="3158781"/>
            <a:ext cx="9143999" cy="19847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6050" y="225559"/>
            <a:ext cx="3180806" cy="2776965"/>
          </a:xfrm>
          <a:prstGeom prst="rect">
            <a:avLst/>
          </a:prstGeom>
        </p:spPr>
      </p:pic>
      <p:pic>
        <p:nvPicPr>
          <p:cNvPr id="20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222" y="1856528"/>
            <a:ext cx="1807934" cy="2291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8"/>
          <a:srcRect b="22741"/>
          <a:stretch/>
        </p:blipFill>
        <p:spPr>
          <a:xfrm>
            <a:off x="3718105" y="4043670"/>
            <a:ext cx="1707790" cy="53518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057400" y="2373441"/>
            <a:ext cx="4781277" cy="2057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5000" b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Well done!</a:t>
            </a:r>
            <a:endParaRPr lang="vi-VN" sz="5000" b="1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69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67773" y="848911"/>
            <a:ext cx="2393246" cy="561692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Unit 6</a:t>
            </a:r>
          </a:p>
        </p:txBody>
      </p:sp>
      <p:sp>
        <p:nvSpPr>
          <p:cNvPr id="3" name="Bùi Liễu 0968142780"/>
          <p:cNvSpPr txBox="1"/>
          <p:nvPr/>
        </p:nvSpPr>
        <p:spPr>
          <a:xfrm>
            <a:off x="2057400" y="1555571"/>
            <a:ext cx="5772150" cy="842537"/>
          </a:xfrm>
          <a:prstGeom prst="rect">
            <a:avLst/>
          </a:prstGeom>
          <a:noFill/>
        </p:spPr>
        <p:txBody>
          <a:bodyPr wrap="square" lIns="68579" tIns="34289" rIns="68579" bIns="34289" rtlCol="0">
            <a:prstTxWarp prst="textButton">
              <a:avLst/>
            </a:prstTxWarp>
            <a:spAutoFit/>
          </a:bodyPr>
          <a:lstStyle/>
          <a:p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 the classroom</a:t>
            </a:r>
          </a:p>
        </p:txBody>
      </p:sp>
      <p:pic>
        <p:nvPicPr>
          <p:cNvPr id="4" name="Bùi Liễu 0968142780">
            <a:extLst>
              <a:ext uri="{FF2B5EF4-FFF2-40B4-BE49-F238E27FC236}">
                <a16:creationId xmlns:a16="http://schemas.microsoft.com/office/drawing/2014/main" id="{6410B730-A732-4710-9748-7B06C1617F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421" y="1989760"/>
            <a:ext cx="2226498" cy="526490"/>
          </a:xfrm>
          <a:prstGeom prst="rect">
            <a:avLst/>
          </a:prstGeom>
        </p:spPr>
      </p:pic>
      <p:pic>
        <p:nvPicPr>
          <p:cNvPr id="5" name="Bùi Liễu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724150"/>
            <a:ext cx="2865216" cy="1984593"/>
          </a:xfrm>
          <a:prstGeom prst="cloud">
            <a:avLst/>
          </a:prstGeom>
        </p:spPr>
      </p:pic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A51894AD-91EF-4327-99DA-1DB0CB391AEE}"/>
              </a:ext>
            </a:extLst>
          </p:cNvPr>
          <p:cNvSpPr txBox="1"/>
          <p:nvPr/>
        </p:nvSpPr>
        <p:spPr>
          <a:xfrm>
            <a:off x="1536036" y="371428"/>
            <a:ext cx="6617364" cy="58477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  <a:cs typeface="Arial" pitchFamily="34" charset="0"/>
              </a:rPr>
              <a:t>Wednesday, </a:t>
            </a:r>
            <a:r>
              <a:rPr lang="en-US" sz="3200" dirty="0" err="1">
                <a:latin typeface="Comic Sans MS" panose="030F0702030302020204" pitchFamily="66" charset="0"/>
                <a:cs typeface="Arial" pitchFamily="34" charset="0"/>
              </a:rPr>
              <a:t>Demcember</a:t>
            </a:r>
            <a:r>
              <a:rPr lang="en-US" sz="3200" dirty="0">
                <a:latin typeface="Comic Sans MS" panose="030F0702030302020204" pitchFamily="66" charset="0"/>
                <a:cs typeface="Arial" pitchFamily="34" charset="0"/>
              </a:rPr>
              <a:t> 3</a:t>
            </a:r>
            <a:r>
              <a:rPr lang="en-US" sz="3200" baseline="30000" dirty="0">
                <a:latin typeface="Comic Sans MS" panose="030F0702030302020204" pitchFamily="66" charset="0"/>
                <a:cs typeface="Arial" pitchFamily="34" charset="0"/>
              </a:rPr>
              <a:t>rd</a:t>
            </a:r>
            <a:r>
              <a:rPr lang="en-US" sz="3200" dirty="0">
                <a:latin typeface="Comic Sans MS" panose="030F0702030302020204" pitchFamily="66" charset="0"/>
                <a:cs typeface="Arial" pitchFamily="34" charset="0"/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348569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ùi Liễu 0968142780"/>
          <p:cNvSpPr/>
          <p:nvPr/>
        </p:nvSpPr>
        <p:spPr>
          <a:xfrm>
            <a:off x="3570559" y="369356"/>
            <a:ext cx="2406780" cy="605231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solidFill>
                  <a:schemeClr val="bg1"/>
                </a:solidFill>
                <a:latin typeface="Comic Sans MS" panose="030F0702030302020204" pitchFamily="66" charset="0"/>
                <a:cs typeface="Arial" pitchFamily="34" charset="0"/>
              </a:rPr>
              <a:t>Contents</a:t>
            </a:r>
          </a:p>
        </p:txBody>
      </p:sp>
      <p:pic>
        <p:nvPicPr>
          <p:cNvPr id="8" name="Bùi Liễu 096814278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3999514"/>
            <a:ext cx="565473" cy="774216"/>
          </a:xfrm>
          <a:prstGeom prst="rect">
            <a:avLst/>
          </a:prstGeom>
        </p:spPr>
      </p:pic>
      <p:pic>
        <p:nvPicPr>
          <p:cNvPr id="9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737" y="1428750"/>
            <a:ext cx="720944" cy="729027"/>
          </a:xfrm>
          <a:prstGeom prst="rect">
            <a:avLst/>
          </a:prstGeom>
        </p:spPr>
      </p:pic>
      <p:pic>
        <p:nvPicPr>
          <p:cNvPr id="10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443" y="2713626"/>
            <a:ext cx="565792" cy="678951"/>
          </a:xfrm>
          <a:prstGeom prst="rect">
            <a:avLst/>
          </a:prstGeom>
        </p:spPr>
      </p:pic>
      <p:sp>
        <p:nvSpPr>
          <p:cNvPr id="11" name="Bùi Liễu 0968142780"/>
          <p:cNvSpPr txBox="1"/>
          <p:nvPr/>
        </p:nvSpPr>
        <p:spPr>
          <a:xfrm>
            <a:off x="3296741" y="1601081"/>
            <a:ext cx="40946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omic Sans MS" panose="030F0702030302020204" pitchFamily="66" charset="0"/>
              </a:rPr>
              <a:t>Listen and repeat.</a:t>
            </a:r>
          </a:p>
        </p:txBody>
      </p:sp>
      <p:sp>
        <p:nvSpPr>
          <p:cNvPr id="12" name="Bùi Liễu 0968142780"/>
          <p:cNvSpPr txBox="1"/>
          <p:nvPr/>
        </p:nvSpPr>
        <p:spPr>
          <a:xfrm>
            <a:off x="3305285" y="2840572"/>
            <a:ext cx="35838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omic Sans MS" panose="030F0702030302020204" pitchFamily="66" charset="0"/>
              </a:rPr>
              <a:t>Let’s talk.</a:t>
            </a:r>
          </a:p>
        </p:txBody>
      </p:sp>
      <p:sp>
        <p:nvSpPr>
          <p:cNvPr id="13" name="Bùi Liễu 0968142780"/>
          <p:cNvSpPr txBox="1"/>
          <p:nvPr/>
        </p:nvSpPr>
        <p:spPr>
          <a:xfrm>
            <a:off x="3296742" y="3999514"/>
            <a:ext cx="3870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omic Sans MS" panose="030F0702030302020204" pitchFamily="66" charset="0"/>
              </a:rPr>
              <a:t>Let’s sing!</a:t>
            </a:r>
          </a:p>
        </p:txBody>
      </p:sp>
      <p:pic>
        <p:nvPicPr>
          <p:cNvPr id="14" name="Bùi Liễu  0968142780">
            <a:extLst>
              <a:ext uri="{FF2B5EF4-FFF2-40B4-BE49-F238E27FC236}">
                <a16:creationId xmlns:a16="http://schemas.microsoft.com/office/drawing/2014/main" id="{F4815BA3-82D1-4C9D-B949-2B0D6268E0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3" t="40351" r="41056"/>
          <a:stretch/>
        </p:blipFill>
        <p:spPr bwMode="auto">
          <a:xfrm>
            <a:off x="3296741" y="2150378"/>
            <a:ext cx="1007627" cy="537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ùi Liễu  0968142780">
            <a:extLst>
              <a:ext uri="{FF2B5EF4-FFF2-40B4-BE49-F238E27FC236}">
                <a16:creationId xmlns:a16="http://schemas.microsoft.com/office/drawing/2014/main" id="{9952DD3B-1B61-4AE7-8214-E21FC80C23B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472" t="37233" r="36262"/>
          <a:stretch/>
        </p:blipFill>
        <p:spPr>
          <a:xfrm>
            <a:off x="3289460" y="4496914"/>
            <a:ext cx="562199" cy="576656"/>
          </a:xfrm>
          <a:prstGeom prst="rect">
            <a:avLst/>
          </a:prstGeom>
        </p:spPr>
      </p:pic>
      <p:pic>
        <p:nvPicPr>
          <p:cNvPr id="16" name="Bùi Liễu  0968142780">
            <a:extLst>
              <a:ext uri="{FF2B5EF4-FFF2-40B4-BE49-F238E27FC236}">
                <a16:creationId xmlns:a16="http://schemas.microsoft.com/office/drawing/2014/main" id="{B13AE108-0BDE-4C5E-8163-981DDB0C24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71" t="41129" r="29214"/>
          <a:stretch/>
        </p:blipFill>
        <p:spPr bwMode="auto">
          <a:xfrm>
            <a:off x="3327541" y="3323397"/>
            <a:ext cx="739927" cy="59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945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ùi Liễu 0968142780"/>
          <p:cNvSpPr txBox="1"/>
          <p:nvPr/>
        </p:nvSpPr>
        <p:spPr>
          <a:xfrm>
            <a:off x="439481" y="248082"/>
            <a:ext cx="5046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omic Sans MS" panose="030F0702030302020204" pitchFamily="66" charset="0"/>
              </a:rPr>
              <a:t>6. Listen and repeat.</a:t>
            </a:r>
          </a:p>
        </p:txBody>
      </p:sp>
      <p:pic>
        <p:nvPicPr>
          <p:cNvPr id="9" name="Bùi Liễu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00" y="1371600"/>
            <a:ext cx="4413791" cy="2959836"/>
          </a:xfrm>
          <a:prstGeom prst="rect">
            <a:avLst/>
          </a:prstGeom>
        </p:spPr>
      </p:pic>
      <p:grpSp>
        <p:nvGrpSpPr>
          <p:cNvPr id="4" name="Bùi Liễu"/>
          <p:cNvGrpSpPr/>
          <p:nvPr/>
        </p:nvGrpSpPr>
        <p:grpSpPr>
          <a:xfrm flipH="1">
            <a:off x="1451692" y="1492948"/>
            <a:ext cx="3485319" cy="1319150"/>
            <a:chOff x="1333687" y="2231037"/>
            <a:chExt cx="7002000" cy="2480468"/>
          </a:xfrm>
        </p:grpSpPr>
        <p:pic>
          <p:nvPicPr>
            <p:cNvPr id="5" name="Bùi Liễu 0968142780">
              <a:extLst>
                <a:ext uri="{FF2B5EF4-FFF2-40B4-BE49-F238E27FC236}">
                  <a16:creationId xmlns:a16="http://schemas.microsoft.com/office/drawing/2014/main" id="{5FC793CD-87BD-4B62-9EFD-D3A451E767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3055" y="2231037"/>
              <a:ext cx="5303783" cy="2480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Bùi Liễu 0968142780">
              <a:extLst>
                <a:ext uri="{FF2B5EF4-FFF2-40B4-BE49-F238E27FC236}">
                  <a16:creationId xmlns:a16="http://schemas.microsoft.com/office/drawing/2014/main" id="{6B1A2709-542D-4B67-AAF8-19D84A9A2B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3687" y="2231037"/>
              <a:ext cx="7002000" cy="15625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ctr" defTabSz="10287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700" b="1" dirty="0">
                  <a:solidFill>
                    <a:srgbClr val="333333"/>
                  </a:solidFill>
                  <a:latin typeface="Comic Sans MS" panose="030F0702030302020204" pitchFamily="66" charset="0"/>
                </a:rPr>
                <a:t>    </a:t>
              </a:r>
            </a:p>
            <a:p>
              <a:pPr algn="ctr" defTabSz="10287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700" b="1" dirty="0">
                  <a:solidFill>
                    <a:srgbClr val="333333"/>
                  </a:solidFill>
                  <a:latin typeface="Comic Sans MS" panose="030F0702030302020204" pitchFamily="66" charset="0"/>
                </a:rPr>
                <a:t>It’s a red pen.</a:t>
              </a:r>
            </a:p>
          </p:txBody>
        </p:sp>
      </p:grpSp>
      <p:pic>
        <p:nvPicPr>
          <p:cNvPr id="8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843" y="493537"/>
            <a:ext cx="351113" cy="281470"/>
          </a:xfrm>
          <a:prstGeom prst="rect">
            <a:avLst/>
          </a:prstGeom>
        </p:spPr>
      </p:pic>
      <p:pic>
        <p:nvPicPr>
          <p:cNvPr id="11" name="Bùi Liễu  0968142780">
            <a:extLst>
              <a:ext uri="{FF2B5EF4-FFF2-40B4-BE49-F238E27FC236}">
                <a16:creationId xmlns:a16="http://schemas.microsoft.com/office/drawing/2014/main" id="{F4815BA3-82D1-4C9D-B949-2B0D6268E0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3" t="40351" r="41056"/>
          <a:stretch/>
        </p:blipFill>
        <p:spPr bwMode="auto">
          <a:xfrm>
            <a:off x="1066800" y="786750"/>
            <a:ext cx="1007627" cy="537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830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t's a red pen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ùi Liễu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5" t="12889" r="60000" b="37556"/>
          <a:stretch/>
        </p:blipFill>
        <p:spPr bwMode="auto">
          <a:xfrm>
            <a:off x="7381619" y="2636213"/>
            <a:ext cx="1162262" cy="12346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ùi Liễu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12000" r="52750" b="36889"/>
          <a:stretch/>
        </p:blipFill>
        <p:spPr bwMode="auto">
          <a:xfrm>
            <a:off x="2715655" y="3089941"/>
            <a:ext cx="1322945" cy="11793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ùi Liễu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7993" y="2724150"/>
            <a:ext cx="1347885" cy="1267654"/>
          </a:xfrm>
          <a:prstGeom prst="rect">
            <a:avLst/>
          </a:prstGeom>
        </p:spPr>
      </p:pic>
      <p:cxnSp>
        <p:nvCxnSpPr>
          <p:cNvPr id="11" name="SBùi Liễu"/>
          <p:cNvCxnSpPr>
            <a:cxnSpLocks/>
          </p:cNvCxnSpPr>
          <p:nvPr/>
        </p:nvCxnSpPr>
        <p:spPr>
          <a:xfrm flipH="1">
            <a:off x="1862075" y="2122500"/>
            <a:ext cx="2683331" cy="496733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Bùi Liễu"/>
          <p:cNvCxnSpPr>
            <a:cxnSpLocks/>
          </p:cNvCxnSpPr>
          <p:nvPr/>
        </p:nvCxnSpPr>
        <p:spPr>
          <a:xfrm flipH="1">
            <a:off x="3581400" y="2122500"/>
            <a:ext cx="964007" cy="745542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Bùi Liễu"/>
          <p:cNvCxnSpPr>
            <a:cxnSpLocks/>
            <a:stCxn id="15" idx="3"/>
          </p:cNvCxnSpPr>
          <p:nvPr/>
        </p:nvCxnSpPr>
        <p:spPr>
          <a:xfrm>
            <a:off x="4577270" y="2161153"/>
            <a:ext cx="916747" cy="706889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Bùi Liễu"/>
          <p:cNvCxnSpPr>
            <a:cxnSpLocks/>
          </p:cNvCxnSpPr>
          <p:nvPr/>
        </p:nvCxnSpPr>
        <p:spPr>
          <a:xfrm>
            <a:off x="4545404" y="2122500"/>
            <a:ext cx="2693295" cy="44925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Bùi Liễu"/>
          <p:cNvSpPr/>
          <p:nvPr/>
        </p:nvSpPr>
        <p:spPr>
          <a:xfrm rot="11013066">
            <a:off x="2625315" y="948375"/>
            <a:ext cx="3974537" cy="1287486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endParaRPr lang="vi-VN" sz="3000" b="1">
              <a:solidFill>
                <a:schemeClr val="bg1"/>
              </a:solidFill>
            </a:endParaRPr>
          </a:p>
        </p:txBody>
      </p:sp>
      <p:sp>
        <p:nvSpPr>
          <p:cNvPr id="16" name="Bùi Liễu">
            <a:extLst>
              <a:ext uri="{FF2B5EF4-FFF2-40B4-BE49-F238E27FC236}">
                <a16:creationId xmlns:a16="http://schemas.microsoft.com/office/drawing/2014/main" id="{87D47D6A-61AB-433E-8DA4-EE45A3C05EAB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892375" y="1299289"/>
            <a:ext cx="3468525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3200" b="1" dirty="0">
                <a:ln w="0"/>
                <a:latin typeface="Comic Sans MS" panose="030F0702030302020204" pitchFamily="66" charset="0"/>
                <a:cs typeface="+mn-ea"/>
                <a:sym typeface="+mn-lt"/>
              </a:rPr>
              <a:t>It’s a r</a:t>
            </a:r>
            <a:r>
              <a:rPr lang="en-US" altLang="zh-CN" sz="3200" b="1" dirty="0">
                <a:ln w="0"/>
                <a:solidFill>
                  <a:srgbClr val="FF0000"/>
                </a:solidFill>
                <a:latin typeface="Comic Sans MS" panose="030F0702030302020204" pitchFamily="66" charset="0"/>
                <a:cs typeface="+mn-ea"/>
                <a:sym typeface="+mn-lt"/>
              </a:rPr>
              <a:t>e</a:t>
            </a:r>
            <a:r>
              <a:rPr lang="en-US" altLang="zh-CN" sz="3200" b="1" dirty="0">
                <a:ln w="0"/>
                <a:latin typeface="Comic Sans MS" panose="030F0702030302020204" pitchFamily="66" charset="0"/>
                <a:cs typeface="+mn-ea"/>
                <a:sym typeface="+mn-lt"/>
              </a:rPr>
              <a:t>d ___.</a:t>
            </a:r>
            <a:endParaRPr lang="zh-CN" altLang="en-US" sz="3200" b="1" dirty="0">
              <a:ln w="0"/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pic>
        <p:nvPicPr>
          <p:cNvPr id="18" name="Bùi Liễu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343" y="3082078"/>
            <a:ext cx="1526647" cy="1239999"/>
          </a:xfrm>
          <a:prstGeom prst="rect">
            <a:avLst/>
          </a:prstGeom>
        </p:spPr>
      </p:pic>
      <p:sp>
        <p:nvSpPr>
          <p:cNvPr id="19" name="Bùi Liễu"/>
          <p:cNvSpPr txBox="1"/>
          <p:nvPr/>
        </p:nvSpPr>
        <p:spPr>
          <a:xfrm>
            <a:off x="7034514" y="1018041"/>
            <a:ext cx="1392048" cy="377026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sz="2000" b="1" dirty="0">
                <a:latin typeface="Comic Sans MS" panose="030F0702030302020204" pitchFamily="66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it’s = it is</a:t>
            </a:r>
          </a:p>
        </p:txBody>
      </p:sp>
      <p:sp>
        <p:nvSpPr>
          <p:cNvPr id="22" name="Bùi Liễu 0968142780"/>
          <p:cNvSpPr txBox="1"/>
          <p:nvPr/>
        </p:nvSpPr>
        <p:spPr>
          <a:xfrm>
            <a:off x="2089573" y="198187"/>
            <a:ext cx="4938556" cy="62324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6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Sentence pattern</a:t>
            </a:r>
          </a:p>
        </p:txBody>
      </p:sp>
      <p:sp>
        <p:nvSpPr>
          <p:cNvPr id="31" name="Bùi Liễu">
            <a:extLst>
              <a:ext uri="{FF2B5EF4-FFF2-40B4-BE49-F238E27FC236}">
                <a16:creationId xmlns:a16="http://schemas.microsoft.com/office/drawing/2014/main" id="{EADD35D2-1CF8-43A0-A10F-254896B41044}"/>
              </a:ext>
            </a:extLst>
          </p:cNvPr>
          <p:cNvSpPr txBox="1"/>
          <p:nvPr/>
        </p:nvSpPr>
        <p:spPr>
          <a:xfrm>
            <a:off x="531846" y="3922472"/>
            <a:ext cx="1448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57213">
              <a:defRPr/>
            </a:pPr>
            <a:r>
              <a:rPr lang="en-US" sz="3000" b="1" dirty="0">
                <a:solidFill>
                  <a:prstClr val="black"/>
                </a:solidFill>
                <a:latin typeface="Comic Sans MS" panose="030F0702030302020204" pitchFamily="66" charset="0"/>
              </a:rPr>
              <a:t>p</a:t>
            </a:r>
            <a:r>
              <a:rPr lang="en-US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sz="3000" b="1" dirty="0">
                <a:solidFill>
                  <a:prstClr val="black"/>
                </a:solidFill>
                <a:latin typeface="Comic Sans MS" panose="030F0702030302020204" pitchFamily="66" charset="0"/>
              </a:rPr>
              <a:t>ncil</a:t>
            </a:r>
          </a:p>
        </p:txBody>
      </p:sp>
      <p:sp>
        <p:nvSpPr>
          <p:cNvPr id="32" name="Bùi Liễu">
            <a:extLst>
              <a:ext uri="{FF2B5EF4-FFF2-40B4-BE49-F238E27FC236}">
                <a16:creationId xmlns:a16="http://schemas.microsoft.com/office/drawing/2014/main" id="{2A7D8107-9746-4D9B-BFAC-3DD8219C001B}"/>
              </a:ext>
            </a:extLst>
          </p:cNvPr>
          <p:cNvSpPr txBox="1"/>
          <p:nvPr/>
        </p:nvSpPr>
        <p:spPr>
          <a:xfrm>
            <a:off x="2751551" y="4398070"/>
            <a:ext cx="11117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57213">
              <a:defRPr/>
            </a:pPr>
            <a:r>
              <a:rPr lang="en-US" sz="3000" b="1" dirty="0">
                <a:solidFill>
                  <a:prstClr val="black"/>
                </a:solidFill>
                <a:latin typeface="Comic Sans MS" panose="030F0702030302020204" pitchFamily="66" charset="0"/>
              </a:rPr>
              <a:t>p</a:t>
            </a:r>
            <a:r>
              <a:rPr lang="en-US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sz="3000" b="1" dirty="0">
                <a:solidFill>
                  <a:prstClr val="black"/>
                </a:solidFill>
                <a:latin typeface="Comic Sans MS" panose="030F0702030302020204" pitchFamily="66" charset="0"/>
              </a:rPr>
              <a:t>n</a:t>
            </a:r>
          </a:p>
        </p:txBody>
      </p:sp>
      <p:sp>
        <p:nvSpPr>
          <p:cNvPr id="33" name="Bùi Liễu">
            <a:extLst>
              <a:ext uri="{FF2B5EF4-FFF2-40B4-BE49-F238E27FC236}">
                <a16:creationId xmlns:a16="http://schemas.microsoft.com/office/drawing/2014/main" id="{B3443E7B-D103-4957-A53F-BA9553509033}"/>
              </a:ext>
            </a:extLst>
          </p:cNvPr>
          <p:cNvSpPr txBox="1"/>
          <p:nvPr/>
        </p:nvSpPr>
        <p:spPr>
          <a:xfrm>
            <a:off x="5147182" y="4398070"/>
            <a:ext cx="16346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57213">
              <a:defRPr/>
            </a:pPr>
            <a:r>
              <a:rPr lang="en-US" sz="3000" b="1" dirty="0">
                <a:solidFill>
                  <a:prstClr val="black"/>
                </a:solidFill>
                <a:latin typeface="Comic Sans MS" panose="030F0702030302020204" pitchFamily="66" charset="0"/>
              </a:rPr>
              <a:t>d</a:t>
            </a:r>
            <a:r>
              <a:rPr lang="en-US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sz="3000" b="1" dirty="0">
                <a:solidFill>
                  <a:prstClr val="black"/>
                </a:solidFill>
                <a:latin typeface="Comic Sans MS" panose="030F0702030302020204" pitchFamily="66" charset="0"/>
              </a:rPr>
              <a:t>sk</a:t>
            </a:r>
          </a:p>
        </p:txBody>
      </p:sp>
      <p:sp>
        <p:nvSpPr>
          <p:cNvPr id="34" name="Bùi Liễu">
            <a:extLst>
              <a:ext uri="{FF2B5EF4-FFF2-40B4-BE49-F238E27FC236}">
                <a16:creationId xmlns:a16="http://schemas.microsoft.com/office/drawing/2014/main" id="{EC015052-9ECC-4AD7-9BD1-38528E27A4CE}"/>
              </a:ext>
            </a:extLst>
          </p:cNvPr>
          <p:cNvSpPr txBox="1"/>
          <p:nvPr/>
        </p:nvSpPr>
        <p:spPr>
          <a:xfrm>
            <a:off x="7238699" y="3922472"/>
            <a:ext cx="1448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57213">
              <a:defRPr/>
            </a:pPr>
            <a:r>
              <a:rPr lang="en-US" sz="3000" b="1" dirty="0">
                <a:solidFill>
                  <a:prstClr val="black"/>
                </a:solidFill>
                <a:latin typeface="Comic Sans MS" panose="030F0702030302020204" pitchFamily="66" charset="0"/>
              </a:rPr>
              <a:t>b</a:t>
            </a:r>
            <a:r>
              <a:rPr lang="en-US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sz="3000" b="1" dirty="0">
                <a:solidFill>
                  <a:prstClr val="black"/>
                </a:solidFill>
                <a:latin typeface="Comic Sans MS" panose="030F0702030302020204" pitchFamily="66" charset="0"/>
              </a:rPr>
              <a:t>ll</a:t>
            </a:r>
          </a:p>
        </p:txBody>
      </p:sp>
    </p:spTree>
    <p:extLst>
      <p:ext uri="{BB962C8B-B14F-4D97-AF65-F5344CB8AC3E}">
        <p14:creationId xmlns:p14="http://schemas.microsoft.com/office/powerpoint/2010/main" val="114690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nit 6 It's a red pencil.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nit 6 It's a red pen.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t's a red desk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Unit 6 It's a red bell.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nit 6 It's a red pencil.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nit 6 It's a red pen.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t's a red desk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Unit 6 It's a red bell.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682557" y="2530371"/>
            <a:ext cx="7982446" cy="1821738"/>
            <a:chOff x="682557" y="2530371"/>
            <a:chExt cx="7982446" cy="1821738"/>
          </a:xfrm>
        </p:grpSpPr>
        <p:grpSp>
          <p:nvGrpSpPr>
            <p:cNvPr id="19" name="Group 18"/>
            <p:cNvGrpSpPr/>
            <p:nvPr/>
          </p:nvGrpSpPr>
          <p:grpSpPr>
            <a:xfrm>
              <a:off x="682557" y="2568472"/>
              <a:ext cx="1616541" cy="1783637"/>
              <a:chOff x="682557" y="2568472"/>
              <a:chExt cx="1616541" cy="1783637"/>
            </a:xfrm>
          </p:grpSpPr>
          <p:pic>
            <p:nvPicPr>
              <p:cNvPr id="4" name="Bùi Liễu 096814278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2557" y="2568472"/>
                <a:ext cx="1616541" cy="1516511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</p:pic>
          <p:sp>
            <p:nvSpPr>
              <p:cNvPr id="11" name="Bùi Liễu 0968142780"/>
              <p:cNvSpPr/>
              <p:nvPr/>
            </p:nvSpPr>
            <p:spPr>
              <a:xfrm>
                <a:off x="1242268" y="3894909"/>
                <a:ext cx="457200" cy="4572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rtlCol="0" anchor="ctr"/>
              <a:lstStyle/>
              <a:p>
                <a:pPr algn="ctr"/>
                <a:r>
                  <a:rPr lang="en-US" sz="3000" dirty="0">
                    <a:solidFill>
                      <a:schemeClr val="tx1"/>
                    </a:solidFill>
                  </a:rPr>
                  <a:t>a</a:t>
                </a:r>
                <a:endParaRPr lang="vi-VN" sz="30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2854799" y="2571193"/>
              <a:ext cx="1569951" cy="1742389"/>
              <a:chOff x="2854799" y="2571193"/>
              <a:chExt cx="1569951" cy="1742389"/>
            </a:xfrm>
          </p:grpSpPr>
          <p:pic>
            <p:nvPicPr>
              <p:cNvPr id="5" name="Bùi Liễu 096814278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4799" y="2571193"/>
                <a:ext cx="1569951" cy="1552316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</p:pic>
          <p:sp>
            <p:nvSpPr>
              <p:cNvPr id="12" name="Bùi Liễu 0968142780"/>
              <p:cNvSpPr/>
              <p:nvPr/>
            </p:nvSpPr>
            <p:spPr>
              <a:xfrm>
                <a:off x="3418969" y="3856382"/>
                <a:ext cx="457200" cy="4572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rtlCol="0" anchor="ctr"/>
              <a:lstStyle/>
              <a:p>
                <a:pPr algn="ctr"/>
                <a:r>
                  <a:rPr lang="en-US" sz="3000">
                    <a:solidFill>
                      <a:schemeClr val="tx1"/>
                    </a:solidFill>
                  </a:rPr>
                  <a:t>b</a:t>
                </a:r>
                <a:endParaRPr lang="vi-VN" sz="30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5004530" y="2530371"/>
              <a:ext cx="1599083" cy="1764714"/>
              <a:chOff x="5004530" y="2530371"/>
              <a:chExt cx="1599083" cy="1764714"/>
            </a:xfrm>
          </p:grpSpPr>
          <p:pic>
            <p:nvPicPr>
              <p:cNvPr id="6" name="Bùi Liễu 096814278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04530" y="2530371"/>
                <a:ext cx="1599083" cy="1536114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</p:pic>
          <p:sp>
            <p:nvSpPr>
              <p:cNvPr id="13" name="Bùi Liễu 0968142780"/>
              <p:cNvSpPr/>
              <p:nvPr/>
            </p:nvSpPr>
            <p:spPr>
              <a:xfrm>
                <a:off x="5545725" y="3837885"/>
                <a:ext cx="457200" cy="4572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rtlCol="0" anchor="ctr"/>
              <a:lstStyle/>
              <a:p>
                <a:pPr algn="ctr"/>
                <a:r>
                  <a:rPr lang="en-US" sz="3000">
                    <a:solidFill>
                      <a:schemeClr val="tx1"/>
                    </a:solidFill>
                  </a:rPr>
                  <a:t>c</a:t>
                </a:r>
                <a:endParaRPr lang="vi-VN" sz="30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7121693" y="2530371"/>
              <a:ext cx="1543310" cy="1783211"/>
              <a:chOff x="7121693" y="2530371"/>
              <a:chExt cx="1543310" cy="1783211"/>
            </a:xfrm>
          </p:grpSpPr>
          <p:pic>
            <p:nvPicPr>
              <p:cNvPr id="7" name="Bùi Liễu 0968142780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61" r="11765" b="9905"/>
              <a:stretch/>
            </p:blipFill>
            <p:spPr>
              <a:xfrm>
                <a:off x="7121693" y="2530371"/>
                <a:ext cx="1543310" cy="1510126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</p:pic>
          <p:sp>
            <p:nvSpPr>
              <p:cNvPr id="14" name="Bùi Liễu 0968142780"/>
              <p:cNvSpPr/>
              <p:nvPr/>
            </p:nvSpPr>
            <p:spPr>
              <a:xfrm>
                <a:off x="7672480" y="3856382"/>
                <a:ext cx="457200" cy="4572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rtlCol="0" anchor="ctr"/>
              <a:lstStyle/>
              <a:p>
                <a:pPr algn="ctr"/>
                <a:r>
                  <a:rPr lang="en-US" sz="3000">
                    <a:solidFill>
                      <a:schemeClr val="tx1"/>
                    </a:solidFill>
                  </a:rPr>
                  <a:t>d</a:t>
                </a:r>
                <a:endParaRPr lang="vi-VN" sz="3000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15" name="Bùi Liễu 096814278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066" t="1345" r="27490" b="71231"/>
          <a:stretch/>
        </p:blipFill>
        <p:spPr>
          <a:xfrm>
            <a:off x="3200400" y="1177641"/>
            <a:ext cx="3028951" cy="1085850"/>
          </a:xfrm>
          <a:prstGeom prst="rect">
            <a:avLst/>
          </a:prstGeom>
        </p:spPr>
      </p:pic>
      <p:sp>
        <p:nvSpPr>
          <p:cNvPr id="17" name="Bùi Liễu 0968142780"/>
          <p:cNvSpPr txBox="1"/>
          <p:nvPr/>
        </p:nvSpPr>
        <p:spPr>
          <a:xfrm>
            <a:off x="682557" y="258308"/>
            <a:ext cx="35838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omic Sans MS" panose="030F0702030302020204" pitchFamily="66" charset="0"/>
              </a:rPr>
              <a:t>7.Let’s talk.</a:t>
            </a:r>
          </a:p>
        </p:txBody>
      </p:sp>
      <p:pic>
        <p:nvPicPr>
          <p:cNvPr id="18" name="Bùi Liễu  0968142780">
            <a:extLst>
              <a:ext uri="{FF2B5EF4-FFF2-40B4-BE49-F238E27FC236}">
                <a16:creationId xmlns:a16="http://schemas.microsoft.com/office/drawing/2014/main" id="{B13AE108-0BDE-4C5E-8163-981DDB0C24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71" t="41129" r="29214"/>
          <a:stretch/>
        </p:blipFill>
        <p:spPr bwMode="auto">
          <a:xfrm>
            <a:off x="1275268" y="744120"/>
            <a:ext cx="739927" cy="59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Bùi Liễu"/>
          <p:cNvSpPr txBox="1"/>
          <p:nvPr/>
        </p:nvSpPr>
        <p:spPr>
          <a:xfrm>
            <a:off x="7066145" y="1547441"/>
            <a:ext cx="1265010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b="1" dirty="0">
                <a:latin typeface="Comic Sans MS" panose="030F0702030302020204" pitchFamily="66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it’s = it is</a:t>
            </a:r>
          </a:p>
        </p:txBody>
      </p:sp>
    </p:spTree>
    <p:extLst>
      <p:ext uri="{BB962C8B-B14F-4D97-AF65-F5344CB8AC3E}">
        <p14:creationId xmlns:p14="http://schemas.microsoft.com/office/powerpoint/2010/main" val="59797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8416819-8979-29EB-3B80-A297C9DD6254}"/>
              </a:ext>
            </a:extLst>
          </p:cNvPr>
          <p:cNvSpPr/>
          <p:nvPr/>
        </p:nvSpPr>
        <p:spPr>
          <a:xfrm>
            <a:off x="0" y="-14164"/>
            <a:ext cx="9220200" cy="5157663"/>
          </a:xfrm>
          <a:prstGeom prst="rect">
            <a:avLst/>
          </a:prstGeom>
          <a:solidFill>
            <a:srgbClr val="91E3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3834" y="-14163"/>
            <a:ext cx="9231668" cy="515766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45125" y="2532012"/>
            <a:ext cx="1086700" cy="1206999"/>
            <a:chOff x="821666" y="3305567"/>
            <a:chExt cx="1529231" cy="169851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43" t="9445" r="13514" b="6945"/>
            <a:stretch/>
          </p:blipFill>
          <p:spPr>
            <a:xfrm>
              <a:off x="821666" y="3305567"/>
              <a:ext cx="1529231" cy="1698519"/>
            </a:xfrm>
            <a:prstGeom prst="rect">
              <a:avLst/>
            </a:prstGeom>
          </p:spPr>
        </p:pic>
        <p:sp>
          <p:nvSpPr>
            <p:cNvPr id="46" name="Oval 45"/>
            <p:cNvSpPr/>
            <p:nvPr/>
          </p:nvSpPr>
          <p:spPr>
            <a:xfrm>
              <a:off x="1064419" y="3645694"/>
              <a:ext cx="1047750" cy="1056819"/>
            </a:xfrm>
            <a:prstGeom prst="ellipse">
              <a:avLst/>
            </a:prstGeom>
            <a:solidFill>
              <a:srgbClr val="D0FFD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74" name="10"/>
          <p:cNvSpPr txBox="1"/>
          <p:nvPr/>
        </p:nvSpPr>
        <p:spPr>
          <a:xfrm>
            <a:off x="1019579" y="2931091"/>
            <a:ext cx="342900" cy="411480"/>
          </a:xfrm>
          <a:custGeom>
            <a:avLst/>
            <a:gdLst/>
            <a:ahLst/>
            <a:cxnLst/>
            <a:rect l="l" t="t" r="r" b="b"/>
            <a:pathLst>
              <a:path w="547409" h="669332">
                <a:moveTo>
                  <a:pt x="153772" y="0"/>
                </a:moveTo>
                <a:lnTo>
                  <a:pt x="507597" y="0"/>
                </a:lnTo>
                <a:cubicBezTo>
                  <a:pt x="520867" y="0"/>
                  <a:pt x="529825" y="2820"/>
                  <a:pt x="534470" y="8460"/>
                </a:cubicBezTo>
                <a:cubicBezTo>
                  <a:pt x="539114" y="14100"/>
                  <a:pt x="541437" y="25048"/>
                  <a:pt x="541437" y="41305"/>
                </a:cubicBezTo>
                <a:cubicBezTo>
                  <a:pt x="541437" y="63865"/>
                  <a:pt x="537456" y="86010"/>
                  <a:pt x="529493" y="107740"/>
                </a:cubicBezTo>
                <a:cubicBezTo>
                  <a:pt x="521531" y="129471"/>
                  <a:pt x="511080" y="146639"/>
                  <a:pt x="498142" y="159246"/>
                </a:cubicBezTo>
                <a:cubicBezTo>
                  <a:pt x="487857" y="169199"/>
                  <a:pt x="474587" y="174176"/>
                  <a:pt x="458330" y="174176"/>
                </a:cubicBezTo>
                <a:lnTo>
                  <a:pt x="233395" y="174176"/>
                </a:lnTo>
                <a:cubicBezTo>
                  <a:pt x="208181" y="174176"/>
                  <a:pt x="195574" y="184129"/>
                  <a:pt x="195574" y="204034"/>
                </a:cubicBezTo>
                <a:cubicBezTo>
                  <a:pt x="195574" y="212328"/>
                  <a:pt x="198477" y="218134"/>
                  <a:pt x="204283" y="221452"/>
                </a:cubicBezTo>
                <a:cubicBezTo>
                  <a:pt x="210089" y="224769"/>
                  <a:pt x="222779" y="227258"/>
                  <a:pt x="242353" y="228917"/>
                </a:cubicBezTo>
                <a:cubicBezTo>
                  <a:pt x="315009" y="236215"/>
                  <a:pt x="377878" y="252306"/>
                  <a:pt x="430960" y="277188"/>
                </a:cubicBezTo>
                <a:cubicBezTo>
                  <a:pt x="469113" y="294771"/>
                  <a:pt x="499635" y="320649"/>
                  <a:pt x="522526" y="354820"/>
                </a:cubicBezTo>
                <a:cubicBezTo>
                  <a:pt x="539114" y="379371"/>
                  <a:pt x="547409" y="405912"/>
                  <a:pt x="547409" y="434444"/>
                </a:cubicBezTo>
                <a:cubicBezTo>
                  <a:pt x="547409" y="480890"/>
                  <a:pt x="527503" y="524849"/>
                  <a:pt x="487691" y="566319"/>
                </a:cubicBezTo>
                <a:cubicBezTo>
                  <a:pt x="456174" y="599164"/>
                  <a:pt x="414952" y="624544"/>
                  <a:pt x="364027" y="642459"/>
                </a:cubicBezTo>
                <a:cubicBezTo>
                  <a:pt x="313101" y="660374"/>
                  <a:pt x="256950" y="669332"/>
                  <a:pt x="195574" y="669332"/>
                </a:cubicBezTo>
                <a:cubicBezTo>
                  <a:pt x="146805" y="669332"/>
                  <a:pt x="102515" y="663028"/>
                  <a:pt x="62703" y="650421"/>
                </a:cubicBezTo>
                <a:cubicBezTo>
                  <a:pt x="25878" y="639141"/>
                  <a:pt x="7465" y="620065"/>
                  <a:pt x="7465" y="593192"/>
                </a:cubicBezTo>
                <a:cubicBezTo>
                  <a:pt x="7465" y="577599"/>
                  <a:pt x="10119" y="564163"/>
                  <a:pt x="15427" y="552883"/>
                </a:cubicBezTo>
                <a:cubicBezTo>
                  <a:pt x="20735" y="541603"/>
                  <a:pt x="27039" y="535963"/>
                  <a:pt x="34338" y="535963"/>
                </a:cubicBezTo>
                <a:cubicBezTo>
                  <a:pt x="38319" y="535963"/>
                  <a:pt x="43295" y="536958"/>
                  <a:pt x="49267" y="538949"/>
                </a:cubicBezTo>
                <a:cubicBezTo>
                  <a:pt x="62537" y="542930"/>
                  <a:pt x="78877" y="546579"/>
                  <a:pt x="98285" y="549897"/>
                </a:cubicBezTo>
                <a:cubicBezTo>
                  <a:pt x="117693" y="553215"/>
                  <a:pt x="133203" y="554873"/>
                  <a:pt x="144815" y="554873"/>
                </a:cubicBezTo>
                <a:cubicBezTo>
                  <a:pt x="173014" y="554873"/>
                  <a:pt x="195740" y="548819"/>
                  <a:pt x="212992" y="536709"/>
                </a:cubicBezTo>
                <a:cubicBezTo>
                  <a:pt x="230243" y="524600"/>
                  <a:pt x="238869" y="508593"/>
                  <a:pt x="238869" y="488687"/>
                </a:cubicBezTo>
                <a:cubicBezTo>
                  <a:pt x="238869" y="464136"/>
                  <a:pt x="225267" y="443567"/>
                  <a:pt x="198062" y="426979"/>
                </a:cubicBezTo>
                <a:cubicBezTo>
                  <a:pt x="171853" y="411054"/>
                  <a:pt x="138511" y="399774"/>
                  <a:pt x="98036" y="393139"/>
                </a:cubicBezTo>
                <a:cubicBezTo>
                  <a:pt x="63864" y="387499"/>
                  <a:pt x="43378" y="383933"/>
                  <a:pt x="36577" y="382440"/>
                </a:cubicBezTo>
                <a:cubicBezTo>
                  <a:pt x="29776" y="380947"/>
                  <a:pt x="23389" y="378210"/>
                  <a:pt x="17418" y="374229"/>
                </a:cubicBezTo>
                <a:cubicBezTo>
                  <a:pt x="5806" y="366930"/>
                  <a:pt x="0" y="356645"/>
                  <a:pt x="0" y="343375"/>
                </a:cubicBezTo>
                <a:cubicBezTo>
                  <a:pt x="0" y="325460"/>
                  <a:pt x="7631" y="290293"/>
                  <a:pt x="22892" y="237874"/>
                </a:cubicBezTo>
                <a:cubicBezTo>
                  <a:pt x="38153" y="185456"/>
                  <a:pt x="55570" y="135028"/>
                  <a:pt x="75144" y="86590"/>
                </a:cubicBezTo>
                <a:cubicBezTo>
                  <a:pt x="90737" y="47111"/>
                  <a:pt x="102681" y="22809"/>
                  <a:pt x="110975" y="13685"/>
                </a:cubicBezTo>
                <a:cubicBezTo>
                  <a:pt x="119269" y="4562"/>
                  <a:pt x="133535" y="0"/>
                  <a:pt x="153772" y="0"/>
                </a:cubicBezTo>
                <a:close/>
              </a:path>
            </a:pathLst>
          </a:custGeom>
          <a:solidFill>
            <a:srgbClr val="FA0000"/>
          </a:solidFill>
          <a:ln w="38100">
            <a:solidFill>
              <a:srgbClr val="FFFF66"/>
            </a:solidFill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6000" dirty="0">
              <a:ln w="38100">
                <a:solidFill>
                  <a:srgbClr val="FFFF66"/>
                </a:solidFill>
              </a:ln>
              <a:solidFill>
                <a:srgbClr val="FA0000"/>
              </a:solidFill>
              <a:latin typeface="Cooper Black" panose="0208090404030B020404" pitchFamily="18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3429000" y="5242561"/>
            <a:ext cx="3371614" cy="683153"/>
          </a:xfrm>
          <a:prstGeom prst="roundRect">
            <a:avLst>
              <a:gd name="adj" fmla="val 50000"/>
            </a:avLst>
          </a:prstGeom>
          <a:solidFill>
            <a:srgbClr val="FFCD2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908268" y="1131799"/>
            <a:ext cx="5562575" cy="137774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</a:t>
            </a:r>
          </a:p>
          <a:p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I’d like to be a doctor.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1731825" y="3633047"/>
            <a:ext cx="5496860" cy="1348459"/>
            <a:chOff x="2271776" y="4825400"/>
            <a:chExt cx="7329147" cy="1797945"/>
          </a:xfrm>
        </p:grpSpPr>
        <p:sp>
          <p:nvSpPr>
            <p:cNvPr id="37" name="Rectangle 36"/>
            <p:cNvSpPr/>
            <p:nvPr/>
          </p:nvSpPr>
          <p:spPr>
            <a:xfrm>
              <a:off x="3908709" y="4825400"/>
              <a:ext cx="5692214" cy="1644369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would you like to be in the future?</a:t>
              </a:r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71776" y="4855352"/>
              <a:ext cx="2115495" cy="1767993"/>
            </a:xfrm>
            <a:prstGeom prst="rect">
              <a:avLst/>
            </a:prstGeom>
          </p:spPr>
        </p:pic>
      </p:grpSp>
      <p:sp>
        <p:nvSpPr>
          <p:cNvPr id="45" name="Striped Right Arrow 44">
            <a:hlinkClick r:id="" action="ppaction://hlinkshowjump?jump=nextslide"/>
          </p:cNvPr>
          <p:cNvSpPr/>
          <p:nvPr/>
        </p:nvSpPr>
        <p:spPr>
          <a:xfrm>
            <a:off x="8049306" y="1962150"/>
            <a:ext cx="866094" cy="602519"/>
          </a:xfrm>
          <a:prstGeom prst="stripedRightArrow">
            <a:avLst>
              <a:gd name="adj1" fmla="val 56210"/>
              <a:gd name="adj2" fmla="val 39583"/>
            </a:avLst>
          </a:prstGeom>
          <a:solidFill>
            <a:srgbClr val="E96800"/>
          </a:solidFill>
          <a:ln>
            <a:solidFill>
              <a:srgbClr val="FBDF69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Britannic Bold" panose="020B0903060703020204" pitchFamily="34" charset="0"/>
              </a:rPr>
              <a:t>Next</a:t>
            </a:r>
          </a:p>
        </p:txBody>
      </p:sp>
      <p:sp>
        <p:nvSpPr>
          <p:cNvPr id="79" name="9"/>
          <p:cNvSpPr txBox="1"/>
          <p:nvPr/>
        </p:nvSpPr>
        <p:spPr>
          <a:xfrm>
            <a:off x="1019579" y="2931091"/>
            <a:ext cx="342900" cy="411480"/>
          </a:xfrm>
          <a:custGeom>
            <a:avLst/>
            <a:gdLst/>
            <a:ahLst/>
            <a:cxnLst/>
            <a:rect l="l" t="t" r="r" b="b"/>
            <a:pathLst>
              <a:path w="524516" h="584732">
                <a:moveTo>
                  <a:pt x="381195" y="0"/>
                </a:moveTo>
                <a:cubicBezTo>
                  <a:pt x="410058" y="0"/>
                  <a:pt x="431042" y="3401"/>
                  <a:pt x="444147" y="10202"/>
                </a:cubicBezTo>
                <a:cubicBezTo>
                  <a:pt x="457252" y="17003"/>
                  <a:pt x="463804" y="27868"/>
                  <a:pt x="463804" y="42798"/>
                </a:cubicBezTo>
                <a:cubicBezTo>
                  <a:pt x="463804" y="51423"/>
                  <a:pt x="461647" y="58142"/>
                  <a:pt x="457334" y="62952"/>
                </a:cubicBezTo>
                <a:cubicBezTo>
                  <a:pt x="453022" y="67763"/>
                  <a:pt x="444396" y="72988"/>
                  <a:pt x="431457" y="78628"/>
                </a:cubicBezTo>
                <a:cubicBezTo>
                  <a:pt x="410888" y="87586"/>
                  <a:pt x="399110" y="98534"/>
                  <a:pt x="396124" y="111473"/>
                </a:cubicBezTo>
                <a:cubicBezTo>
                  <a:pt x="393138" y="124411"/>
                  <a:pt x="390816" y="174839"/>
                  <a:pt x="389157" y="262756"/>
                </a:cubicBezTo>
                <a:cubicBezTo>
                  <a:pt x="391811" y="351669"/>
                  <a:pt x="393304" y="399277"/>
                  <a:pt x="393636" y="405580"/>
                </a:cubicBezTo>
                <a:cubicBezTo>
                  <a:pt x="393968" y="411884"/>
                  <a:pt x="395295" y="420675"/>
                  <a:pt x="397617" y="431955"/>
                </a:cubicBezTo>
                <a:cubicBezTo>
                  <a:pt x="401598" y="449539"/>
                  <a:pt x="409063" y="461648"/>
                  <a:pt x="420011" y="468283"/>
                </a:cubicBezTo>
                <a:cubicBezTo>
                  <a:pt x="430959" y="474919"/>
                  <a:pt x="450202" y="478900"/>
                  <a:pt x="477738" y="480227"/>
                </a:cubicBezTo>
                <a:cubicBezTo>
                  <a:pt x="508924" y="481554"/>
                  <a:pt x="524516" y="494327"/>
                  <a:pt x="524516" y="518545"/>
                </a:cubicBezTo>
                <a:cubicBezTo>
                  <a:pt x="524516" y="543759"/>
                  <a:pt x="502454" y="560347"/>
                  <a:pt x="458330" y="568310"/>
                </a:cubicBezTo>
                <a:cubicBezTo>
                  <a:pt x="396954" y="579258"/>
                  <a:pt x="333919" y="584732"/>
                  <a:pt x="269225" y="584732"/>
                </a:cubicBezTo>
                <a:cubicBezTo>
                  <a:pt x="226759" y="584732"/>
                  <a:pt x="186616" y="582244"/>
                  <a:pt x="148795" y="577267"/>
                </a:cubicBezTo>
                <a:cubicBezTo>
                  <a:pt x="101353" y="570632"/>
                  <a:pt x="64527" y="562504"/>
                  <a:pt x="38318" y="552883"/>
                </a:cubicBezTo>
                <a:cubicBezTo>
                  <a:pt x="12772" y="543593"/>
                  <a:pt x="0" y="529659"/>
                  <a:pt x="0" y="511081"/>
                </a:cubicBezTo>
                <a:cubicBezTo>
                  <a:pt x="0" y="501128"/>
                  <a:pt x="4147" y="492502"/>
                  <a:pt x="12441" y="485203"/>
                </a:cubicBezTo>
                <a:cubicBezTo>
                  <a:pt x="20735" y="477904"/>
                  <a:pt x="31019" y="474089"/>
                  <a:pt x="43295" y="473757"/>
                </a:cubicBezTo>
                <a:cubicBezTo>
                  <a:pt x="47939" y="473757"/>
                  <a:pt x="58887" y="474919"/>
                  <a:pt x="76139" y="477241"/>
                </a:cubicBezTo>
                <a:cubicBezTo>
                  <a:pt x="84101" y="478568"/>
                  <a:pt x="90405" y="479231"/>
                  <a:pt x="95050" y="479231"/>
                </a:cubicBezTo>
                <a:cubicBezTo>
                  <a:pt x="123249" y="479231"/>
                  <a:pt x="139506" y="457003"/>
                  <a:pt x="143819" y="412547"/>
                </a:cubicBezTo>
                <a:cubicBezTo>
                  <a:pt x="146141" y="387333"/>
                  <a:pt x="147302" y="315672"/>
                  <a:pt x="147302" y="197565"/>
                </a:cubicBezTo>
                <a:cubicBezTo>
                  <a:pt x="147302" y="179650"/>
                  <a:pt x="143653" y="167209"/>
                  <a:pt x="136354" y="160242"/>
                </a:cubicBezTo>
                <a:cubicBezTo>
                  <a:pt x="129055" y="153275"/>
                  <a:pt x="115785" y="149791"/>
                  <a:pt x="96543" y="149791"/>
                </a:cubicBezTo>
                <a:cubicBezTo>
                  <a:pt x="91898" y="149791"/>
                  <a:pt x="85263" y="150289"/>
                  <a:pt x="76637" y="151284"/>
                </a:cubicBezTo>
                <a:cubicBezTo>
                  <a:pt x="70002" y="151948"/>
                  <a:pt x="64196" y="152279"/>
                  <a:pt x="59219" y="152279"/>
                </a:cubicBezTo>
                <a:cubicBezTo>
                  <a:pt x="47939" y="152279"/>
                  <a:pt x="38816" y="149211"/>
                  <a:pt x="31849" y="143073"/>
                </a:cubicBezTo>
                <a:cubicBezTo>
                  <a:pt x="24882" y="136935"/>
                  <a:pt x="21398" y="128890"/>
                  <a:pt x="21398" y="118937"/>
                </a:cubicBezTo>
                <a:cubicBezTo>
                  <a:pt x="21398" y="108321"/>
                  <a:pt x="26706" y="97787"/>
                  <a:pt x="37323" y="87337"/>
                </a:cubicBezTo>
                <a:cubicBezTo>
                  <a:pt x="47939" y="76886"/>
                  <a:pt x="62703" y="67680"/>
                  <a:pt x="81613" y="59718"/>
                </a:cubicBezTo>
                <a:cubicBezTo>
                  <a:pt x="175502" y="19906"/>
                  <a:pt x="275363" y="0"/>
                  <a:pt x="381195" y="0"/>
                </a:cubicBezTo>
                <a:close/>
              </a:path>
            </a:pathLst>
          </a:custGeom>
          <a:solidFill>
            <a:srgbClr val="FA0000"/>
          </a:solidFill>
          <a:ln w="38100">
            <a:solidFill>
              <a:srgbClr val="FFFF66"/>
            </a:solidFill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6000" dirty="0">
              <a:ln w="38100">
                <a:solidFill>
                  <a:srgbClr val="FFFF66"/>
                </a:solidFill>
              </a:ln>
              <a:solidFill>
                <a:srgbClr val="FA0000"/>
              </a:solidFill>
              <a:latin typeface="Cooper Black" panose="0208090404030B020404" pitchFamily="18" charset="0"/>
            </a:endParaRPr>
          </a:p>
        </p:txBody>
      </p:sp>
      <p:sp>
        <p:nvSpPr>
          <p:cNvPr id="78" name="8"/>
          <p:cNvSpPr txBox="1"/>
          <p:nvPr/>
        </p:nvSpPr>
        <p:spPr>
          <a:xfrm>
            <a:off x="1019579" y="2931091"/>
            <a:ext cx="342900" cy="411480"/>
          </a:xfrm>
          <a:custGeom>
            <a:avLst/>
            <a:gdLst/>
            <a:ahLst/>
            <a:cxnLst/>
            <a:rect l="l" t="t" r="r" b="b"/>
            <a:pathLst>
              <a:path w="579755" h="617577">
                <a:moveTo>
                  <a:pt x="308041" y="0"/>
                </a:moveTo>
                <a:cubicBezTo>
                  <a:pt x="374394" y="0"/>
                  <a:pt x="429301" y="12773"/>
                  <a:pt x="472762" y="38319"/>
                </a:cubicBezTo>
                <a:cubicBezTo>
                  <a:pt x="492336" y="49931"/>
                  <a:pt x="508094" y="66187"/>
                  <a:pt x="520038" y="87088"/>
                </a:cubicBezTo>
                <a:cubicBezTo>
                  <a:pt x="531981" y="107989"/>
                  <a:pt x="537953" y="129885"/>
                  <a:pt x="537953" y="152777"/>
                </a:cubicBezTo>
                <a:cubicBezTo>
                  <a:pt x="537953" y="210835"/>
                  <a:pt x="497810" y="273870"/>
                  <a:pt x="417523" y="341882"/>
                </a:cubicBezTo>
                <a:cubicBezTo>
                  <a:pt x="388991" y="365769"/>
                  <a:pt x="374726" y="383684"/>
                  <a:pt x="374726" y="395627"/>
                </a:cubicBezTo>
                <a:cubicBezTo>
                  <a:pt x="374726" y="404917"/>
                  <a:pt x="379039" y="412796"/>
                  <a:pt x="387664" y="419265"/>
                </a:cubicBezTo>
                <a:cubicBezTo>
                  <a:pt x="396290" y="425735"/>
                  <a:pt x="406741" y="428969"/>
                  <a:pt x="419016" y="428969"/>
                </a:cubicBezTo>
                <a:cubicBezTo>
                  <a:pt x="448211" y="428969"/>
                  <a:pt x="474255" y="417689"/>
                  <a:pt x="497146" y="395130"/>
                </a:cubicBezTo>
                <a:cubicBezTo>
                  <a:pt x="508758" y="383850"/>
                  <a:pt x="516471" y="377049"/>
                  <a:pt x="520287" y="374726"/>
                </a:cubicBezTo>
                <a:cubicBezTo>
                  <a:pt x="524102" y="372404"/>
                  <a:pt x="529327" y="371243"/>
                  <a:pt x="535962" y="371243"/>
                </a:cubicBezTo>
                <a:cubicBezTo>
                  <a:pt x="565157" y="371243"/>
                  <a:pt x="579755" y="396125"/>
                  <a:pt x="579755" y="445889"/>
                </a:cubicBezTo>
                <a:cubicBezTo>
                  <a:pt x="579755" y="470772"/>
                  <a:pt x="575027" y="495985"/>
                  <a:pt x="565572" y="521531"/>
                </a:cubicBezTo>
                <a:cubicBezTo>
                  <a:pt x="556117" y="547077"/>
                  <a:pt x="543261" y="569139"/>
                  <a:pt x="527005" y="587718"/>
                </a:cubicBezTo>
                <a:cubicBezTo>
                  <a:pt x="509753" y="607624"/>
                  <a:pt x="490843" y="617577"/>
                  <a:pt x="470273" y="617577"/>
                </a:cubicBezTo>
                <a:cubicBezTo>
                  <a:pt x="461979" y="617577"/>
                  <a:pt x="455344" y="615835"/>
                  <a:pt x="450368" y="612351"/>
                </a:cubicBezTo>
                <a:cubicBezTo>
                  <a:pt x="445391" y="608868"/>
                  <a:pt x="439751" y="602315"/>
                  <a:pt x="433448" y="592694"/>
                </a:cubicBezTo>
                <a:cubicBezTo>
                  <a:pt x="427476" y="583405"/>
                  <a:pt x="421587" y="577433"/>
                  <a:pt x="415781" y="574779"/>
                </a:cubicBezTo>
                <a:cubicBezTo>
                  <a:pt x="409975" y="572125"/>
                  <a:pt x="399276" y="570798"/>
                  <a:pt x="383683" y="570798"/>
                </a:cubicBezTo>
                <a:lnTo>
                  <a:pt x="44788" y="570798"/>
                </a:lnTo>
                <a:cubicBezTo>
                  <a:pt x="14929" y="570798"/>
                  <a:pt x="0" y="562338"/>
                  <a:pt x="0" y="545418"/>
                </a:cubicBezTo>
                <a:cubicBezTo>
                  <a:pt x="0" y="536792"/>
                  <a:pt x="3151" y="528747"/>
                  <a:pt x="9455" y="521282"/>
                </a:cubicBezTo>
                <a:cubicBezTo>
                  <a:pt x="15758" y="513818"/>
                  <a:pt x="36162" y="493829"/>
                  <a:pt x="70665" y="461316"/>
                </a:cubicBezTo>
                <a:cubicBezTo>
                  <a:pt x="134695" y="400935"/>
                  <a:pt x="182137" y="344702"/>
                  <a:pt x="212991" y="292615"/>
                </a:cubicBezTo>
                <a:cubicBezTo>
                  <a:pt x="228916" y="266074"/>
                  <a:pt x="236878" y="243182"/>
                  <a:pt x="236878" y="223940"/>
                </a:cubicBezTo>
                <a:cubicBezTo>
                  <a:pt x="236878" y="207352"/>
                  <a:pt x="232068" y="194164"/>
                  <a:pt x="222447" y="184377"/>
                </a:cubicBezTo>
                <a:cubicBezTo>
                  <a:pt x="212826" y="174590"/>
                  <a:pt x="199887" y="169697"/>
                  <a:pt x="183630" y="169697"/>
                </a:cubicBezTo>
                <a:cubicBezTo>
                  <a:pt x="168369" y="169697"/>
                  <a:pt x="156758" y="171770"/>
                  <a:pt x="148795" y="175917"/>
                </a:cubicBezTo>
                <a:cubicBezTo>
                  <a:pt x="140833" y="180064"/>
                  <a:pt x="123250" y="193584"/>
                  <a:pt x="96045" y="216475"/>
                </a:cubicBezTo>
                <a:cubicBezTo>
                  <a:pt x="88746" y="222447"/>
                  <a:pt x="79125" y="225433"/>
                  <a:pt x="67182" y="225433"/>
                </a:cubicBezTo>
                <a:cubicBezTo>
                  <a:pt x="51589" y="225433"/>
                  <a:pt x="37240" y="219378"/>
                  <a:pt x="24135" y="207269"/>
                </a:cubicBezTo>
                <a:cubicBezTo>
                  <a:pt x="11031" y="195160"/>
                  <a:pt x="4478" y="181972"/>
                  <a:pt x="4478" y="167706"/>
                </a:cubicBezTo>
                <a:cubicBezTo>
                  <a:pt x="4478" y="154768"/>
                  <a:pt x="10450" y="140087"/>
                  <a:pt x="22394" y="123665"/>
                </a:cubicBezTo>
                <a:cubicBezTo>
                  <a:pt x="34337" y="107243"/>
                  <a:pt x="50096" y="91733"/>
                  <a:pt x="69670" y="77135"/>
                </a:cubicBezTo>
                <a:cubicBezTo>
                  <a:pt x="141331" y="25712"/>
                  <a:pt x="220788" y="0"/>
                  <a:pt x="308041" y="0"/>
                </a:cubicBezTo>
                <a:close/>
              </a:path>
            </a:pathLst>
          </a:custGeom>
          <a:solidFill>
            <a:srgbClr val="FA0000"/>
          </a:solidFill>
          <a:ln w="38100">
            <a:solidFill>
              <a:srgbClr val="FFFF66"/>
            </a:solidFill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6000" dirty="0">
              <a:ln w="38100">
                <a:solidFill>
                  <a:srgbClr val="FFFF66"/>
                </a:solidFill>
              </a:ln>
              <a:solidFill>
                <a:srgbClr val="FA0000"/>
              </a:solidFill>
              <a:latin typeface="Cooper Black" panose="0208090404030B020404" pitchFamily="18" charset="0"/>
            </a:endParaRPr>
          </a:p>
        </p:txBody>
      </p:sp>
      <p:sp>
        <p:nvSpPr>
          <p:cNvPr id="77" name="7"/>
          <p:cNvSpPr txBox="1"/>
          <p:nvPr/>
        </p:nvSpPr>
        <p:spPr>
          <a:xfrm>
            <a:off x="1019579" y="2931091"/>
            <a:ext cx="342900" cy="411480"/>
          </a:xfrm>
          <a:custGeom>
            <a:avLst/>
            <a:gdLst/>
            <a:ahLst/>
            <a:cxnLst/>
            <a:rect l="l" t="t" r="r" b="b"/>
            <a:pathLst>
              <a:path w="588712" h="673810">
                <a:moveTo>
                  <a:pt x="263751" y="0"/>
                </a:moveTo>
                <a:cubicBezTo>
                  <a:pt x="328113" y="0"/>
                  <a:pt x="385010" y="11778"/>
                  <a:pt x="434443" y="35333"/>
                </a:cubicBezTo>
                <a:cubicBezTo>
                  <a:pt x="454017" y="44954"/>
                  <a:pt x="469527" y="58307"/>
                  <a:pt x="480973" y="75393"/>
                </a:cubicBezTo>
                <a:cubicBezTo>
                  <a:pt x="492418" y="92479"/>
                  <a:pt x="498141" y="110809"/>
                  <a:pt x="498141" y="130383"/>
                </a:cubicBezTo>
                <a:cubicBezTo>
                  <a:pt x="498141" y="166213"/>
                  <a:pt x="479397" y="199058"/>
                  <a:pt x="441907" y="228917"/>
                </a:cubicBezTo>
                <a:cubicBezTo>
                  <a:pt x="431291" y="237542"/>
                  <a:pt x="425983" y="244344"/>
                  <a:pt x="425983" y="249320"/>
                </a:cubicBezTo>
                <a:cubicBezTo>
                  <a:pt x="425983" y="258941"/>
                  <a:pt x="435438" y="265576"/>
                  <a:pt x="454349" y="269226"/>
                </a:cubicBezTo>
                <a:cubicBezTo>
                  <a:pt x="543925" y="285814"/>
                  <a:pt x="588712" y="335578"/>
                  <a:pt x="588712" y="418519"/>
                </a:cubicBezTo>
                <a:cubicBezTo>
                  <a:pt x="588712" y="470606"/>
                  <a:pt x="570466" y="518214"/>
                  <a:pt x="533972" y="561343"/>
                </a:cubicBezTo>
                <a:cubicBezTo>
                  <a:pt x="499468" y="602813"/>
                  <a:pt x="448543" y="633335"/>
                  <a:pt x="381195" y="652909"/>
                </a:cubicBezTo>
                <a:cubicBezTo>
                  <a:pt x="332758" y="666843"/>
                  <a:pt x="279510" y="673810"/>
                  <a:pt x="221451" y="673810"/>
                </a:cubicBezTo>
                <a:cubicBezTo>
                  <a:pt x="153440" y="673810"/>
                  <a:pt x="95050" y="664355"/>
                  <a:pt x="46280" y="645445"/>
                </a:cubicBezTo>
                <a:cubicBezTo>
                  <a:pt x="15427" y="633501"/>
                  <a:pt x="0" y="616084"/>
                  <a:pt x="0" y="593192"/>
                </a:cubicBezTo>
                <a:cubicBezTo>
                  <a:pt x="0" y="578926"/>
                  <a:pt x="5225" y="566900"/>
                  <a:pt x="15675" y="557113"/>
                </a:cubicBezTo>
                <a:cubicBezTo>
                  <a:pt x="26126" y="547326"/>
                  <a:pt x="38816" y="542432"/>
                  <a:pt x="53745" y="542432"/>
                </a:cubicBezTo>
                <a:cubicBezTo>
                  <a:pt x="62039" y="542432"/>
                  <a:pt x="84433" y="546579"/>
                  <a:pt x="120927" y="554873"/>
                </a:cubicBezTo>
                <a:cubicBezTo>
                  <a:pt x="132871" y="557859"/>
                  <a:pt x="149956" y="559352"/>
                  <a:pt x="172184" y="559352"/>
                </a:cubicBezTo>
                <a:cubicBezTo>
                  <a:pt x="211996" y="559352"/>
                  <a:pt x="243679" y="550229"/>
                  <a:pt x="267234" y="531982"/>
                </a:cubicBezTo>
                <a:cubicBezTo>
                  <a:pt x="292117" y="512408"/>
                  <a:pt x="304558" y="490014"/>
                  <a:pt x="304558" y="464800"/>
                </a:cubicBezTo>
                <a:cubicBezTo>
                  <a:pt x="304558" y="441245"/>
                  <a:pt x="294937" y="421919"/>
                  <a:pt x="275694" y="406824"/>
                </a:cubicBezTo>
                <a:cubicBezTo>
                  <a:pt x="256452" y="391729"/>
                  <a:pt x="231736" y="384181"/>
                  <a:pt x="201545" y="384181"/>
                </a:cubicBezTo>
                <a:cubicBezTo>
                  <a:pt x="182303" y="384181"/>
                  <a:pt x="165383" y="386338"/>
                  <a:pt x="150786" y="390651"/>
                </a:cubicBezTo>
                <a:cubicBezTo>
                  <a:pt x="142160" y="393305"/>
                  <a:pt x="135690" y="394632"/>
                  <a:pt x="131378" y="394632"/>
                </a:cubicBezTo>
                <a:cubicBezTo>
                  <a:pt x="122752" y="394632"/>
                  <a:pt x="113877" y="385840"/>
                  <a:pt x="104754" y="368257"/>
                </a:cubicBezTo>
                <a:cubicBezTo>
                  <a:pt x="95630" y="350673"/>
                  <a:pt x="91068" y="333588"/>
                  <a:pt x="91068" y="317000"/>
                </a:cubicBezTo>
                <a:cubicBezTo>
                  <a:pt x="91068" y="309037"/>
                  <a:pt x="93225" y="303646"/>
                  <a:pt x="97538" y="300826"/>
                </a:cubicBezTo>
                <a:cubicBezTo>
                  <a:pt x="101851" y="298006"/>
                  <a:pt x="115619" y="292615"/>
                  <a:pt x="138842" y="284653"/>
                </a:cubicBezTo>
                <a:cubicBezTo>
                  <a:pt x="159743" y="277686"/>
                  <a:pt x="179815" y="264415"/>
                  <a:pt x="199057" y="244841"/>
                </a:cubicBezTo>
                <a:cubicBezTo>
                  <a:pt x="213655" y="229912"/>
                  <a:pt x="220954" y="213821"/>
                  <a:pt x="220954" y="196570"/>
                </a:cubicBezTo>
                <a:cubicBezTo>
                  <a:pt x="220954" y="177659"/>
                  <a:pt x="213489" y="161320"/>
                  <a:pt x="198560" y="147552"/>
                </a:cubicBezTo>
                <a:cubicBezTo>
                  <a:pt x="183630" y="133784"/>
                  <a:pt x="165715" y="126899"/>
                  <a:pt x="144814" y="126899"/>
                </a:cubicBezTo>
                <a:cubicBezTo>
                  <a:pt x="132207" y="126899"/>
                  <a:pt x="121508" y="128392"/>
                  <a:pt x="112716" y="131378"/>
                </a:cubicBezTo>
                <a:cubicBezTo>
                  <a:pt x="103924" y="134364"/>
                  <a:pt x="87751" y="142161"/>
                  <a:pt x="64196" y="154768"/>
                </a:cubicBezTo>
                <a:cubicBezTo>
                  <a:pt x="57229" y="158417"/>
                  <a:pt x="51755" y="160242"/>
                  <a:pt x="47773" y="160242"/>
                </a:cubicBezTo>
                <a:cubicBezTo>
                  <a:pt x="39479" y="160242"/>
                  <a:pt x="31600" y="154436"/>
                  <a:pt x="24135" y="142824"/>
                </a:cubicBezTo>
                <a:cubicBezTo>
                  <a:pt x="16671" y="131212"/>
                  <a:pt x="12938" y="118937"/>
                  <a:pt x="12938" y="105998"/>
                </a:cubicBezTo>
                <a:cubicBezTo>
                  <a:pt x="12938" y="83439"/>
                  <a:pt x="32844" y="62206"/>
                  <a:pt x="72656" y="42300"/>
                </a:cubicBezTo>
                <a:cubicBezTo>
                  <a:pt x="97538" y="29693"/>
                  <a:pt x="127479" y="19491"/>
                  <a:pt x="162480" y="11695"/>
                </a:cubicBezTo>
                <a:cubicBezTo>
                  <a:pt x="197481" y="3898"/>
                  <a:pt x="231238" y="0"/>
                  <a:pt x="263751" y="0"/>
                </a:cubicBezTo>
                <a:close/>
              </a:path>
            </a:pathLst>
          </a:custGeom>
          <a:solidFill>
            <a:srgbClr val="FA0000"/>
          </a:solidFill>
          <a:ln w="38100">
            <a:solidFill>
              <a:srgbClr val="FFFF66"/>
            </a:solidFill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6000" dirty="0">
              <a:ln w="38100">
                <a:solidFill>
                  <a:srgbClr val="FFFF66"/>
                </a:solidFill>
              </a:ln>
              <a:solidFill>
                <a:srgbClr val="FA0000"/>
              </a:solidFill>
              <a:latin typeface="Cooper Black" panose="0208090404030B020404" pitchFamily="18" charset="0"/>
            </a:endParaRPr>
          </a:p>
        </p:txBody>
      </p:sp>
      <p:sp>
        <p:nvSpPr>
          <p:cNvPr id="82" name="6"/>
          <p:cNvSpPr txBox="1"/>
          <p:nvPr/>
        </p:nvSpPr>
        <p:spPr>
          <a:xfrm>
            <a:off x="1019579" y="2931091"/>
            <a:ext cx="342900" cy="411480"/>
          </a:xfrm>
          <a:custGeom>
            <a:avLst/>
            <a:gdLst/>
            <a:ahLst/>
            <a:cxnLst/>
            <a:rect l="l" t="t" r="r" b="b"/>
            <a:pathLst>
              <a:path w="574281" h="702674">
                <a:moveTo>
                  <a:pt x="462311" y="0"/>
                </a:moveTo>
                <a:cubicBezTo>
                  <a:pt x="478899" y="0"/>
                  <a:pt x="490843" y="4147"/>
                  <a:pt x="498142" y="12441"/>
                </a:cubicBezTo>
                <a:cubicBezTo>
                  <a:pt x="505440" y="20735"/>
                  <a:pt x="509090" y="34338"/>
                  <a:pt x="509090" y="53248"/>
                </a:cubicBezTo>
                <a:lnTo>
                  <a:pt x="509090" y="397120"/>
                </a:lnTo>
                <a:cubicBezTo>
                  <a:pt x="509090" y="407405"/>
                  <a:pt x="510500" y="414455"/>
                  <a:pt x="513320" y="418270"/>
                </a:cubicBezTo>
                <a:cubicBezTo>
                  <a:pt x="516140" y="422085"/>
                  <a:pt x="521365" y="423993"/>
                  <a:pt x="528996" y="423993"/>
                </a:cubicBezTo>
                <a:lnTo>
                  <a:pt x="549897" y="423993"/>
                </a:lnTo>
                <a:cubicBezTo>
                  <a:pt x="565490" y="423661"/>
                  <a:pt x="573618" y="433116"/>
                  <a:pt x="574281" y="452359"/>
                </a:cubicBezTo>
                <a:lnTo>
                  <a:pt x="574281" y="553381"/>
                </a:lnTo>
                <a:cubicBezTo>
                  <a:pt x="574281" y="570964"/>
                  <a:pt x="565324" y="580917"/>
                  <a:pt x="547408" y="583239"/>
                </a:cubicBezTo>
                <a:cubicBezTo>
                  <a:pt x="535797" y="584566"/>
                  <a:pt x="528498" y="586723"/>
                  <a:pt x="525512" y="589709"/>
                </a:cubicBezTo>
                <a:cubicBezTo>
                  <a:pt x="522526" y="592694"/>
                  <a:pt x="521033" y="599827"/>
                  <a:pt x="521033" y="611107"/>
                </a:cubicBezTo>
                <a:lnTo>
                  <a:pt x="521033" y="669829"/>
                </a:lnTo>
                <a:cubicBezTo>
                  <a:pt x="522360" y="690730"/>
                  <a:pt x="512739" y="701678"/>
                  <a:pt x="492170" y="702674"/>
                </a:cubicBezTo>
                <a:lnTo>
                  <a:pt x="321976" y="702674"/>
                </a:lnTo>
                <a:cubicBezTo>
                  <a:pt x="310032" y="702674"/>
                  <a:pt x="302236" y="700600"/>
                  <a:pt x="298586" y="696453"/>
                </a:cubicBezTo>
                <a:cubicBezTo>
                  <a:pt x="294937" y="692306"/>
                  <a:pt x="293112" y="683431"/>
                  <a:pt x="293112" y="669829"/>
                </a:cubicBezTo>
                <a:lnTo>
                  <a:pt x="293112" y="618572"/>
                </a:lnTo>
                <a:cubicBezTo>
                  <a:pt x="293112" y="604638"/>
                  <a:pt x="290458" y="594934"/>
                  <a:pt x="285150" y="589460"/>
                </a:cubicBezTo>
                <a:cubicBezTo>
                  <a:pt x="279842" y="583986"/>
                  <a:pt x="270553" y="581249"/>
                  <a:pt x="257282" y="581249"/>
                </a:cubicBezTo>
                <a:lnTo>
                  <a:pt x="63201" y="581249"/>
                </a:lnTo>
                <a:cubicBezTo>
                  <a:pt x="39977" y="581249"/>
                  <a:pt x="23638" y="576355"/>
                  <a:pt x="14183" y="566568"/>
                </a:cubicBezTo>
                <a:cubicBezTo>
                  <a:pt x="4728" y="556781"/>
                  <a:pt x="0" y="539944"/>
                  <a:pt x="0" y="516057"/>
                </a:cubicBezTo>
                <a:cubicBezTo>
                  <a:pt x="0" y="484208"/>
                  <a:pt x="3815" y="459326"/>
                  <a:pt x="11446" y="441411"/>
                </a:cubicBezTo>
                <a:cubicBezTo>
                  <a:pt x="20735" y="419182"/>
                  <a:pt x="47442" y="381693"/>
                  <a:pt x="91566" y="328943"/>
                </a:cubicBezTo>
                <a:lnTo>
                  <a:pt x="217968" y="177162"/>
                </a:lnTo>
                <a:cubicBezTo>
                  <a:pt x="281335" y="101188"/>
                  <a:pt x="328113" y="52751"/>
                  <a:pt x="358304" y="31849"/>
                </a:cubicBezTo>
                <a:cubicBezTo>
                  <a:pt x="371906" y="22560"/>
                  <a:pt x="388411" y="14930"/>
                  <a:pt x="407819" y="8958"/>
                </a:cubicBezTo>
                <a:cubicBezTo>
                  <a:pt x="427227" y="2986"/>
                  <a:pt x="445391" y="0"/>
                  <a:pt x="462311" y="0"/>
                </a:cubicBezTo>
                <a:close/>
                <a:moveTo>
                  <a:pt x="275197" y="242353"/>
                </a:moveTo>
                <a:cubicBezTo>
                  <a:pt x="262590" y="242353"/>
                  <a:pt x="250813" y="249154"/>
                  <a:pt x="239864" y="262756"/>
                </a:cubicBezTo>
                <a:lnTo>
                  <a:pt x="163227" y="356811"/>
                </a:lnTo>
                <a:cubicBezTo>
                  <a:pt x="140999" y="384347"/>
                  <a:pt x="129885" y="404087"/>
                  <a:pt x="129885" y="416031"/>
                </a:cubicBezTo>
                <a:cubicBezTo>
                  <a:pt x="129885" y="424657"/>
                  <a:pt x="134530" y="430214"/>
                  <a:pt x="143819" y="432702"/>
                </a:cubicBezTo>
                <a:cubicBezTo>
                  <a:pt x="153109" y="435190"/>
                  <a:pt x="176166" y="436932"/>
                  <a:pt x="212992" y="437927"/>
                </a:cubicBezTo>
                <a:lnTo>
                  <a:pt x="252306" y="438425"/>
                </a:lnTo>
                <a:cubicBezTo>
                  <a:pt x="269225" y="438425"/>
                  <a:pt x="280671" y="436517"/>
                  <a:pt x="286643" y="432702"/>
                </a:cubicBezTo>
                <a:cubicBezTo>
                  <a:pt x="292615" y="428887"/>
                  <a:pt x="296098" y="421339"/>
                  <a:pt x="297094" y="410059"/>
                </a:cubicBezTo>
                <a:cubicBezTo>
                  <a:pt x="299084" y="391812"/>
                  <a:pt x="300079" y="358968"/>
                  <a:pt x="300079" y="311526"/>
                </a:cubicBezTo>
                <a:lnTo>
                  <a:pt x="300079" y="287141"/>
                </a:lnTo>
                <a:cubicBezTo>
                  <a:pt x="300079" y="257282"/>
                  <a:pt x="291785" y="242353"/>
                  <a:pt x="275197" y="242353"/>
                </a:cubicBezTo>
                <a:close/>
              </a:path>
            </a:pathLst>
          </a:custGeom>
          <a:solidFill>
            <a:srgbClr val="FA0000"/>
          </a:solidFill>
          <a:ln w="38100">
            <a:solidFill>
              <a:srgbClr val="FFFF66"/>
            </a:solidFill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6000" dirty="0">
              <a:ln w="38100">
                <a:solidFill>
                  <a:srgbClr val="FFFF66"/>
                </a:solidFill>
              </a:ln>
              <a:solidFill>
                <a:srgbClr val="FA0000"/>
              </a:solidFill>
              <a:latin typeface="Cooper Black" panose="0208090404030B020404" pitchFamily="18" charset="0"/>
            </a:endParaRPr>
          </a:p>
        </p:txBody>
      </p:sp>
      <p:sp>
        <p:nvSpPr>
          <p:cNvPr id="84" name="5"/>
          <p:cNvSpPr txBox="1"/>
          <p:nvPr/>
        </p:nvSpPr>
        <p:spPr>
          <a:xfrm>
            <a:off x="1019579" y="2931091"/>
            <a:ext cx="342900" cy="411480"/>
          </a:xfrm>
          <a:custGeom>
            <a:avLst/>
            <a:gdLst/>
            <a:ahLst/>
            <a:cxnLst/>
            <a:rect l="l" t="t" r="r" b="b"/>
            <a:pathLst>
              <a:path w="583736" h="660871">
                <a:moveTo>
                  <a:pt x="229911" y="0"/>
                </a:moveTo>
                <a:cubicBezTo>
                  <a:pt x="244177" y="0"/>
                  <a:pt x="267566" y="5142"/>
                  <a:pt x="300079" y="15427"/>
                </a:cubicBezTo>
                <a:cubicBezTo>
                  <a:pt x="317663" y="21067"/>
                  <a:pt x="332426" y="27868"/>
                  <a:pt x="344369" y="35830"/>
                </a:cubicBezTo>
                <a:cubicBezTo>
                  <a:pt x="356313" y="43793"/>
                  <a:pt x="362285" y="50926"/>
                  <a:pt x="362285" y="57229"/>
                </a:cubicBezTo>
                <a:cubicBezTo>
                  <a:pt x="362285" y="62206"/>
                  <a:pt x="360377" y="67265"/>
                  <a:pt x="356562" y="72407"/>
                </a:cubicBezTo>
                <a:cubicBezTo>
                  <a:pt x="352746" y="77550"/>
                  <a:pt x="340554" y="91732"/>
                  <a:pt x="319985" y="114956"/>
                </a:cubicBezTo>
                <a:cubicBezTo>
                  <a:pt x="306714" y="129222"/>
                  <a:pt x="294854" y="146473"/>
                  <a:pt x="284403" y="166711"/>
                </a:cubicBezTo>
                <a:cubicBezTo>
                  <a:pt x="273953" y="186948"/>
                  <a:pt x="268728" y="202209"/>
                  <a:pt x="268728" y="212494"/>
                </a:cubicBezTo>
                <a:cubicBezTo>
                  <a:pt x="268728" y="217471"/>
                  <a:pt x="270221" y="221700"/>
                  <a:pt x="273206" y="225184"/>
                </a:cubicBezTo>
                <a:cubicBezTo>
                  <a:pt x="276192" y="228667"/>
                  <a:pt x="279842" y="230409"/>
                  <a:pt x="284155" y="230409"/>
                </a:cubicBezTo>
                <a:cubicBezTo>
                  <a:pt x="287804" y="230409"/>
                  <a:pt x="299747" y="226760"/>
                  <a:pt x="319985" y="219461"/>
                </a:cubicBezTo>
                <a:cubicBezTo>
                  <a:pt x="347521" y="209508"/>
                  <a:pt x="373399" y="204532"/>
                  <a:pt x="397617" y="204532"/>
                </a:cubicBezTo>
                <a:cubicBezTo>
                  <a:pt x="439419" y="204532"/>
                  <a:pt x="477406" y="217802"/>
                  <a:pt x="511578" y="244343"/>
                </a:cubicBezTo>
                <a:cubicBezTo>
                  <a:pt x="559683" y="281501"/>
                  <a:pt x="583736" y="331265"/>
                  <a:pt x="583736" y="393637"/>
                </a:cubicBezTo>
                <a:cubicBezTo>
                  <a:pt x="583736" y="443069"/>
                  <a:pt x="569139" y="490511"/>
                  <a:pt x="539944" y="535963"/>
                </a:cubicBezTo>
                <a:cubicBezTo>
                  <a:pt x="486530" y="619235"/>
                  <a:pt x="407073" y="660871"/>
                  <a:pt x="301572" y="660871"/>
                </a:cubicBezTo>
                <a:cubicBezTo>
                  <a:pt x="213987" y="660871"/>
                  <a:pt x="143321" y="635657"/>
                  <a:pt x="89576" y="585229"/>
                </a:cubicBezTo>
                <a:cubicBezTo>
                  <a:pt x="59717" y="557030"/>
                  <a:pt x="36660" y="521531"/>
                  <a:pt x="20403" y="478734"/>
                </a:cubicBezTo>
                <a:cubicBezTo>
                  <a:pt x="6801" y="443235"/>
                  <a:pt x="0" y="407571"/>
                  <a:pt x="0" y="371740"/>
                </a:cubicBezTo>
                <a:cubicBezTo>
                  <a:pt x="0" y="287804"/>
                  <a:pt x="33674" y="201878"/>
                  <a:pt x="101022" y="113961"/>
                </a:cubicBezTo>
                <a:cubicBezTo>
                  <a:pt x="132871" y="72490"/>
                  <a:pt x="158499" y="43129"/>
                  <a:pt x="177908" y="25878"/>
                </a:cubicBezTo>
                <a:cubicBezTo>
                  <a:pt x="197316" y="8626"/>
                  <a:pt x="214650" y="0"/>
                  <a:pt x="229911" y="0"/>
                </a:cubicBezTo>
                <a:close/>
                <a:moveTo>
                  <a:pt x="284155" y="345365"/>
                </a:moveTo>
                <a:cubicBezTo>
                  <a:pt x="269557" y="345365"/>
                  <a:pt x="258028" y="350590"/>
                  <a:pt x="249568" y="361041"/>
                </a:cubicBezTo>
                <a:cubicBezTo>
                  <a:pt x="241108" y="371491"/>
                  <a:pt x="236878" y="385674"/>
                  <a:pt x="236878" y="403589"/>
                </a:cubicBezTo>
                <a:cubicBezTo>
                  <a:pt x="236878" y="431126"/>
                  <a:pt x="246665" y="458413"/>
                  <a:pt x="266239" y="485452"/>
                </a:cubicBezTo>
                <a:cubicBezTo>
                  <a:pt x="285813" y="512490"/>
                  <a:pt x="305719" y="526010"/>
                  <a:pt x="325957" y="526010"/>
                </a:cubicBezTo>
                <a:cubicBezTo>
                  <a:pt x="339559" y="526010"/>
                  <a:pt x="350507" y="521946"/>
                  <a:pt x="358801" y="513818"/>
                </a:cubicBezTo>
                <a:cubicBezTo>
                  <a:pt x="367095" y="505689"/>
                  <a:pt x="371242" y="494990"/>
                  <a:pt x="371242" y="481720"/>
                </a:cubicBezTo>
                <a:cubicBezTo>
                  <a:pt x="371242" y="459491"/>
                  <a:pt x="366266" y="436351"/>
                  <a:pt x="356313" y="412298"/>
                </a:cubicBezTo>
                <a:cubicBezTo>
                  <a:pt x="346360" y="388245"/>
                  <a:pt x="334251" y="370413"/>
                  <a:pt x="319985" y="358801"/>
                </a:cubicBezTo>
                <a:cubicBezTo>
                  <a:pt x="309368" y="350176"/>
                  <a:pt x="297425" y="345697"/>
                  <a:pt x="284155" y="345365"/>
                </a:cubicBezTo>
                <a:close/>
              </a:path>
            </a:pathLst>
          </a:custGeom>
          <a:solidFill>
            <a:srgbClr val="FA0000"/>
          </a:solidFill>
          <a:ln w="38100">
            <a:solidFill>
              <a:srgbClr val="FFFF66"/>
            </a:solidFill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6000" dirty="0">
              <a:ln w="38100">
                <a:solidFill>
                  <a:srgbClr val="FFFF66"/>
                </a:solidFill>
              </a:ln>
              <a:solidFill>
                <a:srgbClr val="FA0000"/>
              </a:solidFill>
              <a:latin typeface="Cooper Black" panose="0208090404030B020404" pitchFamily="18" charset="0"/>
            </a:endParaRPr>
          </a:p>
        </p:txBody>
      </p:sp>
      <p:sp>
        <p:nvSpPr>
          <p:cNvPr id="81" name="4"/>
          <p:cNvSpPr txBox="1"/>
          <p:nvPr/>
        </p:nvSpPr>
        <p:spPr>
          <a:xfrm>
            <a:off x="1019579" y="2931091"/>
            <a:ext cx="342900" cy="411480"/>
          </a:xfrm>
          <a:custGeom>
            <a:avLst/>
            <a:gdLst/>
            <a:ahLst/>
            <a:cxnLst/>
            <a:rect l="l" t="t" r="r" b="b"/>
            <a:pathLst>
              <a:path w="567314" h="720091">
                <a:moveTo>
                  <a:pt x="88083" y="0"/>
                </a:moveTo>
                <a:cubicBezTo>
                  <a:pt x="95713" y="0"/>
                  <a:pt x="112467" y="5806"/>
                  <a:pt x="138345" y="17417"/>
                </a:cubicBezTo>
                <a:cubicBezTo>
                  <a:pt x="154601" y="24053"/>
                  <a:pt x="175170" y="27370"/>
                  <a:pt x="200053" y="27370"/>
                </a:cubicBezTo>
                <a:lnTo>
                  <a:pt x="520038" y="27370"/>
                </a:lnTo>
                <a:cubicBezTo>
                  <a:pt x="551555" y="27370"/>
                  <a:pt x="567314" y="39314"/>
                  <a:pt x="567314" y="63201"/>
                </a:cubicBezTo>
                <a:cubicBezTo>
                  <a:pt x="567314" y="70831"/>
                  <a:pt x="565987" y="78628"/>
                  <a:pt x="563333" y="86590"/>
                </a:cubicBezTo>
                <a:lnTo>
                  <a:pt x="361289" y="698692"/>
                </a:lnTo>
                <a:cubicBezTo>
                  <a:pt x="358303" y="706986"/>
                  <a:pt x="353161" y="712626"/>
                  <a:pt x="345862" y="715612"/>
                </a:cubicBezTo>
                <a:cubicBezTo>
                  <a:pt x="338564" y="718598"/>
                  <a:pt x="326288" y="720091"/>
                  <a:pt x="309037" y="720091"/>
                </a:cubicBezTo>
                <a:cubicBezTo>
                  <a:pt x="270884" y="720091"/>
                  <a:pt x="236132" y="714451"/>
                  <a:pt x="204780" y="703171"/>
                </a:cubicBezTo>
                <a:cubicBezTo>
                  <a:pt x="173429" y="691891"/>
                  <a:pt x="157753" y="679450"/>
                  <a:pt x="157753" y="665848"/>
                </a:cubicBezTo>
                <a:cubicBezTo>
                  <a:pt x="157753" y="662530"/>
                  <a:pt x="159080" y="658383"/>
                  <a:pt x="161734" y="653406"/>
                </a:cubicBezTo>
                <a:lnTo>
                  <a:pt x="347355" y="298586"/>
                </a:lnTo>
                <a:cubicBezTo>
                  <a:pt x="360957" y="272377"/>
                  <a:pt x="367759" y="254130"/>
                  <a:pt x="367759" y="243845"/>
                </a:cubicBezTo>
                <a:cubicBezTo>
                  <a:pt x="367759" y="231238"/>
                  <a:pt x="359962" y="222613"/>
                  <a:pt x="344369" y="217968"/>
                </a:cubicBezTo>
                <a:cubicBezTo>
                  <a:pt x="328777" y="213323"/>
                  <a:pt x="299913" y="211001"/>
                  <a:pt x="257779" y="211001"/>
                </a:cubicBezTo>
                <a:cubicBezTo>
                  <a:pt x="207351" y="211001"/>
                  <a:pt x="171355" y="214153"/>
                  <a:pt x="149791" y="220456"/>
                </a:cubicBezTo>
                <a:cubicBezTo>
                  <a:pt x="140501" y="223442"/>
                  <a:pt x="132373" y="229746"/>
                  <a:pt x="125406" y="239367"/>
                </a:cubicBezTo>
                <a:cubicBezTo>
                  <a:pt x="116117" y="251974"/>
                  <a:pt x="107740" y="260517"/>
                  <a:pt x="100275" y="264995"/>
                </a:cubicBezTo>
                <a:cubicBezTo>
                  <a:pt x="92810" y="269474"/>
                  <a:pt x="83106" y="271714"/>
                  <a:pt x="71163" y="271714"/>
                </a:cubicBezTo>
                <a:cubicBezTo>
                  <a:pt x="48271" y="271714"/>
                  <a:pt x="30688" y="262175"/>
                  <a:pt x="18413" y="243099"/>
                </a:cubicBezTo>
                <a:cubicBezTo>
                  <a:pt x="6137" y="224023"/>
                  <a:pt x="0" y="196569"/>
                  <a:pt x="0" y="160739"/>
                </a:cubicBezTo>
                <a:cubicBezTo>
                  <a:pt x="0" y="116946"/>
                  <a:pt x="7962" y="79955"/>
                  <a:pt x="23887" y="49764"/>
                </a:cubicBezTo>
                <a:cubicBezTo>
                  <a:pt x="31517" y="35498"/>
                  <a:pt x="41387" y="23638"/>
                  <a:pt x="53496" y="14183"/>
                </a:cubicBezTo>
                <a:cubicBezTo>
                  <a:pt x="65606" y="4727"/>
                  <a:pt x="77135" y="0"/>
                  <a:pt x="88083" y="0"/>
                </a:cubicBezTo>
                <a:close/>
              </a:path>
            </a:pathLst>
          </a:custGeom>
          <a:solidFill>
            <a:srgbClr val="FA0000"/>
          </a:solidFill>
          <a:ln w="38100">
            <a:solidFill>
              <a:srgbClr val="FFFF66"/>
            </a:solidFill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6000" dirty="0">
              <a:ln w="38100">
                <a:solidFill>
                  <a:srgbClr val="FFFF66"/>
                </a:solidFill>
              </a:ln>
              <a:solidFill>
                <a:srgbClr val="FA0000"/>
              </a:solidFill>
              <a:latin typeface="Cooper Black" panose="0208090404030B020404" pitchFamily="18" charset="0"/>
            </a:endParaRPr>
          </a:p>
        </p:txBody>
      </p:sp>
      <p:sp>
        <p:nvSpPr>
          <p:cNvPr id="83" name="3"/>
          <p:cNvSpPr txBox="1"/>
          <p:nvPr/>
        </p:nvSpPr>
        <p:spPr>
          <a:xfrm>
            <a:off x="1019579" y="2931091"/>
            <a:ext cx="342900" cy="411480"/>
          </a:xfrm>
          <a:custGeom>
            <a:avLst/>
            <a:gdLst/>
            <a:ahLst/>
            <a:cxnLst/>
            <a:rect l="l" t="t" r="r" b="b"/>
            <a:pathLst>
              <a:path w="589708" h="643951">
                <a:moveTo>
                  <a:pt x="286643" y="0"/>
                </a:moveTo>
                <a:cubicBezTo>
                  <a:pt x="356313" y="0"/>
                  <a:pt x="420509" y="11446"/>
                  <a:pt x="479231" y="34337"/>
                </a:cubicBezTo>
                <a:cubicBezTo>
                  <a:pt x="511412" y="46944"/>
                  <a:pt x="537456" y="66352"/>
                  <a:pt x="557362" y="92562"/>
                </a:cubicBezTo>
                <a:cubicBezTo>
                  <a:pt x="571959" y="111472"/>
                  <a:pt x="579258" y="133369"/>
                  <a:pt x="579258" y="158251"/>
                </a:cubicBezTo>
                <a:cubicBezTo>
                  <a:pt x="579258" y="197399"/>
                  <a:pt x="557693" y="230741"/>
                  <a:pt x="514564" y="258277"/>
                </a:cubicBezTo>
                <a:cubicBezTo>
                  <a:pt x="501625" y="266571"/>
                  <a:pt x="495156" y="273207"/>
                  <a:pt x="495156" y="278183"/>
                </a:cubicBezTo>
                <a:cubicBezTo>
                  <a:pt x="495156" y="282828"/>
                  <a:pt x="502952" y="290458"/>
                  <a:pt x="518545" y="301075"/>
                </a:cubicBezTo>
                <a:cubicBezTo>
                  <a:pt x="540110" y="316004"/>
                  <a:pt x="557362" y="335495"/>
                  <a:pt x="570300" y="359548"/>
                </a:cubicBezTo>
                <a:cubicBezTo>
                  <a:pt x="583239" y="383601"/>
                  <a:pt x="589708" y="408400"/>
                  <a:pt x="589708" y="433946"/>
                </a:cubicBezTo>
                <a:cubicBezTo>
                  <a:pt x="589708" y="472430"/>
                  <a:pt x="575774" y="509919"/>
                  <a:pt x="547906" y="546413"/>
                </a:cubicBezTo>
                <a:cubicBezTo>
                  <a:pt x="498474" y="611439"/>
                  <a:pt x="420178" y="643951"/>
                  <a:pt x="313018" y="643951"/>
                </a:cubicBezTo>
                <a:cubicBezTo>
                  <a:pt x="239035" y="643951"/>
                  <a:pt x="173346" y="630847"/>
                  <a:pt x="115951" y="604638"/>
                </a:cubicBezTo>
                <a:cubicBezTo>
                  <a:pt x="77135" y="586722"/>
                  <a:pt x="46779" y="562006"/>
                  <a:pt x="24883" y="530489"/>
                </a:cubicBezTo>
                <a:cubicBezTo>
                  <a:pt x="8294" y="506933"/>
                  <a:pt x="0" y="479397"/>
                  <a:pt x="0" y="447880"/>
                </a:cubicBezTo>
                <a:cubicBezTo>
                  <a:pt x="0" y="405082"/>
                  <a:pt x="19740" y="369750"/>
                  <a:pt x="59220" y="341881"/>
                </a:cubicBezTo>
                <a:cubicBezTo>
                  <a:pt x="73817" y="331265"/>
                  <a:pt x="81116" y="323303"/>
                  <a:pt x="81116" y="317995"/>
                </a:cubicBezTo>
                <a:cubicBezTo>
                  <a:pt x="81116" y="313682"/>
                  <a:pt x="74813" y="305553"/>
                  <a:pt x="62206" y="293610"/>
                </a:cubicBezTo>
                <a:cubicBezTo>
                  <a:pt x="30688" y="263420"/>
                  <a:pt x="14930" y="227257"/>
                  <a:pt x="14930" y="185124"/>
                </a:cubicBezTo>
                <a:cubicBezTo>
                  <a:pt x="14930" y="126733"/>
                  <a:pt x="44125" y="80121"/>
                  <a:pt x="102515" y="45286"/>
                </a:cubicBezTo>
                <a:cubicBezTo>
                  <a:pt x="153275" y="15095"/>
                  <a:pt x="214651" y="0"/>
                  <a:pt x="286643" y="0"/>
                </a:cubicBezTo>
                <a:close/>
                <a:moveTo>
                  <a:pt x="309037" y="92064"/>
                </a:moveTo>
                <a:cubicBezTo>
                  <a:pt x="294440" y="92064"/>
                  <a:pt x="282247" y="95796"/>
                  <a:pt x="272460" y="103261"/>
                </a:cubicBezTo>
                <a:cubicBezTo>
                  <a:pt x="262673" y="110726"/>
                  <a:pt x="257780" y="119932"/>
                  <a:pt x="257780" y="130880"/>
                </a:cubicBezTo>
                <a:cubicBezTo>
                  <a:pt x="257780" y="148132"/>
                  <a:pt x="269889" y="165550"/>
                  <a:pt x="294108" y="183133"/>
                </a:cubicBezTo>
                <a:cubicBezTo>
                  <a:pt x="320981" y="203039"/>
                  <a:pt x="342877" y="212992"/>
                  <a:pt x="359797" y="212992"/>
                </a:cubicBezTo>
                <a:cubicBezTo>
                  <a:pt x="368423" y="212992"/>
                  <a:pt x="376219" y="207186"/>
                  <a:pt x="383186" y="195574"/>
                </a:cubicBezTo>
                <a:cubicBezTo>
                  <a:pt x="390153" y="183962"/>
                  <a:pt x="393637" y="170858"/>
                  <a:pt x="393637" y="156260"/>
                </a:cubicBezTo>
                <a:cubicBezTo>
                  <a:pt x="393637" y="136686"/>
                  <a:pt x="386338" y="121757"/>
                  <a:pt x="371740" y="111472"/>
                </a:cubicBezTo>
                <a:cubicBezTo>
                  <a:pt x="353825" y="98533"/>
                  <a:pt x="332924" y="92064"/>
                  <a:pt x="309037" y="92064"/>
                </a:cubicBezTo>
                <a:close/>
                <a:moveTo>
                  <a:pt x="190598" y="388162"/>
                </a:moveTo>
                <a:cubicBezTo>
                  <a:pt x="182967" y="388162"/>
                  <a:pt x="176913" y="391729"/>
                  <a:pt x="172434" y="398862"/>
                </a:cubicBezTo>
                <a:cubicBezTo>
                  <a:pt x="167955" y="405995"/>
                  <a:pt x="165716" y="415201"/>
                  <a:pt x="165716" y="426481"/>
                </a:cubicBezTo>
                <a:cubicBezTo>
                  <a:pt x="165716" y="439420"/>
                  <a:pt x="169033" y="453520"/>
                  <a:pt x="175669" y="468781"/>
                </a:cubicBezTo>
                <a:cubicBezTo>
                  <a:pt x="182304" y="484042"/>
                  <a:pt x="190598" y="496649"/>
                  <a:pt x="200551" y="506602"/>
                </a:cubicBezTo>
                <a:cubicBezTo>
                  <a:pt x="224438" y="530820"/>
                  <a:pt x="253633" y="542930"/>
                  <a:pt x="288136" y="542930"/>
                </a:cubicBezTo>
                <a:cubicBezTo>
                  <a:pt x="308374" y="542930"/>
                  <a:pt x="324547" y="538451"/>
                  <a:pt x="336656" y="529493"/>
                </a:cubicBezTo>
                <a:cubicBezTo>
                  <a:pt x="348766" y="520536"/>
                  <a:pt x="354820" y="508758"/>
                  <a:pt x="354820" y="494161"/>
                </a:cubicBezTo>
                <a:cubicBezTo>
                  <a:pt x="354820" y="477904"/>
                  <a:pt x="349097" y="464634"/>
                  <a:pt x="337652" y="454349"/>
                </a:cubicBezTo>
                <a:cubicBezTo>
                  <a:pt x="326206" y="444064"/>
                  <a:pt x="302070" y="430296"/>
                  <a:pt x="265244" y="413045"/>
                </a:cubicBezTo>
                <a:cubicBezTo>
                  <a:pt x="230078" y="396788"/>
                  <a:pt x="205195" y="388494"/>
                  <a:pt x="190598" y="388162"/>
                </a:cubicBezTo>
                <a:close/>
              </a:path>
            </a:pathLst>
          </a:custGeom>
          <a:solidFill>
            <a:srgbClr val="FA0000"/>
          </a:solidFill>
          <a:ln w="38100">
            <a:solidFill>
              <a:srgbClr val="FFFF66"/>
            </a:solidFill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6000" dirty="0">
              <a:ln w="38100">
                <a:solidFill>
                  <a:srgbClr val="FFFF66"/>
                </a:solidFill>
              </a:ln>
              <a:solidFill>
                <a:srgbClr val="FA0000"/>
              </a:solidFill>
              <a:latin typeface="Cooper Black" panose="0208090404030B020404" pitchFamily="18" charset="0"/>
            </a:endParaRPr>
          </a:p>
        </p:txBody>
      </p:sp>
      <p:sp>
        <p:nvSpPr>
          <p:cNvPr id="76" name="2"/>
          <p:cNvSpPr txBox="1"/>
          <p:nvPr/>
        </p:nvSpPr>
        <p:spPr>
          <a:xfrm>
            <a:off x="1019579" y="2931091"/>
            <a:ext cx="342900" cy="411480"/>
          </a:xfrm>
          <a:custGeom>
            <a:avLst/>
            <a:gdLst/>
            <a:ahLst/>
            <a:cxnLst/>
            <a:rect l="l" t="t" r="r" b="b"/>
            <a:pathLst>
              <a:path w="579755" h="698692">
                <a:moveTo>
                  <a:pt x="289629" y="0"/>
                </a:moveTo>
                <a:cubicBezTo>
                  <a:pt x="355981" y="0"/>
                  <a:pt x="416528" y="15095"/>
                  <a:pt x="471269" y="45286"/>
                </a:cubicBezTo>
                <a:cubicBezTo>
                  <a:pt x="543593" y="85429"/>
                  <a:pt x="579755" y="150455"/>
                  <a:pt x="579755" y="240362"/>
                </a:cubicBezTo>
                <a:cubicBezTo>
                  <a:pt x="579755" y="313018"/>
                  <a:pt x="556200" y="389324"/>
                  <a:pt x="509090" y="469279"/>
                </a:cubicBezTo>
                <a:cubicBezTo>
                  <a:pt x="457003" y="557859"/>
                  <a:pt x="395461" y="628359"/>
                  <a:pt x="324464" y="680777"/>
                </a:cubicBezTo>
                <a:cubicBezTo>
                  <a:pt x="307876" y="692721"/>
                  <a:pt x="293610" y="698692"/>
                  <a:pt x="281667" y="698692"/>
                </a:cubicBezTo>
                <a:cubicBezTo>
                  <a:pt x="261429" y="698692"/>
                  <a:pt x="235386" y="690150"/>
                  <a:pt x="203536" y="673064"/>
                </a:cubicBezTo>
                <a:cubicBezTo>
                  <a:pt x="171687" y="655978"/>
                  <a:pt x="155763" y="642127"/>
                  <a:pt x="155763" y="631511"/>
                </a:cubicBezTo>
                <a:cubicBezTo>
                  <a:pt x="155763" y="624544"/>
                  <a:pt x="165550" y="614591"/>
                  <a:pt x="185124" y="601652"/>
                </a:cubicBezTo>
                <a:cubicBezTo>
                  <a:pt x="209342" y="585727"/>
                  <a:pt x="230243" y="563831"/>
                  <a:pt x="247827" y="535963"/>
                </a:cubicBezTo>
                <a:cubicBezTo>
                  <a:pt x="264083" y="510417"/>
                  <a:pt x="272211" y="489848"/>
                  <a:pt x="272211" y="474255"/>
                </a:cubicBezTo>
                <a:cubicBezTo>
                  <a:pt x="272211" y="461648"/>
                  <a:pt x="265576" y="455345"/>
                  <a:pt x="252306" y="455345"/>
                </a:cubicBezTo>
                <a:cubicBezTo>
                  <a:pt x="247661" y="455345"/>
                  <a:pt x="236381" y="456340"/>
                  <a:pt x="218466" y="458330"/>
                </a:cubicBezTo>
                <a:cubicBezTo>
                  <a:pt x="215812" y="458662"/>
                  <a:pt x="211167" y="458828"/>
                  <a:pt x="204532" y="458828"/>
                </a:cubicBezTo>
                <a:cubicBezTo>
                  <a:pt x="151450" y="458828"/>
                  <a:pt x="108818" y="443567"/>
                  <a:pt x="76637" y="413045"/>
                </a:cubicBezTo>
                <a:cubicBezTo>
                  <a:pt x="52419" y="390485"/>
                  <a:pt x="33591" y="362783"/>
                  <a:pt x="20155" y="329938"/>
                </a:cubicBezTo>
                <a:cubicBezTo>
                  <a:pt x="6718" y="297094"/>
                  <a:pt x="0" y="262922"/>
                  <a:pt x="0" y="227424"/>
                </a:cubicBezTo>
                <a:cubicBezTo>
                  <a:pt x="0" y="156426"/>
                  <a:pt x="27039" y="101520"/>
                  <a:pt x="81116" y="62703"/>
                </a:cubicBezTo>
                <a:cubicBezTo>
                  <a:pt x="138511" y="20901"/>
                  <a:pt x="208015" y="0"/>
                  <a:pt x="289629" y="0"/>
                </a:cubicBezTo>
                <a:close/>
                <a:moveTo>
                  <a:pt x="283160" y="142326"/>
                </a:moveTo>
                <a:cubicBezTo>
                  <a:pt x="268894" y="142326"/>
                  <a:pt x="256950" y="148298"/>
                  <a:pt x="247329" y="160242"/>
                </a:cubicBezTo>
                <a:cubicBezTo>
                  <a:pt x="237708" y="172185"/>
                  <a:pt x="232898" y="186949"/>
                  <a:pt x="232898" y="204532"/>
                </a:cubicBezTo>
                <a:cubicBezTo>
                  <a:pt x="232898" y="238704"/>
                  <a:pt x="241192" y="268147"/>
                  <a:pt x="257780" y="292864"/>
                </a:cubicBezTo>
                <a:cubicBezTo>
                  <a:pt x="274368" y="317580"/>
                  <a:pt x="294108" y="329938"/>
                  <a:pt x="316999" y="329938"/>
                </a:cubicBezTo>
                <a:cubicBezTo>
                  <a:pt x="330602" y="329938"/>
                  <a:pt x="341633" y="324962"/>
                  <a:pt x="350093" y="315009"/>
                </a:cubicBezTo>
                <a:cubicBezTo>
                  <a:pt x="358553" y="305056"/>
                  <a:pt x="362783" y="292117"/>
                  <a:pt x="362783" y="276193"/>
                </a:cubicBezTo>
                <a:cubicBezTo>
                  <a:pt x="362783" y="258278"/>
                  <a:pt x="358967" y="237957"/>
                  <a:pt x="351337" y="215231"/>
                </a:cubicBezTo>
                <a:cubicBezTo>
                  <a:pt x="343706" y="192506"/>
                  <a:pt x="335080" y="175337"/>
                  <a:pt x="325459" y="163725"/>
                </a:cubicBezTo>
                <a:cubicBezTo>
                  <a:pt x="313516" y="149791"/>
                  <a:pt x="299416" y="142658"/>
                  <a:pt x="283160" y="142326"/>
                </a:cubicBezTo>
                <a:close/>
              </a:path>
            </a:pathLst>
          </a:custGeom>
          <a:solidFill>
            <a:srgbClr val="FA0000"/>
          </a:solidFill>
          <a:ln w="38100">
            <a:solidFill>
              <a:srgbClr val="FFFF66"/>
            </a:solidFill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6000" dirty="0">
              <a:ln w="38100">
                <a:solidFill>
                  <a:srgbClr val="FFFF66"/>
                </a:solidFill>
              </a:ln>
              <a:solidFill>
                <a:srgbClr val="FA0000"/>
              </a:solidFill>
              <a:latin typeface="Cooper Black" panose="0208090404030B020404" pitchFamily="18" charset="0"/>
            </a:endParaRPr>
          </a:p>
        </p:txBody>
      </p:sp>
      <p:grpSp>
        <p:nvGrpSpPr>
          <p:cNvPr id="85" name="1"/>
          <p:cNvGrpSpPr/>
          <p:nvPr/>
        </p:nvGrpSpPr>
        <p:grpSpPr>
          <a:xfrm>
            <a:off x="848129" y="2931091"/>
            <a:ext cx="685800" cy="411480"/>
            <a:chOff x="10404143" y="-1099733"/>
            <a:chExt cx="1117415" cy="588215"/>
          </a:xfrm>
        </p:grpSpPr>
        <p:sp>
          <p:nvSpPr>
            <p:cNvPr id="80" name="TextBox 79"/>
            <p:cNvSpPr txBox="1"/>
            <p:nvPr/>
          </p:nvSpPr>
          <p:spPr>
            <a:xfrm>
              <a:off x="10961211" y="-1099733"/>
              <a:ext cx="560347" cy="587717"/>
            </a:xfrm>
            <a:custGeom>
              <a:avLst/>
              <a:gdLst/>
              <a:ahLst/>
              <a:cxnLst/>
              <a:rect l="l" t="t" r="r" b="b"/>
              <a:pathLst>
                <a:path w="560347" h="587717">
                  <a:moveTo>
                    <a:pt x="269723" y="0"/>
                  </a:moveTo>
                  <a:cubicBezTo>
                    <a:pt x="315174" y="0"/>
                    <a:pt x="358967" y="11114"/>
                    <a:pt x="401101" y="33342"/>
                  </a:cubicBezTo>
                  <a:cubicBezTo>
                    <a:pt x="458164" y="63201"/>
                    <a:pt x="500796" y="107657"/>
                    <a:pt x="528995" y="166711"/>
                  </a:cubicBezTo>
                  <a:cubicBezTo>
                    <a:pt x="549896" y="209840"/>
                    <a:pt x="560347" y="255789"/>
                    <a:pt x="560347" y="304558"/>
                  </a:cubicBezTo>
                  <a:cubicBezTo>
                    <a:pt x="560347" y="393470"/>
                    <a:pt x="526341" y="466292"/>
                    <a:pt x="458330" y="523024"/>
                  </a:cubicBezTo>
                  <a:cubicBezTo>
                    <a:pt x="406243" y="566153"/>
                    <a:pt x="346858" y="587717"/>
                    <a:pt x="280173" y="587717"/>
                  </a:cubicBezTo>
                  <a:cubicBezTo>
                    <a:pt x="206522" y="587717"/>
                    <a:pt x="143819" y="563665"/>
                    <a:pt x="92064" y="515559"/>
                  </a:cubicBezTo>
                  <a:cubicBezTo>
                    <a:pt x="30688" y="458828"/>
                    <a:pt x="0" y="383020"/>
                    <a:pt x="0" y="288136"/>
                  </a:cubicBezTo>
                  <a:cubicBezTo>
                    <a:pt x="0" y="195574"/>
                    <a:pt x="28034" y="122918"/>
                    <a:pt x="84102" y="70168"/>
                  </a:cubicBezTo>
                  <a:cubicBezTo>
                    <a:pt x="133534" y="23389"/>
                    <a:pt x="195408" y="0"/>
                    <a:pt x="269723" y="0"/>
                  </a:cubicBezTo>
                  <a:close/>
                  <a:moveTo>
                    <a:pt x="258277" y="148298"/>
                  </a:moveTo>
                  <a:cubicBezTo>
                    <a:pt x="227423" y="148298"/>
                    <a:pt x="211996" y="174507"/>
                    <a:pt x="211996" y="226925"/>
                  </a:cubicBezTo>
                  <a:cubicBezTo>
                    <a:pt x="211996" y="295600"/>
                    <a:pt x="225101" y="357308"/>
                    <a:pt x="251310" y="412049"/>
                  </a:cubicBezTo>
                  <a:cubicBezTo>
                    <a:pt x="261595" y="433282"/>
                    <a:pt x="275363" y="443898"/>
                    <a:pt x="292615" y="443898"/>
                  </a:cubicBezTo>
                  <a:cubicBezTo>
                    <a:pt x="322805" y="443898"/>
                    <a:pt x="337900" y="417191"/>
                    <a:pt x="337900" y="363778"/>
                  </a:cubicBezTo>
                  <a:cubicBezTo>
                    <a:pt x="337900" y="333919"/>
                    <a:pt x="334665" y="301987"/>
                    <a:pt x="328196" y="267981"/>
                  </a:cubicBezTo>
                  <a:cubicBezTo>
                    <a:pt x="321727" y="233975"/>
                    <a:pt x="313516" y="206356"/>
                    <a:pt x="303563" y="185123"/>
                  </a:cubicBezTo>
                  <a:cubicBezTo>
                    <a:pt x="292615" y="161568"/>
                    <a:pt x="277519" y="149293"/>
                    <a:pt x="258277" y="148298"/>
                  </a:cubicBezTo>
                  <a:close/>
                </a:path>
              </a:pathLst>
            </a:custGeom>
            <a:solidFill>
              <a:srgbClr val="FA0000"/>
            </a:solidFill>
            <a:ln w="38100">
              <a:solidFill>
                <a:srgbClr val="FFFF66"/>
              </a:solidFill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6000" dirty="0">
                <a:ln w="38100">
                  <a:solidFill>
                    <a:srgbClr val="FFFF66"/>
                  </a:solidFill>
                </a:ln>
                <a:solidFill>
                  <a:srgbClr val="FA0000"/>
                </a:solidFill>
                <a:latin typeface="Cooper Black" panose="0208090404030B020404" pitchFamily="18" charset="0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0404143" y="-1096250"/>
              <a:ext cx="524516" cy="584732"/>
            </a:xfrm>
            <a:custGeom>
              <a:avLst/>
              <a:gdLst/>
              <a:ahLst/>
              <a:cxnLst/>
              <a:rect l="l" t="t" r="r" b="b"/>
              <a:pathLst>
                <a:path w="524516" h="584732">
                  <a:moveTo>
                    <a:pt x="381195" y="0"/>
                  </a:moveTo>
                  <a:cubicBezTo>
                    <a:pt x="410058" y="0"/>
                    <a:pt x="431042" y="3401"/>
                    <a:pt x="444147" y="10202"/>
                  </a:cubicBezTo>
                  <a:cubicBezTo>
                    <a:pt x="457251" y="17003"/>
                    <a:pt x="463804" y="27868"/>
                    <a:pt x="463804" y="42798"/>
                  </a:cubicBezTo>
                  <a:cubicBezTo>
                    <a:pt x="463804" y="51423"/>
                    <a:pt x="461647" y="58142"/>
                    <a:pt x="457334" y="62952"/>
                  </a:cubicBezTo>
                  <a:cubicBezTo>
                    <a:pt x="453021" y="67763"/>
                    <a:pt x="444396" y="72988"/>
                    <a:pt x="431457" y="78628"/>
                  </a:cubicBezTo>
                  <a:cubicBezTo>
                    <a:pt x="410888" y="87586"/>
                    <a:pt x="399110" y="98534"/>
                    <a:pt x="396124" y="111473"/>
                  </a:cubicBezTo>
                  <a:cubicBezTo>
                    <a:pt x="393138" y="124411"/>
                    <a:pt x="390816" y="174839"/>
                    <a:pt x="389157" y="262756"/>
                  </a:cubicBezTo>
                  <a:cubicBezTo>
                    <a:pt x="391811" y="351669"/>
                    <a:pt x="393304" y="399277"/>
                    <a:pt x="393636" y="405580"/>
                  </a:cubicBezTo>
                  <a:cubicBezTo>
                    <a:pt x="393968" y="411884"/>
                    <a:pt x="395295" y="420675"/>
                    <a:pt x="397617" y="431955"/>
                  </a:cubicBezTo>
                  <a:cubicBezTo>
                    <a:pt x="401598" y="449539"/>
                    <a:pt x="409063" y="461648"/>
                    <a:pt x="420011" y="468283"/>
                  </a:cubicBezTo>
                  <a:cubicBezTo>
                    <a:pt x="430959" y="474919"/>
                    <a:pt x="450202" y="478900"/>
                    <a:pt x="477738" y="480227"/>
                  </a:cubicBezTo>
                  <a:cubicBezTo>
                    <a:pt x="508924" y="481554"/>
                    <a:pt x="524516" y="494327"/>
                    <a:pt x="524516" y="518545"/>
                  </a:cubicBezTo>
                  <a:cubicBezTo>
                    <a:pt x="524516" y="543759"/>
                    <a:pt x="502454" y="560347"/>
                    <a:pt x="458330" y="568310"/>
                  </a:cubicBezTo>
                  <a:cubicBezTo>
                    <a:pt x="396954" y="579258"/>
                    <a:pt x="333919" y="584732"/>
                    <a:pt x="269225" y="584732"/>
                  </a:cubicBezTo>
                  <a:cubicBezTo>
                    <a:pt x="226759" y="584732"/>
                    <a:pt x="186616" y="582244"/>
                    <a:pt x="148795" y="577267"/>
                  </a:cubicBezTo>
                  <a:cubicBezTo>
                    <a:pt x="101353" y="570632"/>
                    <a:pt x="64527" y="562504"/>
                    <a:pt x="38318" y="552883"/>
                  </a:cubicBezTo>
                  <a:cubicBezTo>
                    <a:pt x="12772" y="543593"/>
                    <a:pt x="0" y="529659"/>
                    <a:pt x="0" y="511081"/>
                  </a:cubicBezTo>
                  <a:cubicBezTo>
                    <a:pt x="0" y="501128"/>
                    <a:pt x="4147" y="492502"/>
                    <a:pt x="12441" y="485203"/>
                  </a:cubicBezTo>
                  <a:cubicBezTo>
                    <a:pt x="20735" y="477904"/>
                    <a:pt x="31019" y="474089"/>
                    <a:pt x="43295" y="473757"/>
                  </a:cubicBezTo>
                  <a:cubicBezTo>
                    <a:pt x="47939" y="473757"/>
                    <a:pt x="58887" y="474919"/>
                    <a:pt x="76139" y="477241"/>
                  </a:cubicBezTo>
                  <a:cubicBezTo>
                    <a:pt x="84101" y="478568"/>
                    <a:pt x="90405" y="479231"/>
                    <a:pt x="95050" y="479231"/>
                  </a:cubicBezTo>
                  <a:cubicBezTo>
                    <a:pt x="123249" y="479231"/>
                    <a:pt x="139506" y="457003"/>
                    <a:pt x="143819" y="412547"/>
                  </a:cubicBezTo>
                  <a:cubicBezTo>
                    <a:pt x="146141" y="387333"/>
                    <a:pt x="147302" y="315672"/>
                    <a:pt x="147302" y="197565"/>
                  </a:cubicBezTo>
                  <a:cubicBezTo>
                    <a:pt x="147302" y="179650"/>
                    <a:pt x="143653" y="167209"/>
                    <a:pt x="136354" y="160242"/>
                  </a:cubicBezTo>
                  <a:cubicBezTo>
                    <a:pt x="129055" y="153275"/>
                    <a:pt x="115785" y="149791"/>
                    <a:pt x="96542" y="149791"/>
                  </a:cubicBezTo>
                  <a:cubicBezTo>
                    <a:pt x="91898" y="149791"/>
                    <a:pt x="85263" y="150289"/>
                    <a:pt x="76637" y="151284"/>
                  </a:cubicBezTo>
                  <a:cubicBezTo>
                    <a:pt x="70001" y="151948"/>
                    <a:pt x="64196" y="152279"/>
                    <a:pt x="59219" y="152279"/>
                  </a:cubicBezTo>
                  <a:cubicBezTo>
                    <a:pt x="47939" y="152279"/>
                    <a:pt x="38816" y="149211"/>
                    <a:pt x="31849" y="143073"/>
                  </a:cubicBezTo>
                  <a:cubicBezTo>
                    <a:pt x="24882" y="136935"/>
                    <a:pt x="21398" y="128890"/>
                    <a:pt x="21398" y="118937"/>
                  </a:cubicBezTo>
                  <a:cubicBezTo>
                    <a:pt x="21398" y="108321"/>
                    <a:pt x="26706" y="97787"/>
                    <a:pt x="37323" y="87337"/>
                  </a:cubicBezTo>
                  <a:cubicBezTo>
                    <a:pt x="47939" y="76886"/>
                    <a:pt x="62703" y="67680"/>
                    <a:pt x="81613" y="59718"/>
                  </a:cubicBezTo>
                  <a:cubicBezTo>
                    <a:pt x="175502" y="19906"/>
                    <a:pt x="275363" y="0"/>
                    <a:pt x="381195" y="0"/>
                  </a:cubicBezTo>
                  <a:close/>
                </a:path>
              </a:pathLst>
            </a:custGeom>
            <a:solidFill>
              <a:srgbClr val="FA0000"/>
            </a:solidFill>
            <a:ln w="38100">
              <a:solidFill>
                <a:srgbClr val="FFFF66"/>
              </a:solidFill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6000" dirty="0">
                <a:ln w="38100">
                  <a:solidFill>
                    <a:srgbClr val="FFFF66"/>
                  </a:solidFill>
                </a:ln>
                <a:solidFill>
                  <a:srgbClr val="FA0000"/>
                </a:solidFill>
                <a:latin typeface="Cooper Black" panose="0208090404030B020404" pitchFamily="18" charset="0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1023694" y="2943644"/>
            <a:ext cx="343907" cy="411132"/>
          </a:xfrm>
          <a:custGeom>
            <a:avLst/>
            <a:gdLst/>
            <a:ahLst/>
            <a:cxnLst/>
            <a:rect l="l" t="t" r="r" b="b"/>
            <a:pathLst>
              <a:path w="560347" h="587717">
                <a:moveTo>
                  <a:pt x="269723" y="0"/>
                </a:moveTo>
                <a:cubicBezTo>
                  <a:pt x="315174" y="0"/>
                  <a:pt x="358967" y="11114"/>
                  <a:pt x="401101" y="33342"/>
                </a:cubicBezTo>
                <a:cubicBezTo>
                  <a:pt x="458164" y="63201"/>
                  <a:pt x="500796" y="107657"/>
                  <a:pt x="528995" y="166711"/>
                </a:cubicBezTo>
                <a:cubicBezTo>
                  <a:pt x="549896" y="209840"/>
                  <a:pt x="560347" y="255789"/>
                  <a:pt x="560347" y="304558"/>
                </a:cubicBezTo>
                <a:cubicBezTo>
                  <a:pt x="560347" y="393470"/>
                  <a:pt x="526341" y="466292"/>
                  <a:pt x="458330" y="523024"/>
                </a:cubicBezTo>
                <a:cubicBezTo>
                  <a:pt x="406243" y="566153"/>
                  <a:pt x="346858" y="587717"/>
                  <a:pt x="280173" y="587717"/>
                </a:cubicBezTo>
                <a:cubicBezTo>
                  <a:pt x="206522" y="587717"/>
                  <a:pt x="143819" y="563665"/>
                  <a:pt x="92064" y="515559"/>
                </a:cubicBezTo>
                <a:cubicBezTo>
                  <a:pt x="30688" y="458828"/>
                  <a:pt x="0" y="383020"/>
                  <a:pt x="0" y="288136"/>
                </a:cubicBezTo>
                <a:cubicBezTo>
                  <a:pt x="0" y="195574"/>
                  <a:pt x="28034" y="122918"/>
                  <a:pt x="84102" y="70168"/>
                </a:cubicBezTo>
                <a:cubicBezTo>
                  <a:pt x="133534" y="23389"/>
                  <a:pt x="195408" y="0"/>
                  <a:pt x="269723" y="0"/>
                </a:cubicBezTo>
                <a:close/>
                <a:moveTo>
                  <a:pt x="258277" y="148298"/>
                </a:moveTo>
                <a:cubicBezTo>
                  <a:pt x="227423" y="148298"/>
                  <a:pt x="211996" y="174507"/>
                  <a:pt x="211996" y="226925"/>
                </a:cubicBezTo>
                <a:cubicBezTo>
                  <a:pt x="211996" y="295600"/>
                  <a:pt x="225101" y="357308"/>
                  <a:pt x="251310" y="412049"/>
                </a:cubicBezTo>
                <a:cubicBezTo>
                  <a:pt x="261595" y="433282"/>
                  <a:pt x="275363" y="443898"/>
                  <a:pt x="292615" y="443898"/>
                </a:cubicBezTo>
                <a:cubicBezTo>
                  <a:pt x="322805" y="443898"/>
                  <a:pt x="337900" y="417191"/>
                  <a:pt x="337900" y="363778"/>
                </a:cubicBezTo>
                <a:cubicBezTo>
                  <a:pt x="337900" y="333919"/>
                  <a:pt x="334665" y="301987"/>
                  <a:pt x="328196" y="267981"/>
                </a:cubicBezTo>
                <a:cubicBezTo>
                  <a:pt x="321727" y="233975"/>
                  <a:pt x="313516" y="206356"/>
                  <a:pt x="303563" y="185123"/>
                </a:cubicBezTo>
                <a:cubicBezTo>
                  <a:pt x="292615" y="161568"/>
                  <a:pt x="277519" y="149293"/>
                  <a:pt x="258277" y="148298"/>
                </a:cubicBezTo>
                <a:close/>
              </a:path>
            </a:pathLst>
          </a:custGeom>
          <a:solidFill>
            <a:srgbClr val="FA0000"/>
          </a:solidFill>
          <a:ln w="38100">
            <a:solidFill>
              <a:srgbClr val="FFFF66"/>
            </a:solidFill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6000" dirty="0">
              <a:ln w="38100">
                <a:solidFill>
                  <a:srgbClr val="FFFF66"/>
                </a:solidFill>
              </a:ln>
              <a:solidFill>
                <a:srgbClr val="FA0000"/>
              </a:solidFill>
              <a:latin typeface="Cooper Black" panose="0208090404030B020404" pitchFamily="18" charset="0"/>
            </a:endParaRPr>
          </a:p>
        </p:txBody>
      </p:sp>
      <p:sp>
        <p:nvSpPr>
          <p:cNvPr id="6" name="Rounded Rectangle 27">
            <a:extLst>
              <a:ext uri="{FF2B5EF4-FFF2-40B4-BE49-F238E27FC236}">
                <a16:creationId xmlns:a16="http://schemas.microsoft.com/office/drawing/2014/main" id="{6D804EEC-B2F4-9F28-CBE9-9CDCCDA8D935}"/>
              </a:ext>
            </a:extLst>
          </p:cNvPr>
          <p:cNvSpPr/>
          <p:nvPr/>
        </p:nvSpPr>
        <p:spPr>
          <a:xfrm>
            <a:off x="76200" y="1274375"/>
            <a:ext cx="829236" cy="360530"/>
          </a:xfrm>
          <a:prstGeom prst="roundRect">
            <a:avLst>
              <a:gd name="adj" fmla="val 50000"/>
            </a:avLst>
          </a:prstGeom>
          <a:solidFill>
            <a:srgbClr val="FF4C2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8/8</a:t>
            </a:r>
          </a:p>
        </p:txBody>
      </p:sp>
      <p:pic>
        <p:nvPicPr>
          <p:cNvPr id="7" name="ĐẾM NGƯỢC 2 PHÚT - BÓNG SỐ - ANH ĐÀO TRẦN THỊ (1080p, h264) (1)">
            <a:hlinkClick r:id="" action="ppaction://media"/>
            <a:extLst>
              <a:ext uri="{FF2B5EF4-FFF2-40B4-BE49-F238E27FC236}">
                <a16:creationId xmlns:a16="http://schemas.microsoft.com/office/drawing/2014/main" id="{D29A885B-6FDF-4617-AF39-E45D222D57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7578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mesup-msph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500"/>
                            </p:stCondLst>
                            <p:childTnLst>
                              <p:par>
                                <p:cTn id="55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32 1.85185E-6 L -0.02032 -0.26065 " pathEditMode="relative" rAng="0" ptsTypes="AA">
                                      <p:cBhvr>
                                        <p:cTn id="56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215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video>
              <p:cMediaNode vol="80000">
                <p:cTn id="7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4" grpId="0" animBg="1"/>
      <p:bldP spid="74" grpId="1" animBg="1"/>
      <p:bldP spid="34" grpId="0" animBg="1"/>
      <p:bldP spid="34" grpId="1" animBg="1"/>
      <p:bldP spid="45" grpId="0" animBg="1"/>
      <p:bldP spid="79" grpId="0" animBg="1"/>
      <p:bldP spid="79" grpId="1" animBg="1"/>
      <p:bldP spid="78" grpId="0" animBg="1"/>
      <p:bldP spid="78" grpId="1" animBg="1"/>
      <p:bldP spid="77" grpId="0" animBg="1"/>
      <p:bldP spid="77" grpId="1" animBg="1"/>
      <p:bldP spid="82" grpId="0" animBg="1"/>
      <p:bldP spid="82" grpId="1" animBg="1"/>
      <p:bldP spid="84" grpId="0" animBg="1"/>
      <p:bldP spid="84" grpId="1" animBg="1"/>
      <p:bldP spid="81" grpId="0" animBg="1"/>
      <p:bldP spid="81" grpId="1" animBg="1"/>
      <p:bldP spid="83" grpId="0" animBg="1"/>
      <p:bldP spid="83" grpId="1" animBg="1"/>
      <p:bldP spid="76" grpId="0" animBg="1"/>
      <p:bldP spid="76" grpId="1" animBg="1"/>
      <p:bldP spid="3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ùi Liễu 0968142780"/>
          <p:cNvSpPr/>
          <p:nvPr/>
        </p:nvSpPr>
        <p:spPr>
          <a:xfrm>
            <a:off x="4114800" y="1885950"/>
            <a:ext cx="3962400" cy="1638663"/>
          </a:xfrm>
          <a:prstGeom prst="cloud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16" name="Bùi Liễu 0968142780"/>
          <p:cNvSpPr txBox="1"/>
          <p:nvPr/>
        </p:nvSpPr>
        <p:spPr>
          <a:xfrm>
            <a:off x="4453196" y="2381479"/>
            <a:ext cx="3605404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It’s a red _____.</a:t>
            </a:r>
            <a:endParaRPr lang="vi-VN" sz="3200" dirty="0"/>
          </a:p>
        </p:txBody>
      </p:sp>
      <p:sp>
        <p:nvSpPr>
          <p:cNvPr id="17" name="Bùi Liễu"/>
          <p:cNvSpPr txBox="1"/>
          <p:nvPr/>
        </p:nvSpPr>
        <p:spPr>
          <a:xfrm>
            <a:off x="6430800" y="235102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pencil</a:t>
            </a:r>
          </a:p>
        </p:txBody>
      </p:sp>
      <p:pic>
        <p:nvPicPr>
          <p:cNvPr id="12" name="Bùi Liễu  0968142780">
            <a:extLst>
              <a:ext uri="{FF2B5EF4-FFF2-40B4-BE49-F238E27FC236}">
                <a16:creationId xmlns:a16="http://schemas.microsoft.com/office/drawing/2014/main" id="{B13AE108-0BDE-4C5E-8163-981DDB0C24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71" t="41129" r="29214"/>
          <a:stretch/>
        </p:blipFill>
        <p:spPr bwMode="auto">
          <a:xfrm>
            <a:off x="1344813" y="666750"/>
            <a:ext cx="739927" cy="59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Bùi Liễu"/>
          <p:cNvSpPr txBox="1"/>
          <p:nvPr/>
        </p:nvSpPr>
        <p:spPr>
          <a:xfrm>
            <a:off x="774767" y="209550"/>
            <a:ext cx="2619946" cy="561690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7.Let’s talk.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1140570" y="1590328"/>
            <a:ext cx="2323824" cy="2353748"/>
            <a:chOff x="682557" y="2568472"/>
            <a:chExt cx="1616541" cy="1694979"/>
          </a:xfrm>
        </p:grpSpPr>
        <p:pic>
          <p:nvPicPr>
            <p:cNvPr id="31" name="Bùi Liễu 096814278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557" y="2568472"/>
              <a:ext cx="1616541" cy="1516511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32" name="Bùi Liễu 0968142780"/>
            <p:cNvSpPr/>
            <p:nvPr/>
          </p:nvSpPr>
          <p:spPr>
            <a:xfrm>
              <a:off x="1293614" y="3906514"/>
              <a:ext cx="394426" cy="35693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r>
                <a:rPr lang="en-US" sz="3000" b="1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a</a:t>
              </a:r>
              <a:endParaRPr lang="vi-VN" sz="30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1" name="0968142780 Bùi Liễu">
            <a:extLst>
              <a:ext uri="{FF2B5EF4-FFF2-40B4-BE49-F238E27FC236}">
                <a16:creationId xmlns:a16="http://schemas.microsoft.com/office/drawing/2014/main" id="{61403876-E4EB-4A0C-B525-4FC47D68D4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2190750"/>
            <a:ext cx="228391" cy="18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92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nit 6 It's a red pencil.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114550" y="857250"/>
            <a:ext cx="5143500" cy="27432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571750" y="2114550"/>
            <a:ext cx="3943350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Warm-up</a:t>
            </a:r>
            <a:r>
              <a:rPr lang="en-US" sz="7200" b="1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87414891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566809"/>
            <a:ext cx="2269519" cy="2191032"/>
          </a:xfrm>
          <a:prstGeom prst="ellipse">
            <a:avLst/>
          </a:prstGeom>
          <a:ln>
            <a:solidFill>
              <a:srgbClr val="FF0000"/>
            </a:solidFill>
          </a:ln>
        </p:spPr>
      </p:pic>
      <p:sp>
        <p:nvSpPr>
          <p:cNvPr id="10" name="Bùi Liễu 0968142780"/>
          <p:cNvSpPr/>
          <p:nvPr/>
        </p:nvSpPr>
        <p:spPr>
          <a:xfrm>
            <a:off x="4114800" y="1885950"/>
            <a:ext cx="3962400" cy="1638663"/>
          </a:xfrm>
          <a:prstGeom prst="cloud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16" name="Bùi Liễu 0968142780"/>
          <p:cNvSpPr txBox="1"/>
          <p:nvPr/>
        </p:nvSpPr>
        <p:spPr>
          <a:xfrm>
            <a:off x="4509896" y="2371075"/>
            <a:ext cx="3605404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It’s a red ____.</a:t>
            </a:r>
            <a:endParaRPr lang="vi-VN" sz="3200" dirty="0"/>
          </a:p>
        </p:txBody>
      </p:sp>
      <p:sp>
        <p:nvSpPr>
          <p:cNvPr id="17" name="Bùi Liễu"/>
          <p:cNvSpPr txBox="1"/>
          <p:nvPr/>
        </p:nvSpPr>
        <p:spPr>
          <a:xfrm>
            <a:off x="6538503" y="2359533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pen</a:t>
            </a:r>
          </a:p>
        </p:txBody>
      </p:sp>
      <p:pic>
        <p:nvPicPr>
          <p:cNvPr id="12" name="Bùi Liễu  0968142780">
            <a:extLst>
              <a:ext uri="{FF2B5EF4-FFF2-40B4-BE49-F238E27FC236}">
                <a16:creationId xmlns:a16="http://schemas.microsoft.com/office/drawing/2014/main" id="{B13AE108-0BDE-4C5E-8163-981DDB0C24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71" t="41129" r="29214"/>
          <a:stretch/>
        </p:blipFill>
        <p:spPr bwMode="auto">
          <a:xfrm>
            <a:off x="1344813" y="666750"/>
            <a:ext cx="739927" cy="59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Bùi Liễu"/>
          <p:cNvSpPr txBox="1"/>
          <p:nvPr/>
        </p:nvSpPr>
        <p:spPr>
          <a:xfrm>
            <a:off x="774767" y="209550"/>
            <a:ext cx="2619946" cy="561690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7.Let’s talk.</a:t>
            </a:r>
          </a:p>
        </p:txBody>
      </p:sp>
      <p:sp>
        <p:nvSpPr>
          <p:cNvPr id="15" name="Bùi Liễu 0968142780"/>
          <p:cNvSpPr/>
          <p:nvPr/>
        </p:nvSpPr>
        <p:spPr>
          <a:xfrm>
            <a:off x="2043307" y="3448412"/>
            <a:ext cx="566999" cy="49566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Comic Sans MS" panose="030F0702030302020204" pitchFamily="66" charset="0"/>
              </a:rPr>
              <a:t>b</a:t>
            </a:r>
            <a:endParaRPr lang="vi-VN" sz="3000" b="1" dirty="0">
              <a:solidFill>
                <a:schemeClr val="tx1"/>
              </a:solidFill>
            </a:endParaRPr>
          </a:p>
        </p:txBody>
      </p:sp>
      <p:pic>
        <p:nvPicPr>
          <p:cNvPr id="11" name="0968142780 Bùi Liễu">
            <a:extLst>
              <a:ext uri="{FF2B5EF4-FFF2-40B4-BE49-F238E27FC236}">
                <a16:creationId xmlns:a16="http://schemas.microsoft.com/office/drawing/2014/main" id="{4A129134-DF87-4EA2-8F09-44637E9B0D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2190750"/>
            <a:ext cx="228391" cy="18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2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nit 6 It's a red pen.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ùi Liễu 0968142780"/>
          <p:cNvSpPr/>
          <p:nvPr/>
        </p:nvSpPr>
        <p:spPr>
          <a:xfrm>
            <a:off x="4114800" y="1885950"/>
            <a:ext cx="3962400" cy="1638663"/>
          </a:xfrm>
          <a:prstGeom prst="cloud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16" name="Bùi Liễu 0968142780"/>
          <p:cNvSpPr txBox="1"/>
          <p:nvPr/>
        </p:nvSpPr>
        <p:spPr>
          <a:xfrm>
            <a:off x="4479596" y="2314858"/>
            <a:ext cx="3605404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It’s a red ____.</a:t>
            </a:r>
            <a:endParaRPr lang="vi-VN" sz="3200" dirty="0"/>
          </a:p>
        </p:txBody>
      </p:sp>
      <p:sp>
        <p:nvSpPr>
          <p:cNvPr id="17" name="Bùi Liễu"/>
          <p:cNvSpPr txBox="1"/>
          <p:nvPr/>
        </p:nvSpPr>
        <p:spPr>
          <a:xfrm>
            <a:off x="6408600" y="2291775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desk</a:t>
            </a:r>
          </a:p>
        </p:txBody>
      </p:sp>
      <p:pic>
        <p:nvPicPr>
          <p:cNvPr id="12" name="Bùi Liễu  0968142780">
            <a:extLst>
              <a:ext uri="{FF2B5EF4-FFF2-40B4-BE49-F238E27FC236}">
                <a16:creationId xmlns:a16="http://schemas.microsoft.com/office/drawing/2014/main" id="{B13AE108-0BDE-4C5E-8163-981DDB0C24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71" t="41129" r="29214"/>
          <a:stretch/>
        </p:blipFill>
        <p:spPr bwMode="auto">
          <a:xfrm>
            <a:off x="1344813" y="666750"/>
            <a:ext cx="739927" cy="59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Bùi Liễu"/>
          <p:cNvSpPr txBox="1"/>
          <p:nvPr/>
        </p:nvSpPr>
        <p:spPr>
          <a:xfrm>
            <a:off x="774767" y="209550"/>
            <a:ext cx="2619946" cy="561690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7.Let’s talk.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344813" y="1657350"/>
            <a:ext cx="2253626" cy="2362926"/>
            <a:chOff x="1163287" y="1581150"/>
            <a:chExt cx="2253626" cy="2362926"/>
          </a:xfrm>
        </p:grpSpPr>
        <p:pic>
          <p:nvPicPr>
            <p:cNvPr id="14" name="Bùi Liễu 096814278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3287" y="1581150"/>
              <a:ext cx="2253626" cy="2111530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15" name="Bùi Liễu 0968142780"/>
            <p:cNvSpPr/>
            <p:nvPr/>
          </p:nvSpPr>
          <p:spPr>
            <a:xfrm>
              <a:off x="2043307" y="3448412"/>
              <a:ext cx="566999" cy="495664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r>
                <a:rPr lang="en-US" sz="3000" b="1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c</a:t>
              </a:r>
              <a:endParaRPr lang="vi-VN" sz="30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1" name="0968142780 Bùi Liễu">
            <a:extLst>
              <a:ext uri="{FF2B5EF4-FFF2-40B4-BE49-F238E27FC236}">
                <a16:creationId xmlns:a16="http://schemas.microsoft.com/office/drawing/2014/main" id="{6B6F662E-C1EE-429E-A6AC-84070A6027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2190750"/>
            <a:ext cx="228391" cy="18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81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t's a red desk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ùi Liễu 0968142780"/>
          <p:cNvSpPr/>
          <p:nvPr/>
        </p:nvSpPr>
        <p:spPr>
          <a:xfrm>
            <a:off x="4065387" y="1885950"/>
            <a:ext cx="3962400" cy="1638663"/>
          </a:xfrm>
          <a:prstGeom prst="cloud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16" name="Bùi Liễu 0968142780"/>
          <p:cNvSpPr txBox="1"/>
          <p:nvPr/>
        </p:nvSpPr>
        <p:spPr>
          <a:xfrm>
            <a:off x="4422383" y="2394158"/>
            <a:ext cx="3605404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It’s a red ____.</a:t>
            </a:r>
            <a:endParaRPr lang="vi-VN" sz="3200" dirty="0"/>
          </a:p>
        </p:txBody>
      </p:sp>
      <p:sp>
        <p:nvSpPr>
          <p:cNvPr id="17" name="Bùi Liễu"/>
          <p:cNvSpPr txBox="1"/>
          <p:nvPr/>
        </p:nvSpPr>
        <p:spPr>
          <a:xfrm>
            <a:off x="6351387" y="2371075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bell</a:t>
            </a:r>
          </a:p>
        </p:txBody>
      </p:sp>
      <p:pic>
        <p:nvPicPr>
          <p:cNvPr id="12" name="Bùi Liễu  0968142780">
            <a:extLst>
              <a:ext uri="{FF2B5EF4-FFF2-40B4-BE49-F238E27FC236}">
                <a16:creationId xmlns:a16="http://schemas.microsoft.com/office/drawing/2014/main" id="{B13AE108-0BDE-4C5E-8163-981DDB0C24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71" t="41129" r="29214"/>
          <a:stretch/>
        </p:blipFill>
        <p:spPr bwMode="auto">
          <a:xfrm>
            <a:off x="1344813" y="666750"/>
            <a:ext cx="739927" cy="59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Bùi Liễu"/>
          <p:cNvSpPr txBox="1"/>
          <p:nvPr/>
        </p:nvSpPr>
        <p:spPr>
          <a:xfrm>
            <a:off x="774767" y="209550"/>
            <a:ext cx="2619946" cy="561690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7.Let’s talk.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295400" y="1447981"/>
            <a:ext cx="2234106" cy="2495369"/>
            <a:chOff x="1371600" y="1504950"/>
            <a:chExt cx="2234106" cy="2495369"/>
          </a:xfrm>
        </p:grpSpPr>
        <p:pic>
          <p:nvPicPr>
            <p:cNvPr id="18" name="Bùi Liễu 0968142780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1" r="11765" b="9905"/>
            <a:stretch/>
          </p:blipFill>
          <p:spPr>
            <a:xfrm>
              <a:off x="1371600" y="1504950"/>
              <a:ext cx="2234106" cy="2143553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15" name="Bùi Liễu 0968142780"/>
            <p:cNvSpPr/>
            <p:nvPr/>
          </p:nvSpPr>
          <p:spPr>
            <a:xfrm>
              <a:off x="2205153" y="3466919"/>
              <a:ext cx="566999" cy="5334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r>
                <a:rPr lang="en-US" sz="3000" b="1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d</a:t>
              </a:r>
              <a:endParaRPr lang="vi-VN" sz="30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1" name="0968142780 Bùi Liễu">
            <a:extLst>
              <a:ext uri="{FF2B5EF4-FFF2-40B4-BE49-F238E27FC236}">
                <a16:creationId xmlns:a16="http://schemas.microsoft.com/office/drawing/2014/main" id="{2448A919-A40E-4C1A-8501-D776BE0AC46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2190750"/>
            <a:ext cx="228391" cy="18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02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nit 6 It's a red bell.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Bùi Liễu 0968142780"/>
          <p:cNvSpPr txBox="1"/>
          <p:nvPr/>
        </p:nvSpPr>
        <p:spPr>
          <a:xfrm>
            <a:off x="515394" y="233864"/>
            <a:ext cx="3870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omic Sans MS" panose="030F0702030302020204" pitchFamily="66" charset="0"/>
              </a:rPr>
              <a:t>8.Let’s sing!</a:t>
            </a:r>
          </a:p>
        </p:txBody>
      </p:sp>
      <p:sp>
        <p:nvSpPr>
          <p:cNvPr id="14" name="Bùi Liễu"/>
          <p:cNvSpPr/>
          <p:nvPr/>
        </p:nvSpPr>
        <p:spPr>
          <a:xfrm>
            <a:off x="3608945" y="1606123"/>
            <a:ext cx="2735739" cy="71558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Comic Sans MS" panose="030F0702030302020204" pitchFamily="66" charset="0"/>
              </a:rPr>
              <a:t>I have a p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sz="2800" dirty="0">
                <a:latin typeface="Comic Sans MS" panose="030F0702030302020204" pitchFamily="66" charset="0"/>
              </a:rPr>
              <a:t>n.</a:t>
            </a:r>
          </a:p>
        </p:txBody>
      </p:sp>
      <p:sp>
        <p:nvSpPr>
          <p:cNvPr id="15" name="Bùi Liễu"/>
          <p:cNvSpPr/>
          <p:nvPr/>
        </p:nvSpPr>
        <p:spPr>
          <a:xfrm>
            <a:off x="1141768" y="2248435"/>
            <a:ext cx="1967106" cy="71558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Comic Sans MS" panose="030F0702030302020204" pitchFamily="66" charset="0"/>
              </a:rPr>
              <a:t>It’s r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sz="2800" dirty="0">
                <a:latin typeface="Comic Sans MS" panose="030F0702030302020204" pitchFamily="66" charset="0"/>
              </a:rPr>
              <a:t>d. </a:t>
            </a:r>
          </a:p>
        </p:txBody>
      </p:sp>
      <p:sp>
        <p:nvSpPr>
          <p:cNvPr id="16" name="Bùi Liễu"/>
          <p:cNvSpPr/>
          <p:nvPr/>
        </p:nvSpPr>
        <p:spPr>
          <a:xfrm>
            <a:off x="1134818" y="2872150"/>
            <a:ext cx="2183265" cy="71558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Comic Sans MS" panose="030F0702030302020204" pitchFamily="66" charset="0"/>
              </a:rPr>
              <a:t>This is B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sz="2800" dirty="0">
                <a:latin typeface="Comic Sans MS" panose="030F0702030302020204" pitchFamily="66" charset="0"/>
              </a:rPr>
              <a:t>n. </a:t>
            </a:r>
          </a:p>
        </p:txBody>
      </p:sp>
      <p:sp>
        <p:nvSpPr>
          <p:cNvPr id="17" name="Bùi Liễu"/>
          <p:cNvSpPr/>
          <p:nvPr/>
        </p:nvSpPr>
        <p:spPr>
          <a:xfrm>
            <a:off x="1120683" y="3505924"/>
            <a:ext cx="1967106" cy="71558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Comic Sans MS" panose="030F0702030302020204" pitchFamily="66" charset="0"/>
              </a:rPr>
              <a:t>It’s r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sz="2800" dirty="0">
                <a:latin typeface="Comic Sans MS" panose="030F0702030302020204" pitchFamily="66" charset="0"/>
              </a:rPr>
              <a:t>d. </a:t>
            </a:r>
          </a:p>
        </p:txBody>
      </p:sp>
      <p:pic>
        <p:nvPicPr>
          <p:cNvPr id="11" name="Bùi Liễu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447" y="1693791"/>
            <a:ext cx="2560773" cy="2118623"/>
          </a:xfrm>
          <a:prstGeom prst="cloud">
            <a:avLst/>
          </a:prstGeom>
        </p:spPr>
      </p:pic>
      <p:pic>
        <p:nvPicPr>
          <p:cNvPr id="18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7369.9122"/>
                    <p14:bmk name="Bookmark 2" time="10765.6622"/>
                    <p14:bmk name="Bookmark 3" time="13395.6622"/>
                    <p14:bmk name="Bookmark 4" time="15605.6622"/>
                    <p14:bmk name="Bookmark 5" time="19485.6622"/>
                    <p14:bmk name="Bookmark 6" time="22475.6622"/>
                    <p14:bmk name="Bookmark 7" time="24454.7087"/>
                    <p14:bmk name="Bookmark 8" time="26779.7207"/>
                  </p14:bmkLst>
                </p14:media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949" y="434594"/>
            <a:ext cx="415040" cy="332718"/>
          </a:xfrm>
          <a:prstGeom prst="rect">
            <a:avLst/>
          </a:prstGeom>
        </p:spPr>
      </p:pic>
      <p:sp>
        <p:nvSpPr>
          <p:cNvPr id="19" name="Bùi Liễu"/>
          <p:cNvSpPr/>
          <p:nvPr/>
        </p:nvSpPr>
        <p:spPr>
          <a:xfrm>
            <a:off x="1120683" y="1585852"/>
            <a:ext cx="3047786" cy="71558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Comic Sans MS" panose="030F0702030302020204" pitchFamily="66" charset="0"/>
              </a:rPr>
              <a:t>Hello I’m J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sz="2800" dirty="0">
                <a:latin typeface="Comic Sans MS" panose="030F0702030302020204" pitchFamily="66" charset="0"/>
              </a:rPr>
              <a:t>n. </a:t>
            </a:r>
          </a:p>
        </p:txBody>
      </p:sp>
      <p:sp>
        <p:nvSpPr>
          <p:cNvPr id="20" name="Bùi Liễu"/>
          <p:cNvSpPr/>
          <p:nvPr/>
        </p:nvSpPr>
        <p:spPr>
          <a:xfrm>
            <a:off x="2644576" y="2278350"/>
            <a:ext cx="2981594" cy="71558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Comic Sans MS" panose="030F0702030302020204" pitchFamily="66" charset="0"/>
              </a:rPr>
              <a:t>It’s a r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sz="2800" dirty="0">
                <a:latin typeface="Comic Sans MS" panose="030F0702030302020204" pitchFamily="66" charset="0"/>
              </a:rPr>
              <a:t>d p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sz="2800" dirty="0">
                <a:latin typeface="Comic Sans MS" panose="030F0702030302020204" pitchFamily="66" charset="0"/>
              </a:rPr>
              <a:t>n.</a:t>
            </a:r>
          </a:p>
        </p:txBody>
      </p:sp>
      <p:sp>
        <p:nvSpPr>
          <p:cNvPr id="21" name="Bùi Liễu"/>
          <p:cNvSpPr/>
          <p:nvPr/>
        </p:nvSpPr>
        <p:spPr>
          <a:xfrm>
            <a:off x="3192852" y="2889854"/>
            <a:ext cx="3069399" cy="71558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Comic Sans MS" panose="030F0702030302020204" pitchFamily="66" charset="0"/>
              </a:rPr>
              <a:t>He has a p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sz="2800" dirty="0">
                <a:latin typeface="Comic Sans MS" panose="030F0702030302020204" pitchFamily="66" charset="0"/>
              </a:rPr>
              <a:t>ncil.</a:t>
            </a:r>
          </a:p>
        </p:txBody>
      </p:sp>
      <p:sp>
        <p:nvSpPr>
          <p:cNvPr id="22" name="Bùi Liễu"/>
          <p:cNvSpPr/>
          <p:nvPr/>
        </p:nvSpPr>
        <p:spPr>
          <a:xfrm>
            <a:off x="2668531" y="3522227"/>
            <a:ext cx="3397655" cy="71558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Comic Sans MS" panose="030F0702030302020204" pitchFamily="66" charset="0"/>
              </a:rPr>
              <a:t>It’s a r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sz="2800" dirty="0">
                <a:latin typeface="Comic Sans MS" panose="030F0702030302020204" pitchFamily="66" charset="0"/>
              </a:rPr>
              <a:t>d p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sz="2800" dirty="0">
                <a:latin typeface="Comic Sans MS" panose="030F0702030302020204" pitchFamily="66" charset="0"/>
              </a:rPr>
              <a:t>ncil.</a:t>
            </a:r>
          </a:p>
        </p:txBody>
      </p:sp>
      <p:pic>
        <p:nvPicPr>
          <p:cNvPr id="23" name="Bùi Liễu 0968142780">
            <a:extLst>
              <a:ext uri="{FF2B5EF4-FFF2-40B4-BE49-F238E27FC236}">
                <a16:creationId xmlns:a16="http://schemas.microsoft.com/office/drawing/2014/main" id="{81BC7B9B-B255-44D6-99B4-07E1BF9A2A1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48" y="1879946"/>
            <a:ext cx="349914" cy="230896"/>
          </a:xfrm>
          <a:prstGeom prst="rect">
            <a:avLst/>
          </a:prstGeom>
        </p:spPr>
      </p:pic>
      <p:pic>
        <p:nvPicPr>
          <p:cNvPr id="24" name="Bùi Liễu 0968142780">
            <a:extLst>
              <a:ext uri="{FF2B5EF4-FFF2-40B4-BE49-F238E27FC236}">
                <a16:creationId xmlns:a16="http://schemas.microsoft.com/office/drawing/2014/main" id="{3B76A3F4-A6D8-4176-AFDB-CAE7B2F5DCF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277" y="2538697"/>
            <a:ext cx="373623" cy="228795"/>
          </a:xfrm>
          <a:prstGeom prst="rect">
            <a:avLst/>
          </a:prstGeom>
        </p:spPr>
      </p:pic>
      <p:pic>
        <p:nvPicPr>
          <p:cNvPr id="25" name="Bùi Liễu 0968142780">
            <a:extLst>
              <a:ext uri="{FF2B5EF4-FFF2-40B4-BE49-F238E27FC236}">
                <a16:creationId xmlns:a16="http://schemas.microsoft.com/office/drawing/2014/main" id="{D49D82A4-0564-4DFB-B6C3-EC39F52D6D1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656" y="3177185"/>
            <a:ext cx="361243" cy="232624"/>
          </a:xfrm>
          <a:prstGeom prst="rect">
            <a:avLst/>
          </a:prstGeom>
        </p:spPr>
      </p:pic>
      <p:pic>
        <p:nvPicPr>
          <p:cNvPr id="26" name="Bùi Liễu 0968142780">
            <a:extLst>
              <a:ext uri="{FF2B5EF4-FFF2-40B4-BE49-F238E27FC236}">
                <a16:creationId xmlns:a16="http://schemas.microsoft.com/office/drawing/2014/main" id="{4DFC3E2F-30E2-46A1-8028-A6CCEFECFC9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9957" y="3812636"/>
            <a:ext cx="357241" cy="247995"/>
          </a:xfrm>
          <a:prstGeom prst="rect">
            <a:avLst/>
          </a:prstGeom>
        </p:spPr>
      </p:pic>
      <p:pic>
        <p:nvPicPr>
          <p:cNvPr id="29" name="Bùi Liễu 0968142780">
            <a:extLst>
              <a:ext uri="{FF2B5EF4-FFF2-40B4-BE49-F238E27FC236}">
                <a16:creationId xmlns:a16="http://schemas.microsoft.com/office/drawing/2014/main" id="{197C0A3C-2C8C-4C2D-BE08-D68AEB66C9A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184" y="2127422"/>
            <a:ext cx="387521" cy="255712"/>
          </a:xfrm>
          <a:prstGeom prst="rect">
            <a:avLst/>
          </a:prstGeom>
        </p:spPr>
      </p:pic>
      <p:pic>
        <p:nvPicPr>
          <p:cNvPr id="30" name="Bùi Liễu 0968142780">
            <a:extLst>
              <a:ext uri="{FF2B5EF4-FFF2-40B4-BE49-F238E27FC236}">
                <a16:creationId xmlns:a16="http://schemas.microsoft.com/office/drawing/2014/main" id="{4C34651F-9617-4824-88D0-77D90479AA9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0479" y="2763161"/>
            <a:ext cx="413777" cy="253385"/>
          </a:xfrm>
          <a:prstGeom prst="rect">
            <a:avLst/>
          </a:prstGeom>
        </p:spPr>
      </p:pic>
      <p:pic>
        <p:nvPicPr>
          <p:cNvPr id="31" name="Bùi Liễu 0968142780">
            <a:extLst>
              <a:ext uri="{FF2B5EF4-FFF2-40B4-BE49-F238E27FC236}">
                <a16:creationId xmlns:a16="http://schemas.microsoft.com/office/drawing/2014/main" id="{9B328169-73F3-42F2-A51C-82FB9A4C684B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92818" y="3393414"/>
            <a:ext cx="400067" cy="257625"/>
          </a:xfrm>
          <a:prstGeom prst="rect">
            <a:avLst/>
          </a:prstGeom>
        </p:spPr>
      </p:pic>
      <p:pic>
        <p:nvPicPr>
          <p:cNvPr id="32" name="Bùi Liễu 0968142780">
            <a:extLst>
              <a:ext uri="{FF2B5EF4-FFF2-40B4-BE49-F238E27FC236}">
                <a16:creationId xmlns:a16="http://schemas.microsoft.com/office/drawing/2014/main" id="{DEDBAFA3-F0D4-4BAD-B2F3-E35706736F45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7183" y="4028579"/>
            <a:ext cx="395635" cy="274649"/>
          </a:xfrm>
          <a:prstGeom prst="rect">
            <a:avLst/>
          </a:prstGeom>
        </p:spPr>
      </p:pic>
      <p:pic>
        <p:nvPicPr>
          <p:cNvPr id="28" name="Bùi Liễu  0968142780">
            <a:extLst>
              <a:ext uri="{FF2B5EF4-FFF2-40B4-BE49-F238E27FC236}">
                <a16:creationId xmlns:a16="http://schemas.microsoft.com/office/drawing/2014/main" id="{9952DD3B-1B61-4AE7-8214-E21FC80C23B1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39472" t="37233" r="36262"/>
          <a:stretch/>
        </p:blipFill>
        <p:spPr>
          <a:xfrm>
            <a:off x="990600" y="703724"/>
            <a:ext cx="562199" cy="5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14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audio>
                  <p:cMediaNode vol="10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  <p:seq concurrent="1" nextAc="seek">
                  <p:cTn id="3" restart="whenNotActive" fill="hold" evtFilter="cancelBubble" nodeType="interactiveSeq">
                    <p:stCondLst>
                      <p:cond evt="onMediaBookmark" delay="0">
                        <p:tgtEl>
                          <p14:bmkTgt spid="18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" fill="hold">
                          <p:stCondLst>
                            <p:cond delay="0"/>
                          </p:stCondLst>
                          <p:childTnLst>
                            <p:par>
                              <p:cTn id="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8" bmkName="Bookmark 1"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MediaBookmark" delay="0">
                        <p:tgtEl>
                          <p14:bmkTgt spid="18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4" dur="3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" dur="3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" dur="3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8" bmkName="Bookmark 2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MediaBookmark" delay="0">
                        <p:tgtEl>
                          <p14:bmkTgt spid="18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1" dur="3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2" dur="3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3" dur="3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8" bmkName="Bookmark 3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MediaBookmark" delay="0">
                        <p:tgtEl>
                          <p14:bmkTgt spid="18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8" dur="3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9" dur="3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0" dur="3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8" bmkName="Bookmark 4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MediaBookmark" delay="0">
                        <p:tgtEl>
                          <p14:bmkTgt spid="18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5" dur="3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6" dur="3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7" dur="3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8" bmkName="Bookmark 5"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MediaBookmark" delay="0">
                        <p:tgtEl>
                          <p14:bmkTgt spid="18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2" dur="3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3" dur="3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4" dur="3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8" bmkName="Bookmark 6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MediaBookmark" delay="0">
                        <p:tgtEl>
                          <p14:bmkTgt spid="18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9" dur="3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0" dur="3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1" dur="3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8" bmkName="Bookmark 7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18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6" dur="3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7" dur="3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8" dur="3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8" bmkName="Bookmark 8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3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ack 35.1.1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8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ack 35.2.1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73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ack 35.3.1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78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ack 35.4.1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83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ack 35.1.2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88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Track 35.2.2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89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0" fill="hold">
                          <p:stCondLst>
                            <p:cond delay="0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93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Track 35.3.2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98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ack 35.4.2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15" grpId="0"/>
          <p:bldP spid="16" grpId="0"/>
          <p:bldP spid="17" grpId="0"/>
          <p:bldP spid="19" grpId="0"/>
          <p:bldP spid="20" grpId="0"/>
          <p:bldP spid="21" grpId="0"/>
          <p:bldP spid="22" grpId="0"/>
        </p:bldLst>
      </p:timing>
    </mc:Choice>
    <mc:Fallback xmlns="">
      <p:timing>
        <p:tnLst>
          <p:par>
            <p:cTn id="1" dur="indefinite" restart="never" nodeType="tmRoot">
              <p:childTnLst>
                <p:audio>
                  <p:cMediaNode vol="10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3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Track 35.1.1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8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Track 35.2.1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73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Track 35.3.1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78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Track 35.4.1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83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Track 35.1.2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88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Track 35.2.2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89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0" fill="hold">
                          <p:stCondLst>
                            <p:cond delay="0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93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0" name="Track 35.3.2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98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1" name="Track 35.4.2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ùi Liễu 0968142780"/>
          <p:cNvSpPr txBox="1"/>
          <p:nvPr/>
        </p:nvSpPr>
        <p:spPr>
          <a:xfrm>
            <a:off x="1088571" y="209550"/>
            <a:ext cx="3102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omic Sans MS" panose="030F0702030302020204" pitchFamily="66" charset="0"/>
              </a:rPr>
              <a:t>8.Let’s sing!</a:t>
            </a:r>
          </a:p>
        </p:txBody>
      </p:sp>
      <p:pic>
        <p:nvPicPr>
          <p:cNvPr id="8" name="Bùi Liễu  0968142780">
            <a:extLst>
              <a:ext uri="{FF2B5EF4-FFF2-40B4-BE49-F238E27FC236}">
                <a16:creationId xmlns:a16="http://schemas.microsoft.com/office/drawing/2014/main" id="{9952DD3B-1B61-4AE7-8214-E21FC80C23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472" t="37233" r="36262"/>
          <a:stretch/>
        </p:blipFill>
        <p:spPr>
          <a:xfrm>
            <a:off x="4290900" y="302256"/>
            <a:ext cx="562199" cy="576656"/>
          </a:xfrm>
          <a:prstGeom prst="rect">
            <a:avLst/>
          </a:prstGeom>
        </p:spPr>
      </p:pic>
      <p:pic>
        <p:nvPicPr>
          <p:cNvPr id="2" name="Bùi Liễ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6800" y="1054100"/>
            <a:ext cx="7010400" cy="380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139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ùi Liễu"/>
          <p:cNvSpPr/>
          <p:nvPr/>
        </p:nvSpPr>
        <p:spPr>
          <a:xfrm>
            <a:off x="3046637" y="1650934"/>
            <a:ext cx="2735739" cy="71558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Comic Sans MS" panose="030F0702030302020204" pitchFamily="66" charset="0"/>
              </a:rPr>
              <a:t>I have a p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sz="2800" dirty="0">
                <a:latin typeface="Comic Sans MS" panose="030F0702030302020204" pitchFamily="66" charset="0"/>
              </a:rPr>
              <a:t>n.</a:t>
            </a:r>
          </a:p>
        </p:txBody>
      </p:sp>
      <p:sp>
        <p:nvSpPr>
          <p:cNvPr id="15" name="Bùi Liễu"/>
          <p:cNvSpPr/>
          <p:nvPr/>
        </p:nvSpPr>
        <p:spPr>
          <a:xfrm>
            <a:off x="421135" y="2307037"/>
            <a:ext cx="1967106" cy="71558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Comic Sans MS" panose="030F0702030302020204" pitchFamily="66" charset="0"/>
              </a:rPr>
              <a:t>It’s r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sz="2800" dirty="0">
                <a:latin typeface="Comic Sans MS" panose="030F0702030302020204" pitchFamily="66" charset="0"/>
              </a:rPr>
              <a:t>d</a:t>
            </a:r>
            <a:r>
              <a:rPr lang="en-US" sz="2800">
                <a:latin typeface="Comic Sans MS" panose="030F0702030302020204" pitchFamily="66" charset="0"/>
              </a:rPr>
              <a:t>. 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16" name="Bùi Liễu"/>
          <p:cNvSpPr/>
          <p:nvPr/>
        </p:nvSpPr>
        <p:spPr>
          <a:xfrm>
            <a:off x="414185" y="2930753"/>
            <a:ext cx="2183265" cy="71558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Comic Sans MS" panose="030F0702030302020204" pitchFamily="66" charset="0"/>
              </a:rPr>
              <a:t>This is B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sz="2800" dirty="0">
                <a:latin typeface="Comic Sans MS" panose="030F0702030302020204" pitchFamily="66" charset="0"/>
              </a:rPr>
              <a:t>n</a:t>
            </a:r>
            <a:r>
              <a:rPr lang="en-US" sz="2800">
                <a:latin typeface="Comic Sans MS" panose="030F0702030302020204" pitchFamily="66" charset="0"/>
              </a:rPr>
              <a:t>. 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17" name="Bùi Liễu"/>
          <p:cNvSpPr/>
          <p:nvPr/>
        </p:nvSpPr>
        <p:spPr>
          <a:xfrm>
            <a:off x="368249" y="3571915"/>
            <a:ext cx="1967106" cy="71558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Comic Sans MS" panose="030F0702030302020204" pitchFamily="66" charset="0"/>
              </a:rPr>
              <a:t>It’s r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sz="2800" dirty="0">
                <a:latin typeface="Comic Sans MS" panose="030F0702030302020204" pitchFamily="66" charset="0"/>
              </a:rPr>
              <a:t>d</a:t>
            </a:r>
            <a:r>
              <a:rPr lang="en-US" sz="2800">
                <a:latin typeface="Comic Sans MS" panose="030F0702030302020204" pitchFamily="66" charset="0"/>
              </a:rPr>
              <a:t>. 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pic>
        <p:nvPicPr>
          <p:cNvPr id="11" name="Bùi Liễu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700" y="1627114"/>
            <a:ext cx="3181788" cy="2632414"/>
          </a:xfrm>
          <a:prstGeom prst="cloud">
            <a:avLst/>
          </a:prstGeom>
        </p:spPr>
      </p:pic>
      <p:sp>
        <p:nvSpPr>
          <p:cNvPr id="19" name="Bùi Liễu"/>
          <p:cNvSpPr/>
          <p:nvPr/>
        </p:nvSpPr>
        <p:spPr>
          <a:xfrm>
            <a:off x="400050" y="1644454"/>
            <a:ext cx="3047786" cy="71558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Comic Sans MS" panose="030F0702030302020204" pitchFamily="66" charset="0"/>
              </a:rPr>
              <a:t>Hello I’m J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sz="2800" dirty="0">
                <a:latin typeface="Comic Sans MS" panose="030F0702030302020204" pitchFamily="66" charset="0"/>
              </a:rPr>
              <a:t>n. </a:t>
            </a:r>
          </a:p>
        </p:txBody>
      </p:sp>
      <p:sp>
        <p:nvSpPr>
          <p:cNvPr id="20" name="Bùi Liễu"/>
          <p:cNvSpPr/>
          <p:nvPr/>
        </p:nvSpPr>
        <p:spPr>
          <a:xfrm>
            <a:off x="2129467" y="2307037"/>
            <a:ext cx="2981594" cy="71558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>
                <a:latin typeface="Comic Sans MS" panose="030F0702030302020204" pitchFamily="66" charset="0"/>
              </a:rPr>
              <a:t>It’s </a:t>
            </a:r>
            <a:r>
              <a:rPr lang="en-US" sz="2800" dirty="0">
                <a:latin typeface="Comic Sans MS" panose="030F0702030302020204" pitchFamily="66" charset="0"/>
              </a:rPr>
              <a:t>a r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sz="2800" dirty="0">
                <a:latin typeface="Comic Sans MS" panose="030F0702030302020204" pitchFamily="66" charset="0"/>
              </a:rPr>
              <a:t>d p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sz="2800" dirty="0">
                <a:latin typeface="Comic Sans MS" panose="030F0702030302020204" pitchFamily="66" charset="0"/>
              </a:rPr>
              <a:t>n.</a:t>
            </a:r>
          </a:p>
        </p:txBody>
      </p:sp>
      <p:sp>
        <p:nvSpPr>
          <p:cNvPr id="21" name="Bùi Liễu"/>
          <p:cNvSpPr/>
          <p:nvPr/>
        </p:nvSpPr>
        <p:spPr>
          <a:xfrm>
            <a:off x="2541242" y="2928275"/>
            <a:ext cx="3069399" cy="71558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Comic Sans MS" panose="030F0702030302020204" pitchFamily="66" charset="0"/>
              </a:rPr>
              <a:t>He has a p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sz="2800" dirty="0">
                <a:latin typeface="Comic Sans MS" panose="030F0702030302020204" pitchFamily="66" charset="0"/>
              </a:rPr>
              <a:t>ncil.</a:t>
            </a:r>
          </a:p>
        </p:txBody>
      </p:sp>
      <p:sp>
        <p:nvSpPr>
          <p:cNvPr id="22" name="Bùi Liễu"/>
          <p:cNvSpPr/>
          <p:nvPr/>
        </p:nvSpPr>
        <p:spPr>
          <a:xfrm>
            <a:off x="2083701" y="3567040"/>
            <a:ext cx="3397655" cy="71558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>
                <a:latin typeface="Comic Sans MS" panose="030F0702030302020204" pitchFamily="66" charset="0"/>
              </a:rPr>
              <a:t>It’s </a:t>
            </a:r>
            <a:r>
              <a:rPr lang="en-US" sz="2800" dirty="0">
                <a:latin typeface="Comic Sans MS" panose="030F0702030302020204" pitchFamily="66" charset="0"/>
              </a:rPr>
              <a:t>a r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sz="2800" dirty="0">
                <a:latin typeface="Comic Sans MS" panose="030F0702030302020204" pitchFamily="66" charset="0"/>
              </a:rPr>
              <a:t>d p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sz="2800" dirty="0">
                <a:latin typeface="Comic Sans MS" panose="030F0702030302020204" pitchFamily="66" charset="0"/>
              </a:rPr>
              <a:t>ncil.</a:t>
            </a:r>
          </a:p>
        </p:txBody>
      </p:sp>
      <p:pic>
        <p:nvPicPr>
          <p:cNvPr id="5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3703.0628"/>
                    <p14:bmk name="Bookmark 2" time="7529.6884"/>
                    <p14:bmk name="Bookmark 3" time="9753.313399999999"/>
                    <p14:bmk name="Bookmark 4" time="11909.6884"/>
                    <p14:bmk name="Bookmark 5" time="15517.0017"/>
                    <p14:bmk name="Bookmark 6" time="18372.4397"/>
                    <p14:bmk name="Bookmark 7" time="20781.9399"/>
                    <p14:bmk name="Bookmark 8" time="23281.9399"/>
                  </p14:bmkLst>
                </p14:media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067" y="233864"/>
            <a:ext cx="700874" cy="700874"/>
          </a:xfrm>
          <a:prstGeom prst="rect">
            <a:avLst/>
          </a:prstGeom>
        </p:spPr>
      </p:pic>
      <p:sp>
        <p:nvSpPr>
          <p:cNvPr id="18" name="Bùi Liễu 0968142780"/>
          <p:cNvSpPr txBox="1"/>
          <p:nvPr/>
        </p:nvSpPr>
        <p:spPr>
          <a:xfrm>
            <a:off x="515395" y="233864"/>
            <a:ext cx="2761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omic Sans MS" panose="030F0702030302020204" pitchFamily="66" charset="0"/>
              </a:rPr>
              <a:t>8.Let’s sing!</a:t>
            </a:r>
          </a:p>
        </p:txBody>
      </p:sp>
      <p:pic>
        <p:nvPicPr>
          <p:cNvPr id="23" name="Bùi Liễu  0968142780">
            <a:extLst>
              <a:ext uri="{FF2B5EF4-FFF2-40B4-BE49-F238E27FC236}">
                <a16:creationId xmlns:a16="http://schemas.microsoft.com/office/drawing/2014/main" id="{9952DD3B-1B61-4AE7-8214-E21FC80C23B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472" t="37233" r="36262"/>
          <a:stretch/>
        </p:blipFill>
        <p:spPr>
          <a:xfrm>
            <a:off x="990600" y="703724"/>
            <a:ext cx="562199" cy="5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99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audio>
                  <p:cMediaNode vol="10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seq concurrent="1" nextAc="seek">
                  <p:cTn id="3" restart="whenNotActive" fill="hold" evtFilter="cancelBubble" nodeType="interactiveSeq">
                    <p:stCondLst>
                      <p:cond evt="onMediaBookmark" delay="0">
                        <p:tgtEl>
                          <p14:bmkTgt spid="5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" fill="hold">
                          <p:stCondLst>
                            <p:cond delay="0"/>
                          </p:stCondLst>
                          <p:childTnLst>
                            <p:par>
                              <p:cTn id="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Bookmark 1"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MediaBookmark" delay="0">
                        <p:tgtEl>
                          <p14:bmkTgt spid="5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4" dur="3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" dur="3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" dur="3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Bookmark 2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MediaBookmark" delay="0">
                        <p:tgtEl>
                          <p14:bmkTgt spid="5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1" dur="3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2" dur="3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3" dur="3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Bookmark 3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MediaBookmark" delay="0">
                        <p:tgtEl>
                          <p14:bmkTgt spid="5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8" dur="3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9" dur="3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0" dur="3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Bookmark 4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MediaBookmark" delay="0">
                        <p:tgtEl>
                          <p14:bmkTgt spid="5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5" dur="3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6" dur="3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7" dur="3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Bookmark 5"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MediaBookmark" delay="0">
                        <p:tgtEl>
                          <p14:bmkTgt spid="5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2" dur="3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3" dur="3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4" dur="3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Bookmark 6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MediaBookmark" delay="0">
                        <p:tgtEl>
                          <p14:bmkTgt spid="5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9" dur="3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0" dur="3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1" dur="3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Bookmark 7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5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6" dur="3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7" dur="3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8" dur="3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Bookmark 8"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15" grpId="0"/>
          <p:bldP spid="16" grpId="0"/>
          <p:bldP spid="17" grpId="0"/>
          <p:bldP spid="19" grpId="0"/>
          <p:bldP spid="20" grpId="0"/>
          <p:bldP spid="21" grpId="0"/>
          <p:bldP spid="22" grpId="0"/>
        </p:bldLst>
      </p:timing>
    </mc:Choice>
    <mc:Fallback xmlns="">
      <p:timing>
        <p:tnLst>
          <p:par>
            <p:cTn id="1" dur="indefinite" restart="never" nodeType="tmRoot">
              <p:childTnLst>
                <p:audio>
                  <p:cMediaNode vol="10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ùi Liễu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5" t="12889" r="60000" b="37556"/>
          <a:stretch/>
        </p:blipFill>
        <p:spPr bwMode="auto">
          <a:xfrm>
            <a:off x="7381619" y="2636213"/>
            <a:ext cx="1162262" cy="12346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ùi Liễu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12000" r="52750" b="36889"/>
          <a:stretch/>
        </p:blipFill>
        <p:spPr bwMode="auto">
          <a:xfrm>
            <a:off x="2715655" y="3089941"/>
            <a:ext cx="1322945" cy="11793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ùi Liễu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7993" y="2724150"/>
            <a:ext cx="1347885" cy="1267654"/>
          </a:xfrm>
          <a:prstGeom prst="rect">
            <a:avLst/>
          </a:prstGeom>
        </p:spPr>
      </p:pic>
      <p:cxnSp>
        <p:nvCxnSpPr>
          <p:cNvPr id="11" name="SBùi Liễu"/>
          <p:cNvCxnSpPr>
            <a:cxnSpLocks/>
          </p:cNvCxnSpPr>
          <p:nvPr/>
        </p:nvCxnSpPr>
        <p:spPr>
          <a:xfrm flipH="1">
            <a:off x="1862075" y="2122500"/>
            <a:ext cx="2683331" cy="496733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Bùi Liễu"/>
          <p:cNvCxnSpPr>
            <a:cxnSpLocks/>
          </p:cNvCxnSpPr>
          <p:nvPr/>
        </p:nvCxnSpPr>
        <p:spPr>
          <a:xfrm flipH="1">
            <a:off x="3581400" y="2122500"/>
            <a:ext cx="964007" cy="745542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Bùi Liễu"/>
          <p:cNvCxnSpPr>
            <a:cxnSpLocks/>
            <a:stCxn id="15" idx="3"/>
          </p:cNvCxnSpPr>
          <p:nvPr/>
        </p:nvCxnSpPr>
        <p:spPr>
          <a:xfrm>
            <a:off x="4577270" y="2161153"/>
            <a:ext cx="916747" cy="706889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Bùi Liễu"/>
          <p:cNvCxnSpPr>
            <a:cxnSpLocks/>
          </p:cNvCxnSpPr>
          <p:nvPr/>
        </p:nvCxnSpPr>
        <p:spPr>
          <a:xfrm>
            <a:off x="4545404" y="2122500"/>
            <a:ext cx="2693295" cy="44925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Bùi Liễu"/>
          <p:cNvSpPr/>
          <p:nvPr/>
        </p:nvSpPr>
        <p:spPr>
          <a:xfrm rot="11013066">
            <a:off x="2625315" y="948375"/>
            <a:ext cx="3974537" cy="1287486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endParaRPr lang="vi-VN" sz="3000" b="1">
              <a:solidFill>
                <a:schemeClr val="bg1"/>
              </a:solidFill>
            </a:endParaRPr>
          </a:p>
        </p:txBody>
      </p:sp>
      <p:sp>
        <p:nvSpPr>
          <p:cNvPr id="16" name="Bùi Liễu">
            <a:extLst>
              <a:ext uri="{FF2B5EF4-FFF2-40B4-BE49-F238E27FC236}">
                <a16:creationId xmlns:a16="http://schemas.microsoft.com/office/drawing/2014/main" id="{87D47D6A-61AB-433E-8DA4-EE45A3C05EAB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892375" y="1299289"/>
            <a:ext cx="3468525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3200" b="1" dirty="0">
                <a:ln w="0"/>
                <a:latin typeface="Comic Sans MS" panose="030F0702030302020204" pitchFamily="66" charset="0"/>
                <a:cs typeface="+mn-ea"/>
                <a:sym typeface="+mn-lt"/>
              </a:rPr>
              <a:t>It’s a r</a:t>
            </a:r>
            <a:r>
              <a:rPr lang="en-US" altLang="zh-CN" sz="3200" b="1" dirty="0">
                <a:ln w="0"/>
                <a:solidFill>
                  <a:srgbClr val="FF0000"/>
                </a:solidFill>
                <a:latin typeface="Comic Sans MS" panose="030F0702030302020204" pitchFamily="66" charset="0"/>
                <a:cs typeface="+mn-ea"/>
                <a:sym typeface="+mn-lt"/>
              </a:rPr>
              <a:t>e</a:t>
            </a:r>
            <a:r>
              <a:rPr lang="en-US" altLang="zh-CN" sz="3200" b="1" dirty="0">
                <a:ln w="0"/>
                <a:latin typeface="Comic Sans MS" panose="030F0702030302020204" pitchFamily="66" charset="0"/>
                <a:cs typeface="+mn-ea"/>
                <a:sym typeface="+mn-lt"/>
              </a:rPr>
              <a:t>d ___.</a:t>
            </a:r>
            <a:endParaRPr lang="zh-CN" altLang="en-US" sz="3200" b="1" dirty="0">
              <a:ln w="0"/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pic>
        <p:nvPicPr>
          <p:cNvPr id="18" name="Bùi Liễu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343" y="3082078"/>
            <a:ext cx="1526647" cy="1239999"/>
          </a:xfrm>
          <a:prstGeom prst="rect">
            <a:avLst/>
          </a:prstGeom>
        </p:spPr>
      </p:pic>
      <p:sp>
        <p:nvSpPr>
          <p:cNvPr id="19" name="Bùi Liễu"/>
          <p:cNvSpPr txBox="1"/>
          <p:nvPr/>
        </p:nvSpPr>
        <p:spPr>
          <a:xfrm>
            <a:off x="7034514" y="1018041"/>
            <a:ext cx="1392048" cy="377026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sz="2000" b="1" dirty="0">
                <a:latin typeface="Comic Sans MS" panose="030F0702030302020204" pitchFamily="66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it’s = it is</a:t>
            </a:r>
          </a:p>
        </p:txBody>
      </p:sp>
      <p:sp>
        <p:nvSpPr>
          <p:cNvPr id="31" name="Bùi Liễu">
            <a:extLst>
              <a:ext uri="{FF2B5EF4-FFF2-40B4-BE49-F238E27FC236}">
                <a16:creationId xmlns:a16="http://schemas.microsoft.com/office/drawing/2014/main" id="{EADD35D2-1CF8-43A0-A10F-254896B41044}"/>
              </a:ext>
            </a:extLst>
          </p:cNvPr>
          <p:cNvSpPr txBox="1"/>
          <p:nvPr/>
        </p:nvSpPr>
        <p:spPr>
          <a:xfrm>
            <a:off x="531846" y="3922472"/>
            <a:ext cx="1448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57213">
              <a:defRPr/>
            </a:pPr>
            <a:r>
              <a:rPr lang="en-US" sz="3000" b="1" dirty="0">
                <a:solidFill>
                  <a:prstClr val="black"/>
                </a:solidFill>
                <a:latin typeface="Comic Sans MS" panose="030F0702030302020204" pitchFamily="66" charset="0"/>
              </a:rPr>
              <a:t>p</a:t>
            </a:r>
            <a:r>
              <a:rPr lang="en-US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sz="3000" b="1" dirty="0">
                <a:solidFill>
                  <a:prstClr val="black"/>
                </a:solidFill>
                <a:latin typeface="Comic Sans MS" panose="030F0702030302020204" pitchFamily="66" charset="0"/>
              </a:rPr>
              <a:t>ncil</a:t>
            </a:r>
          </a:p>
        </p:txBody>
      </p:sp>
      <p:sp>
        <p:nvSpPr>
          <p:cNvPr id="32" name="Bùi Liễu">
            <a:extLst>
              <a:ext uri="{FF2B5EF4-FFF2-40B4-BE49-F238E27FC236}">
                <a16:creationId xmlns:a16="http://schemas.microsoft.com/office/drawing/2014/main" id="{2A7D8107-9746-4D9B-BFAC-3DD8219C001B}"/>
              </a:ext>
            </a:extLst>
          </p:cNvPr>
          <p:cNvSpPr txBox="1"/>
          <p:nvPr/>
        </p:nvSpPr>
        <p:spPr>
          <a:xfrm>
            <a:off x="2751551" y="4324350"/>
            <a:ext cx="11117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57213">
              <a:defRPr/>
            </a:pPr>
            <a:r>
              <a:rPr lang="en-US" sz="3000" b="1" dirty="0">
                <a:solidFill>
                  <a:prstClr val="black"/>
                </a:solidFill>
                <a:latin typeface="Comic Sans MS" panose="030F0702030302020204" pitchFamily="66" charset="0"/>
              </a:rPr>
              <a:t>p</a:t>
            </a:r>
            <a:r>
              <a:rPr lang="en-US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sz="3000" b="1" dirty="0">
                <a:solidFill>
                  <a:prstClr val="black"/>
                </a:solidFill>
                <a:latin typeface="Comic Sans MS" panose="030F0702030302020204" pitchFamily="66" charset="0"/>
              </a:rPr>
              <a:t>n</a:t>
            </a:r>
          </a:p>
        </p:txBody>
      </p:sp>
      <p:sp>
        <p:nvSpPr>
          <p:cNvPr id="33" name="Bùi Liễu">
            <a:extLst>
              <a:ext uri="{FF2B5EF4-FFF2-40B4-BE49-F238E27FC236}">
                <a16:creationId xmlns:a16="http://schemas.microsoft.com/office/drawing/2014/main" id="{B3443E7B-D103-4957-A53F-BA9553509033}"/>
              </a:ext>
            </a:extLst>
          </p:cNvPr>
          <p:cNvSpPr txBox="1"/>
          <p:nvPr/>
        </p:nvSpPr>
        <p:spPr>
          <a:xfrm>
            <a:off x="5147182" y="4324350"/>
            <a:ext cx="16346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57213">
              <a:defRPr/>
            </a:pPr>
            <a:r>
              <a:rPr lang="en-US" sz="3000" b="1" dirty="0">
                <a:solidFill>
                  <a:prstClr val="black"/>
                </a:solidFill>
                <a:latin typeface="Comic Sans MS" panose="030F0702030302020204" pitchFamily="66" charset="0"/>
              </a:rPr>
              <a:t>d</a:t>
            </a:r>
            <a:r>
              <a:rPr lang="en-US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sz="3000" b="1" dirty="0">
                <a:solidFill>
                  <a:prstClr val="black"/>
                </a:solidFill>
                <a:latin typeface="Comic Sans MS" panose="030F0702030302020204" pitchFamily="66" charset="0"/>
              </a:rPr>
              <a:t>sk</a:t>
            </a:r>
          </a:p>
        </p:txBody>
      </p:sp>
      <p:sp>
        <p:nvSpPr>
          <p:cNvPr id="34" name="Bùi Liễu">
            <a:extLst>
              <a:ext uri="{FF2B5EF4-FFF2-40B4-BE49-F238E27FC236}">
                <a16:creationId xmlns:a16="http://schemas.microsoft.com/office/drawing/2014/main" id="{EC015052-9ECC-4AD7-9BD1-38528E27A4CE}"/>
              </a:ext>
            </a:extLst>
          </p:cNvPr>
          <p:cNvSpPr txBox="1"/>
          <p:nvPr/>
        </p:nvSpPr>
        <p:spPr>
          <a:xfrm>
            <a:off x="7238699" y="3922472"/>
            <a:ext cx="1448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57213">
              <a:defRPr/>
            </a:pPr>
            <a:r>
              <a:rPr lang="en-US" sz="3000" b="1" dirty="0">
                <a:solidFill>
                  <a:prstClr val="black"/>
                </a:solidFill>
                <a:latin typeface="Comic Sans MS" panose="030F0702030302020204" pitchFamily="66" charset="0"/>
              </a:rPr>
              <a:t>b</a:t>
            </a:r>
            <a:r>
              <a:rPr lang="en-US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sz="3000" b="1" dirty="0">
                <a:solidFill>
                  <a:prstClr val="black"/>
                </a:solidFill>
                <a:latin typeface="Comic Sans MS" panose="030F0702030302020204" pitchFamily="66" charset="0"/>
              </a:rPr>
              <a:t>ll</a:t>
            </a:r>
          </a:p>
        </p:txBody>
      </p:sp>
      <p:sp>
        <p:nvSpPr>
          <p:cNvPr id="20" name="Bùi Liễu 0968142780">
            <a:extLst>
              <a:ext uri="{FF2B5EF4-FFF2-40B4-BE49-F238E27FC236}">
                <a16:creationId xmlns:a16="http://schemas.microsoft.com/office/drawing/2014/main" id="{88204C34-1508-49F3-8308-AEE6B0FABD1E}"/>
              </a:ext>
            </a:extLst>
          </p:cNvPr>
          <p:cNvSpPr txBox="1"/>
          <p:nvPr/>
        </p:nvSpPr>
        <p:spPr>
          <a:xfrm>
            <a:off x="2829466" y="182368"/>
            <a:ext cx="3566234" cy="62324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6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185371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nit 6 It's a red pencil.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nit 6 It's a red pen.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t's a red desk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Unit 6 It's a red bell.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nit 6 It's a red pencil.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nit 6 It's a red pen.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t's a red desk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Unit 6 It's a red bell.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3387206" y="971550"/>
            <a:ext cx="2556394" cy="68580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Homework</a:t>
            </a:r>
            <a:endParaRPr lang="en-US" sz="4100" b="1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1822720" y="2248046"/>
            <a:ext cx="291830" cy="248055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latin typeface="Comic Sans MS" panose="030F0702030302020204" pitchFamily="66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1822720" y="2808419"/>
            <a:ext cx="291830" cy="248055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latin typeface="Comic Sans MS" panose="030F0702030302020204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0" y="1885950"/>
            <a:ext cx="7042898" cy="145424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>
                <a:latin typeface="Comic Sans MS" panose="030F0702030302020204" pitchFamily="66" charset="0"/>
                <a:cs typeface="Arial" panose="020B0604020202020204" pitchFamily="34" charset="0"/>
              </a:rPr>
              <a:t>...............................................</a:t>
            </a:r>
          </a:p>
          <a:p>
            <a:pPr>
              <a:lnSpc>
                <a:spcPct val="150000"/>
              </a:lnSpc>
            </a:pPr>
            <a:r>
              <a:rPr lang="en-US" sz="3000">
                <a:latin typeface="Comic Sans MS" panose="030F0702030302020204" pitchFamily="66" charset="0"/>
                <a:cs typeface="Arial" panose="020B0604020202020204" pitchFamily="34" charset="0"/>
              </a:rPr>
              <a:t>...............................................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380865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126" y="742950"/>
            <a:ext cx="4770155" cy="307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2514600" y="2282237"/>
            <a:ext cx="4229101" cy="83099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448887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1536" y="925314"/>
            <a:ext cx="3180806" cy="2776965"/>
          </a:xfrm>
          <a:prstGeom prst="rect">
            <a:avLst/>
          </a:prstGeom>
        </p:spPr>
      </p:pic>
      <p:pic>
        <p:nvPicPr>
          <p:cNvPr id="20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873" y="1874779"/>
            <a:ext cx="1807934" cy="2291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97566" y="1123875"/>
            <a:ext cx="4550678" cy="1536326"/>
          </a:xfrm>
          <a:prstGeom prst="rect">
            <a:avLst/>
          </a:prstGeom>
        </p:spPr>
      </p:pic>
      <p:sp>
        <p:nvSpPr>
          <p:cNvPr id="19" name="Dikdörtgen 19">
            <a:hlinkClick r:id="" action="ppaction://hlinkshowjump?jump=nextslide"/>
          </p:cNvPr>
          <p:cNvSpPr/>
          <p:nvPr/>
        </p:nvSpPr>
        <p:spPr>
          <a:xfrm>
            <a:off x="3381070" y="3468062"/>
            <a:ext cx="1689287" cy="466463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tr-TR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START</a:t>
            </a:r>
          </a:p>
        </p:txBody>
      </p:sp>
      <p:pic>
        <p:nvPicPr>
          <p:cNvPr id="3" name="Happy Kid's Cartoon Music Backgr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97149" y="3121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78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3265" numSld="9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2014" y="512376"/>
            <a:ext cx="3180806" cy="2776965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01171" y="1800262"/>
            <a:ext cx="1056716" cy="1619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5498470" y="942681"/>
            <a:ext cx="2206727" cy="22161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1MsPham"/>
          <p:cNvSpPr/>
          <p:nvPr/>
        </p:nvSpPr>
        <p:spPr>
          <a:xfrm>
            <a:off x="1399233" y="3340172"/>
            <a:ext cx="1935672" cy="92931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</a:t>
            </a:r>
            <a:r>
              <a:rPr lang="en-US" sz="2700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pen</a:t>
            </a:r>
          </a:p>
        </p:txBody>
      </p:sp>
      <p:sp>
        <p:nvSpPr>
          <p:cNvPr id="9" name="2MsPham"/>
          <p:cNvSpPr/>
          <p:nvPr/>
        </p:nvSpPr>
        <p:spPr>
          <a:xfrm>
            <a:off x="3571547" y="3340172"/>
            <a:ext cx="1935672" cy="92931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</a:t>
            </a:r>
            <a:r>
              <a:rPr lang="vi-VN" sz="27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27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red</a:t>
            </a:r>
            <a:r>
              <a:rPr lang="en-US" sz="27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3MsPham"/>
          <p:cNvSpPr/>
          <p:nvPr/>
        </p:nvSpPr>
        <p:spPr>
          <a:xfrm>
            <a:off x="5743859" y="3340172"/>
            <a:ext cx="1935672" cy="92931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C. </a:t>
            </a:r>
            <a:r>
              <a:rPr lang="en-US" sz="27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pencil</a:t>
            </a:r>
          </a:p>
        </p:txBody>
      </p:sp>
      <p:sp>
        <p:nvSpPr>
          <p:cNvPr id="16" name="Dikdörtgen 19">
            <a:hlinkClick r:id="" action="ppaction://hlinkshowjump?jump=nextslide"/>
          </p:cNvPr>
          <p:cNvSpPr/>
          <p:nvPr/>
        </p:nvSpPr>
        <p:spPr>
          <a:xfrm>
            <a:off x="2872651" y="5753835"/>
            <a:ext cx="1689287" cy="466463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Next</a:t>
            </a:r>
            <a:endParaRPr lang="tr-TR" sz="2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4909916" y="5693569"/>
            <a:ext cx="297013" cy="293498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4561938" y="5739159"/>
            <a:ext cx="297013" cy="293498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2513360" y="5753836"/>
            <a:ext cx="297013" cy="293498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/>
          <a:srcRect b="19775"/>
          <a:stretch/>
        </p:blipFill>
        <p:spPr>
          <a:xfrm>
            <a:off x="3099963" y="2722967"/>
            <a:ext cx="1704361" cy="5557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509" y="1599220"/>
            <a:ext cx="576783" cy="402084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1901776" y="5296066"/>
            <a:ext cx="355959" cy="3522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00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1177" y="1478603"/>
            <a:ext cx="1311500" cy="1311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700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218 -0.01914 C -0.06406 -0.29939 -0.03576 -0.57902 -0.01059 -0.65278 C 0.01459 -0.72624 0.03664 -0.59352 0.05903 -0.46019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2" y="-327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053 0.00865 C 0.15626 -0.30493 0.11198 -0.61821 0.0724 -0.70061 C 0.03299 -0.78302 -0.00173 -0.63426 -0.03664 -0.48549 " pathEditMode="relative" rAng="0" ptsTypes="AAA">
                                      <p:cBhvr>
                                        <p:cTn id="1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8" y="-36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58025E-6 L 0.08577 -0.72098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88" y="-360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2014" y="512376"/>
            <a:ext cx="3180806" cy="2776965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88108" y="1948574"/>
            <a:ext cx="1056716" cy="1619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5498470" y="942681"/>
            <a:ext cx="2206727" cy="22161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1MsPham"/>
          <p:cNvSpPr/>
          <p:nvPr/>
        </p:nvSpPr>
        <p:spPr>
          <a:xfrm>
            <a:off x="1399233" y="3340172"/>
            <a:ext cx="1935672" cy="92931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</a:t>
            </a:r>
            <a:r>
              <a:rPr lang="vi-VN" sz="2700" b="1" dirty="0" err="1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pencil</a:t>
            </a:r>
            <a:endParaRPr lang="en-US" sz="27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9" name="2MsPham"/>
          <p:cNvSpPr/>
          <p:nvPr/>
        </p:nvSpPr>
        <p:spPr>
          <a:xfrm>
            <a:off x="3571547" y="3340172"/>
            <a:ext cx="1935672" cy="92931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</a:t>
            </a:r>
            <a:r>
              <a:rPr lang="vi-VN" sz="2700" b="1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pen</a:t>
            </a:r>
            <a:endParaRPr lang="en-US" sz="2700" b="1" dirty="0">
              <a:solidFill>
                <a:schemeClr val="tx2">
                  <a:lumMod val="75000"/>
                </a:schemeClr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5743859" y="3340172"/>
            <a:ext cx="1935672" cy="92931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C. </a:t>
            </a:r>
            <a:r>
              <a:rPr lang="vi-VN" sz="2700" b="1" dirty="0" err="1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bell</a:t>
            </a:r>
            <a:endParaRPr lang="en-US" sz="27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2661866" y="5877291"/>
            <a:ext cx="297013" cy="293498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7183223" y="5701249"/>
            <a:ext cx="297013" cy="293498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5314314" y="5583793"/>
            <a:ext cx="297013" cy="293498"/>
          </a:xfrm>
          <a:prstGeom prst="ellipse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/>
          <a:srcRect b="19775"/>
          <a:stretch/>
        </p:blipFill>
        <p:spPr>
          <a:xfrm>
            <a:off x="3107791" y="2719243"/>
            <a:ext cx="1704361" cy="5557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638" y="1426062"/>
            <a:ext cx="576783" cy="402084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3984248" y="5301735"/>
            <a:ext cx="355959" cy="3522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00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7689" y="1426062"/>
            <a:ext cx="1364041" cy="13640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3245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69136E-6 C -0.06632 -0.2821 -0.13368 -0.56358 -0.19132 -0.63766 C -0.25035 -0.71173 -0.30261 -0.57809 -0.35174 -0.44414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87" y="-329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07969 -0.73241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3" y="-366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556E-17 4.93827E-7 C 0.02309 -0.2608 0.04635 -0.5213 0.06701 -0.58982 C 0.08767 -0.65833 0.1059 -0.53488 0.12431 -0.41111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15" y="-304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2014" y="512376"/>
            <a:ext cx="3180806" cy="2776965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25298" y="1974867"/>
            <a:ext cx="1056716" cy="1619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5498470" y="942681"/>
            <a:ext cx="2206727" cy="22161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1MsPham"/>
          <p:cNvSpPr/>
          <p:nvPr/>
        </p:nvSpPr>
        <p:spPr>
          <a:xfrm>
            <a:off x="1399233" y="3340172"/>
            <a:ext cx="1935672" cy="92931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</a:t>
            </a:r>
            <a:r>
              <a:rPr lang="vi-VN" sz="2700" b="1" dirty="0" err="1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pencil</a:t>
            </a:r>
            <a:endParaRPr lang="en-US" sz="27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9" name="2MsPham"/>
          <p:cNvSpPr/>
          <p:nvPr/>
        </p:nvSpPr>
        <p:spPr>
          <a:xfrm>
            <a:off x="3571547" y="3340172"/>
            <a:ext cx="1935672" cy="92931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</a:t>
            </a:r>
            <a:r>
              <a:rPr lang="vi-VN" sz="2700" b="1" dirty="0" err="1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pen</a:t>
            </a:r>
            <a:endParaRPr lang="en-US" sz="27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5718995" y="3349855"/>
            <a:ext cx="1935672" cy="92931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C. </a:t>
            </a:r>
            <a:r>
              <a:rPr lang="vi-VN" sz="2700" b="1" dirty="0" err="1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ruler</a:t>
            </a:r>
            <a:endParaRPr lang="en-US" sz="27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6" name="Dikdörtgen 19">
            <a:hlinkClick r:id="" action="ppaction://hlinkshowjump?jump=nextslide"/>
          </p:cNvPr>
          <p:cNvSpPr/>
          <p:nvPr/>
        </p:nvSpPr>
        <p:spPr>
          <a:xfrm>
            <a:off x="2872651" y="5753835"/>
            <a:ext cx="1689287" cy="466463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Next</a:t>
            </a:r>
            <a:endParaRPr lang="tr-TR" sz="2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4804324" y="5840317"/>
            <a:ext cx="297013" cy="293498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7654667" y="5636728"/>
            <a:ext cx="297013" cy="293498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2513360" y="5753836"/>
            <a:ext cx="297013" cy="293498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/>
          <a:srcRect b="19775"/>
          <a:stretch/>
        </p:blipFill>
        <p:spPr>
          <a:xfrm>
            <a:off x="3099963" y="2722967"/>
            <a:ext cx="1704361" cy="5557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509" y="1599220"/>
            <a:ext cx="576783" cy="402084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1901776" y="5296066"/>
            <a:ext cx="355959" cy="3522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00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6504" y="1334094"/>
            <a:ext cx="1451830" cy="14518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6426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71605E-6 C -0.04427 -0.26327 -0.08854 -0.52592 -0.12813 -0.59506 C -0.16754 -0.66419 -0.20226 -0.5395 -0.23715 -0.41419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8" y="-307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20988E-6 C -0.04427 -0.28488 -0.08854 -0.56914 -0.12813 -0.64414 C -0.16754 -0.71883 -0.20226 -0.58365 -0.23716 -0.44877 " pathEditMode="relative" rAng="0" ptsTypes="AAA">
                                      <p:cBhvr>
                                        <p:cTn id="1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8" y="-333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225 0.03457 L 0.08316 -0.72098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-37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2014" y="512376"/>
            <a:ext cx="3180806" cy="2776965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38062" y="1967529"/>
            <a:ext cx="1056716" cy="1619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5498470" y="942681"/>
            <a:ext cx="2206727" cy="22161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1MsPham"/>
          <p:cNvSpPr/>
          <p:nvPr/>
        </p:nvSpPr>
        <p:spPr>
          <a:xfrm>
            <a:off x="1399233" y="3340172"/>
            <a:ext cx="1935672" cy="92931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</a:t>
            </a:r>
            <a:r>
              <a:rPr lang="vi-VN" sz="2700" b="1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red</a:t>
            </a:r>
            <a:endParaRPr lang="en-US" sz="2700" b="1" dirty="0">
              <a:solidFill>
                <a:schemeClr val="tx2">
                  <a:lumMod val="75000"/>
                </a:schemeClr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9" name="2MsPham"/>
          <p:cNvSpPr/>
          <p:nvPr/>
        </p:nvSpPr>
        <p:spPr>
          <a:xfrm>
            <a:off x="3571547" y="3340172"/>
            <a:ext cx="1935672" cy="92931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</a:t>
            </a:r>
            <a:r>
              <a:rPr lang="vi-VN" sz="27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27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cat</a:t>
            </a:r>
          </a:p>
        </p:txBody>
      </p:sp>
      <p:sp>
        <p:nvSpPr>
          <p:cNvPr id="10" name="3MsPham"/>
          <p:cNvSpPr/>
          <p:nvPr/>
        </p:nvSpPr>
        <p:spPr>
          <a:xfrm>
            <a:off x="5743859" y="3340172"/>
            <a:ext cx="1935672" cy="92931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C. </a:t>
            </a:r>
            <a:r>
              <a:rPr lang="en-US" sz="27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dog</a:t>
            </a:r>
          </a:p>
        </p:txBody>
      </p:sp>
      <p:sp>
        <p:nvSpPr>
          <p:cNvPr id="16" name="Dikdörtgen 19">
            <a:hlinkClick r:id="" action="ppaction://hlinkshowjump?jump=nextslide"/>
          </p:cNvPr>
          <p:cNvSpPr/>
          <p:nvPr/>
        </p:nvSpPr>
        <p:spPr>
          <a:xfrm>
            <a:off x="2872651" y="5753835"/>
            <a:ext cx="1689287" cy="466463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Next</a:t>
            </a:r>
            <a:endParaRPr lang="tr-TR" sz="2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4909916" y="5693569"/>
            <a:ext cx="297013" cy="293498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4561938" y="5739159"/>
            <a:ext cx="297013" cy="293498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2513360" y="5753836"/>
            <a:ext cx="297013" cy="293498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/>
          <a:srcRect b="19775"/>
          <a:stretch/>
        </p:blipFill>
        <p:spPr>
          <a:xfrm>
            <a:off x="3099963" y="2722967"/>
            <a:ext cx="1704361" cy="5557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509" y="1599220"/>
            <a:ext cx="576783" cy="402084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1901776" y="5296066"/>
            <a:ext cx="355959" cy="3522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000"/>
          </a:p>
        </p:txBody>
      </p:sp>
      <p:sp>
        <p:nvSpPr>
          <p:cNvPr id="4" name="TextBox 3"/>
          <p:cNvSpPr txBox="1"/>
          <p:nvPr/>
        </p:nvSpPr>
        <p:spPr>
          <a:xfrm>
            <a:off x="5507219" y="1138541"/>
            <a:ext cx="27647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omic Sans MS" panose="030F0702030302020204" pitchFamily="66" charset="0"/>
              </a:rPr>
              <a:t>Choose the odd</a:t>
            </a:r>
          </a:p>
          <a:p>
            <a:r>
              <a:rPr lang="en-US" sz="2000" b="1" dirty="0">
                <a:latin typeface="Comic Sans MS" panose="030F0702030302020204" pitchFamily="66" charset="0"/>
              </a:rPr>
              <a:t>one out.</a:t>
            </a:r>
          </a:p>
          <a:p>
            <a:endParaRPr lang="en-US" sz="2000" b="1" dirty="0">
              <a:latin typeface="Comic Sans MS" panose="030F0702030302020204" pitchFamily="66" charset="0"/>
            </a:endParaRPr>
          </a:p>
          <a:p>
            <a:r>
              <a:rPr lang="en-US" sz="2000" b="1" dirty="0">
                <a:latin typeface="Comic Sans MS" panose="030F0702030302020204" pitchFamily="66" charset="0"/>
              </a:rPr>
              <a:t>duck, dog, red</a:t>
            </a:r>
          </a:p>
          <a:p>
            <a:r>
              <a:rPr lang="en-US" sz="2000" b="1" dirty="0">
                <a:latin typeface="Comic Sans MS" panose="030F0702030302020204" pitchFamily="66" charset="0"/>
              </a:rPr>
              <a:t>cat,</a:t>
            </a:r>
          </a:p>
          <a:p>
            <a:endParaRPr lang="en-US" sz="2000" b="1" dirty="0">
              <a:latin typeface="Comic Sans MS" panose="030F0702030302020204" pitchFamily="66" charset="0"/>
            </a:endParaRPr>
          </a:p>
          <a:p>
            <a:endParaRPr lang="en-US" sz="2000" b="1" dirty="0">
              <a:latin typeface="Comic Sans MS" panose="030F0702030302020204" pitchFamily="66" charset="0"/>
            </a:endParaRPr>
          </a:p>
          <a:p>
            <a:endParaRPr lang="en-US" sz="2000" b="1" dirty="0">
              <a:latin typeface="Comic Sans MS" panose="030F0702030302020204" pitchFamily="66" charset="0"/>
            </a:endParaRPr>
          </a:p>
          <a:p>
            <a:endParaRPr lang="en-US"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63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218 -0.01914 C -0.06406 -0.29939 -0.03576 -0.57902 -0.01059 -0.65278 C 0.01459 -0.72624 0.03664 -0.59352 0.05903 -0.46019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2" y="-327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053 0.00865 C 0.15626 -0.30493 0.11198 -0.61821 0.0724 -0.70061 C 0.03299 -0.78302 -0.00173 -0.63426 -0.03664 -0.48549 " pathEditMode="relative" rAng="0" ptsTypes="AAA">
                                      <p:cBhvr>
                                        <p:cTn id="1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8" y="-36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58025E-6 L 0.08577 -0.72098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88" y="-360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2014" y="512376"/>
            <a:ext cx="3180806" cy="2776965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38427" y="2018785"/>
            <a:ext cx="1056716" cy="1619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5498470" y="942681"/>
            <a:ext cx="2206727" cy="22161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1MsPham"/>
          <p:cNvSpPr/>
          <p:nvPr/>
        </p:nvSpPr>
        <p:spPr>
          <a:xfrm>
            <a:off x="2407441" y="3453657"/>
            <a:ext cx="1935672" cy="92931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</a:t>
            </a:r>
            <a:r>
              <a:rPr lang="en-US" sz="27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Yes</a:t>
            </a:r>
          </a:p>
        </p:txBody>
      </p:sp>
      <p:sp>
        <p:nvSpPr>
          <p:cNvPr id="9" name="2MsPham"/>
          <p:cNvSpPr/>
          <p:nvPr/>
        </p:nvSpPr>
        <p:spPr>
          <a:xfrm>
            <a:off x="4734137" y="3454679"/>
            <a:ext cx="1935672" cy="92931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</a:t>
            </a:r>
            <a:r>
              <a:rPr lang="en-US" sz="2700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No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2661866" y="5877291"/>
            <a:ext cx="297013" cy="293498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5314314" y="5583793"/>
            <a:ext cx="297013" cy="293498"/>
          </a:xfrm>
          <a:prstGeom prst="ellipse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b="19775"/>
          <a:stretch/>
        </p:blipFill>
        <p:spPr>
          <a:xfrm>
            <a:off x="3107791" y="2719243"/>
            <a:ext cx="1704361" cy="5557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638" y="1426062"/>
            <a:ext cx="576783" cy="402084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3984248" y="5301735"/>
            <a:ext cx="355959" cy="3522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00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79425" y="1993993"/>
            <a:ext cx="961957" cy="961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725532" y="1065639"/>
            <a:ext cx="1754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Look, listen </a:t>
            </a:r>
          </a:p>
          <a:p>
            <a:r>
              <a:rPr lang="en-US" sz="2000" dirty="0">
                <a:latin typeface="Comic Sans MS" panose="030F0702030302020204" pitchFamily="66" charset="0"/>
              </a:rPr>
              <a:t>and choose.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414" y="2293362"/>
            <a:ext cx="428996" cy="34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23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07969 -0.7324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3" y="-366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556E-17 4.93827E-7 C 0.02309 -0.2608 0.04635 -0.5213 0.06701 -0.58982 C 0.08767 -0.65833 0.1059 -0.53488 0.12431 -0.41111 " pathEditMode="relative" rAng="0" ptsTypes="AAA">
                                      <p:cBhvr>
                                        <p:cTn id="3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15" y="-304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d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2014" y="512376"/>
            <a:ext cx="3180806" cy="2776965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41768" y="2018785"/>
            <a:ext cx="1056716" cy="1619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5498470" y="942681"/>
            <a:ext cx="2206727" cy="22161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1MsPham"/>
          <p:cNvSpPr/>
          <p:nvPr/>
        </p:nvSpPr>
        <p:spPr>
          <a:xfrm>
            <a:off x="2407441" y="3453657"/>
            <a:ext cx="1935672" cy="92931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</a:t>
            </a:r>
            <a:r>
              <a:rPr lang="en-US" sz="27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Yes</a:t>
            </a:r>
          </a:p>
        </p:txBody>
      </p:sp>
      <p:sp>
        <p:nvSpPr>
          <p:cNvPr id="9" name="2MsPham"/>
          <p:cNvSpPr/>
          <p:nvPr/>
        </p:nvSpPr>
        <p:spPr>
          <a:xfrm>
            <a:off x="4734137" y="3454679"/>
            <a:ext cx="1935672" cy="92931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</a:t>
            </a:r>
            <a:r>
              <a:rPr lang="en-US" sz="2700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No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2661866" y="5877291"/>
            <a:ext cx="297013" cy="293498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5314314" y="5583793"/>
            <a:ext cx="297013" cy="293498"/>
          </a:xfrm>
          <a:prstGeom prst="ellipse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b="19775"/>
          <a:stretch/>
        </p:blipFill>
        <p:spPr>
          <a:xfrm>
            <a:off x="3107791" y="2719243"/>
            <a:ext cx="1704361" cy="5557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638" y="1426062"/>
            <a:ext cx="576783" cy="402084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3984248" y="5301735"/>
            <a:ext cx="355959" cy="3522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000"/>
          </a:p>
        </p:txBody>
      </p:sp>
      <p:sp>
        <p:nvSpPr>
          <p:cNvPr id="3" name="TextBox 2"/>
          <p:cNvSpPr txBox="1"/>
          <p:nvPr/>
        </p:nvSpPr>
        <p:spPr>
          <a:xfrm>
            <a:off x="5725532" y="1065639"/>
            <a:ext cx="1754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Look, listen </a:t>
            </a:r>
          </a:p>
          <a:p>
            <a:r>
              <a:rPr lang="en-US" sz="2000" dirty="0">
                <a:latin typeface="Comic Sans MS" panose="030F0702030302020204" pitchFamily="66" charset="0"/>
              </a:rPr>
              <a:t>and choose.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632" y="2234653"/>
            <a:ext cx="428996" cy="34558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6504" y="1701498"/>
            <a:ext cx="1084425" cy="10844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984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07969 -0.7324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3" y="-366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556E-17 4.93827E-7 C 0.02309 -0.2608 0.04635 -0.5213 0.06701 -0.58982 C 0.08767 -0.65833 0.1059 -0.53488 0.12431 -0.41111 " pathEditMode="relative" rAng="0" ptsTypes="AAA">
                                      <p:cBhvr>
                                        <p:cTn id="3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15" y="-304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ll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637</TotalTime>
  <Words>376</Words>
  <Application>Microsoft Office PowerPoint</Application>
  <PresentationFormat>On-screen Show (16:9)</PresentationFormat>
  <Paragraphs>134</Paragraphs>
  <Slides>28</Slides>
  <Notes>14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Bookman Old Style</vt:lpstr>
      <vt:lpstr>Calibri</vt:lpstr>
      <vt:lpstr>Century Gothic</vt:lpstr>
      <vt:lpstr>Comic Sans MS</vt:lpstr>
      <vt:lpstr>Arial</vt:lpstr>
      <vt:lpstr>Berlin Sans FB Demi</vt:lpstr>
      <vt:lpstr>Cooper Black</vt:lpstr>
      <vt:lpstr>Britannic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Loan Vũ Thị Hương</cp:lastModifiedBy>
  <cp:revision>61</cp:revision>
  <dcterms:created xsi:type="dcterms:W3CDTF">2006-08-16T00:00:00Z</dcterms:created>
  <dcterms:modified xsi:type="dcterms:W3CDTF">2025-11-29T00:57:00Z</dcterms:modified>
</cp:coreProperties>
</file>